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7"/>
  </p:notesMasterIdLst>
  <p:handoutMasterIdLst>
    <p:handoutMasterId r:id="rId68"/>
  </p:handoutMasterIdLst>
  <p:sldIdLst>
    <p:sldId id="256" r:id="rId2"/>
    <p:sldId id="257" r:id="rId3"/>
    <p:sldId id="258" r:id="rId4"/>
    <p:sldId id="259" r:id="rId5"/>
    <p:sldId id="264" r:id="rId6"/>
    <p:sldId id="261" r:id="rId7"/>
    <p:sldId id="262" r:id="rId8"/>
    <p:sldId id="263" r:id="rId9"/>
    <p:sldId id="268" r:id="rId10"/>
    <p:sldId id="273" r:id="rId11"/>
    <p:sldId id="269" r:id="rId12"/>
    <p:sldId id="271" r:id="rId13"/>
    <p:sldId id="272" r:id="rId14"/>
    <p:sldId id="265" r:id="rId15"/>
    <p:sldId id="266" r:id="rId16"/>
    <p:sldId id="267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3" r:id="rId28"/>
    <p:sldId id="285" r:id="rId29"/>
    <p:sldId id="286" r:id="rId30"/>
    <p:sldId id="287" r:id="rId31"/>
    <p:sldId id="288" r:id="rId32"/>
    <p:sldId id="338" r:id="rId33"/>
    <p:sldId id="289" r:id="rId34"/>
    <p:sldId id="290" r:id="rId35"/>
    <p:sldId id="291" r:id="rId36"/>
    <p:sldId id="292" r:id="rId37"/>
    <p:sldId id="340" r:id="rId38"/>
    <p:sldId id="293" r:id="rId39"/>
    <p:sldId id="296" r:id="rId40"/>
    <p:sldId id="294" r:id="rId41"/>
    <p:sldId id="297" r:id="rId42"/>
    <p:sldId id="298" r:id="rId43"/>
    <p:sldId id="300" r:id="rId44"/>
    <p:sldId id="301" r:id="rId45"/>
    <p:sldId id="302" r:id="rId46"/>
    <p:sldId id="333" r:id="rId47"/>
    <p:sldId id="305" r:id="rId48"/>
    <p:sldId id="306" r:id="rId49"/>
    <p:sldId id="307" r:id="rId50"/>
    <p:sldId id="309" r:id="rId51"/>
    <p:sldId id="310" r:id="rId52"/>
    <p:sldId id="311" r:id="rId53"/>
    <p:sldId id="316" r:id="rId54"/>
    <p:sldId id="317" r:id="rId55"/>
    <p:sldId id="318" r:id="rId56"/>
    <p:sldId id="321" r:id="rId57"/>
    <p:sldId id="322" r:id="rId58"/>
    <p:sldId id="323" r:id="rId59"/>
    <p:sldId id="334" r:id="rId60"/>
    <p:sldId id="324" r:id="rId61"/>
    <p:sldId id="335" r:id="rId62"/>
    <p:sldId id="336" r:id="rId63"/>
    <p:sldId id="328" r:id="rId64"/>
    <p:sldId id="331" r:id="rId65"/>
    <p:sldId id="332" r:id="rId6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248C5-2D6C-48F5-B525-4F5F94013E64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46C7E-4397-4612-8559-14E5CE274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719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4621D-B073-46A8-A13E-A07D577533E2}" type="datetimeFigureOut">
              <a:rPr lang="en-GB" smtClean="0"/>
              <a:pPr/>
              <a:t>14/10/2022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A4FEC-70BA-4A7F-A44B-2DBAC70DDD3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418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814F41-8548-4974-A1C8-AB8F8DAD86E7}" type="slidenum">
              <a:rPr lang="en-US"/>
              <a:pPr/>
              <a:t>23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4113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1"/>
            <a:endParaRPr lang="en-GB" b="1" u="sng"/>
          </a:p>
          <a:p>
            <a:pPr lvl="1"/>
            <a:r>
              <a:rPr lang="en-GB"/>
              <a:t>YOUR RESPONSIBILITIES – </a:t>
            </a:r>
            <a:r>
              <a:rPr lang="en-GB">
                <a:solidFill>
                  <a:srgbClr val="0000FF"/>
                </a:solidFill>
              </a:rPr>
              <a:t>this shows the responsibilities of the users.</a:t>
            </a:r>
          </a:p>
          <a:p>
            <a:pPr lvl="1"/>
            <a:r>
              <a:rPr lang="en-GB">
                <a:solidFill>
                  <a:srgbClr val="0000FF"/>
                </a:solidFill>
              </a:rPr>
              <a:t>Must be locked when two thirds full.</a:t>
            </a:r>
          </a:p>
          <a:p>
            <a:pPr lvl="1"/>
            <a:r>
              <a:rPr lang="en-GB">
                <a:solidFill>
                  <a:srgbClr val="0000FF"/>
                </a:solidFill>
              </a:rPr>
              <a:t>Temporary closure in place when not in use.</a:t>
            </a:r>
          </a:p>
          <a:p>
            <a:pPr lvl="1"/>
            <a:r>
              <a:rPr lang="en-GB">
                <a:solidFill>
                  <a:srgbClr val="0000FF"/>
                </a:solidFill>
              </a:rPr>
              <a:t>Correct assembly of Sharpsbin.</a:t>
            </a:r>
          </a:p>
          <a:p>
            <a:pPr lvl="1"/>
            <a:r>
              <a:rPr lang="en-GB">
                <a:solidFill>
                  <a:srgbClr val="0000FF"/>
                </a:solidFill>
              </a:rPr>
              <a:t>Place in a safe are and position.</a:t>
            </a:r>
          </a:p>
          <a:p>
            <a:pPr lvl="1"/>
            <a:r>
              <a:rPr lang="en-GB">
                <a:solidFill>
                  <a:srgbClr val="0000FF"/>
                </a:solidFill>
              </a:rPr>
              <a:t>Enter details	-   Hospital</a:t>
            </a:r>
          </a:p>
          <a:p>
            <a:pPr lvl="4">
              <a:buFontTx/>
              <a:buChar char="-"/>
            </a:pPr>
            <a:r>
              <a:rPr lang="en-GB">
                <a:solidFill>
                  <a:srgbClr val="0000FF"/>
                </a:solidFill>
              </a:rPr>
              <a:t>   Ward/dept</a:t>
            </a:r>
          </a:p>
          <a:p>
            <a:pPr lvl="4">
              <a:buFontTx/>
              <a:buChar char="-"/>
            </a:pPr>
            <a:r>
              <a:rPr lang="en-GB">
                <a:solidFill>
                  <a:srgbClr val="0000FF"/>
                </a:solidFill>
              </a:rPr>
              <a:t>   Assembled by</a:t>
            </a:r>
          </a:p>
          <a:p>
            <a:pPr lvl="4">
              <a:buFontTx/>
              <a:buChar char="-"/>
            </a:pPr>
            <a:r>
              <a:rPr lang="en-GB">
                <a:solidFill>
                  <a:srgbClr val="0000FF"/>
                </a:solidFill>
              </a:rPr>
              <a:t>   Closed by</a:t>
            </a:r>
            <a:endParaRPr lang="en-GB"/>
          </a:p>
          <a:p>
            <a:pPr lvl="1"/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846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3B12BC-B58D-41E4-B8AD-2722EE6F2994}" type="slidenum">
              <a:rPr lang="en-US"/>
              <a:pPr/>
              <a:t>33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4113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06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685895-F7B2-4CD7-8362-A918FC004553}" type="slidenum">
              <a:rPr lang="en-US"/>
              <a:pPr/>
              <a:t>24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4113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71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741B76-4C66-43D2-BB45-EADEFD7CDA48}" type="slidenum">
              <a:rPr lang="en-US"/>
              <a:pPr/>
              <a:t>25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4113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05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EB1319-85BF-457E-A5DF-6B5299850903}" type="slidenum">
              <a:rPr lang="en-US"/>
              <a:pPr/>
              <a:t>26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4113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80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163A0-1351-4E71-8203-958AAE7457DC}" type="slidenum">
              <a:rPr lang="en-US"/>
              <a:pPr/>
              <a:t>27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4113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80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2C648A-5143-4161-BB24-6AFA4FDADE7D}" type="slidenum">
              <a:rPr lang="en-US"/>
              <a:pPr/>
              <a:t>28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4113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3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7AA1CA-64DF-499E-905C-85054EBBAAAC}" type="slidenum">
              <a:rPr lang="en-US"/>
              <a:pPr/>
              <a:t>29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4113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76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B98C12-0B9E-4352-A355-E1C6CAE3F2ED}" type="slidenum">
              <a:rPr lang="en-US"/>
              <a:pPr/>
              <a:t>30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4113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11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4D3FA6-FCF3-4D64-BE04-B034DA8FBB49}" type="slidenum">
              <a:rPr lang="en-US"/>
              <a:pPr/>
              <a:t>31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4113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77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1507-523D-42CA-97D6-6184B179C532}" type="datetimeFigureOut">
              <a:rPr lang="en-GB" smtClean="0"/>
              <a:pPr/>
              <a:t>14/10/2022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6686-9499-434B-9C7C-9CB0BC6546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347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1507-523D-42CA-97D6-6184B179C532}" type="datetimeFigureOut">
              <a:rPr lang="en-GB" smtClean="0"/>
              <a:pPr/>
              <a:t>14/10/2022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6686-9499-434B-9C7C-9CB0BC6546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376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1507-523D-42CA-97D6-6184B179C532}" type="datetimeFigureOut">
              <a:rPr lang="en-GB" smtClean="0"/>
              <a:pPr/>
              <a:t>14/10/2022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6686-9499-434B-9C7C-9CB0BC6546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4373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1507-523D-42CA-97D6-6184B179C532}" type="datetimeFigureOut">
              <a:rPr lang="en-GB" smtClean="0"/>
              <a:pPr/>
              <a:t>14/10/2022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6686-9499-434B-9C7C-9CB0BC6546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398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1507-523D-42CA-97D6-6184B179C532}" type="datetimeFigureOut">
              <a:rPr lang="en-GB" smtClean="0"/>
              <a:pPr/>
              <a:t>14/10/2022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6686-9499-434B-9C7C-9CB0BC6546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0851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1507-523D-42CA-97D6-6184B179C532}" type="datetimeFigureOut">
              <a:rPr lang="en-GB" smtClean="0"/>
              <a:pPr/>
              <a:t>14/10/2022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6686-9499-434B-9C7C-9CB0BC6546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357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1507-523D-42CA-97D6-6184B179C532}" type="datetimeFigureOut">
              <a:rPr lang="en-GB" smtClean="0"/>
              <a:pPr/>
              <a:t>14/10/2022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6686-9499-434B-9C7C-9CB0BC6546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958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1507-523D-42CA-97D6-6184B179C532}" type="datetimeFigureOut">
              <a:rPr lang="en-GB" smtClean="0"/>
              <a:pPr/>
              <a:t>14/10/2022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6686-9499-434B-9C7C-9CB0BC6546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278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51A77A9-1096-49E9-91EF-7ECD879601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08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1206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954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February 2007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4C0C4FE-DD67-4568-9C85-93A0AD79DC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3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1507-523D-42CA-97D6-6184B179C532}" type="datetimeFigureOut">
              <a:rPr lang="en-GB" smtClean="0"/>
              <a:pPr/>
              <a:t>14/10/2022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6686-9499-434B-9C7C-9CB0BC6546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63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1507-523D-42CA-97D6-6184B179C532}" type="datetimeFigureOut">
              <a:rPr lang="en-GB" smtClean="0"/>
              <a:pPr/>
              <a:t>14/10/2022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6686-9499-434B-9C7C-9CB0BC6546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953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1507-523D-42CA-97D6-6184B179C532}" type="datetimeFigureOut">
              <a:rPr lang="en-GB" smtClean="0"/>
              <a:pPr/>
              <a:t>14/10/2022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6686-9499-434B-9C7C-9CB0BC6546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77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1507-523D-42CA-97D6-6184B179C532}" type="datetimeFigureOut">
              <a:rPr lang="en-GB" smtClean="0"/>
              <a:pPr/>
              <a:t>14/10/2022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6686-9499-434B-9C7C-9CB0BC6546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418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1507-523D-42CA-97D6-6184B179C532}" type="datetimeFigureOut">
              <a:rPr lang="en-GB" smtClean="0"/>
              <a:pPr/>
              <a:t>14/10/2022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6686-9499-434B-9C7C-9CB0BC6546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146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1507-523D-42CA-97D6-6184B179C532}" type="datetimeFigureOut">
              <a:rPr lang="en-GB" smtClean="0"/>
              <a:pPr/>
              <a:t>14/10/2022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6686-9499-434B-9C7C-9CB0BC6546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861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1507-523D-42CA-97D6-6184B179C532}" type="datetimeFigureOut">
              <a:rPr lang="en-GB" smtClean="0"/>
              <a:pPr/>
              <a:t>14/10/2022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6686-9499-434B-9C7C-9CB0BC6546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88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1507-523D-42CA-97D6-6184B179C532}" type="datetimeFigureOut">
              <a:rPr lang="en-GB" smtClean="0"/>
              <a:pPr/>
              <a:t>14/10/2022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6686-9499-434B-9C7C-9CB0BC6546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09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21507-523D-42CA-97D6-6184B179C532}" type="datetimeFigureOut">
              <a:rPr lang="en-GB" smtClean="0"/>
              <a:pPr/>
              <a:t>14/10/2022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2AE6686-9499-434B-9C7C-9CB0BC6546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56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ydcooper.com/cat_theatre/images/pg27.jpg" TargetMode="Externa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amercare.com/images/aprons_d.jpg" TargetMode="Externa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gerlair.com/hotdogandahalf/bear-goggles.jpg" TargetMode="External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wmf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http://www.coloplast.co.uk/ECompany/GBMED/Homepage.nsf/1989cec9be30ee68c12569ff0036969d/325178f4ef8b34e500256bfe0056b4e7/WebBodyRT/0.532?OpenElement&amp;FieldElemFormat=gif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thesahara.fsnet.co.uk/MRSA/mrsa_infection_bad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drlam.com/pictures/washhand.jpg" TargetMode="Externa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INFECTION PREVENTION AND CONTROL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r>
              <a:rPr lang="en-GB" dirty="0"/>
              <a:t>HAND HYGIENE METHODS</a:t>
            </a:r>
            <a:br>
              <a:rPr lang="en-GB" dirty="0"/>
            </a:br>
            <a:r>
              <a:rPr lang="en-GB" sz="2000" dirty="0"/>
              <a:t>The two favoured hand hygiene methods are soap and water and alcohol based hand rubs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en-GB" dirty="0"/>
          </a:p>
          <a:p>
            <a:r>
              <a:rPr lang="en-GB" dirty="0"/>
              <a:t>Advantages of soap and water</a:t>
            </a: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844824"/>
            <a:ext cx="3888432" cy="3951288"/>
          </a:xfrm>
        </p:spPr>
        <p:txBody>
          <a:bodyPr>
            <a:normAutofit/>
          </a:bodyPr>
          <a:lstStyle/>
          <a:p>
            <a:r>
              <a:rPr lang="en-GB" dirty="0"/>
              <a:t> </a:t>
            </a:r>
            <a:r>
              <a:rPr lang="en-GB" sz="2000" dirty="0"/>
              <a:t>Better at removal of debris – preferred option when hands are visibly soiled</a:t>
            </a:r>
          </a:p>
          <a:p>
            <a:pPr lvl="0"/>
            <a:r>
              <a:rPr lang="en-GB" sz="2000" dirty="0"/>
              <a:t>Removal of clostridium </a:t>
            </a:r>
            <a:r>
              <a:rPr lang="en-GB" sz="2000" dirty="0" err="1"/>
              <a:t>difficile</a:t>
            </a:r>
            <a:r>
              <a:rPr lang="en-GB" sz="2000" dirty="0"/>
              <a:t> spores -  alcohol based hand rubs are less effective at removing spores than soap and water</a:t>
            </a:r>
          </a:p>
          <a:p>
            <a:endParaRPr lang="en-GB" dirty="0"/>
          </a:p>
          <a:p>
            <a:pPr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55000" lnSpcReduction="20000"/>
          </a:bodyPr>
          <a:lstStyle/>
          <a:p>
            <a:endParaRPr lang="en-GB" dirty="0"/>
          </a:p>
          <a:p>
            <a:r>
              <a:rPr lang="en-GB" dirty="0"/>
              <a:t>Advantages of alcohol hand rub</a:t>
            </a:r>
          </a:p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211960" y="1844824"/>
            <a:ext cx="4932040" cy="4536504"/>
          </a:xfrm>
        </p:spPr>
        <p:txBody>
          <a:bodyPr>
            <a:noAutofit/>
          </a:bodyPr>
          <a:lstStyle/>
          <a:p>
            <a:pPr lvl="0"/>
            <a:r>
              <a:rPr lang="en-GB" sz="2000" dirty="0"/>
              <a:t>Faster and easily accessible</a:t>
            </a:r>
          </a:p>
          <a:p>
            <a:pPr lvl="0"/>
            <a:r>
              <a:rPr lang="en-GB" sz="2000" dirty="0"/>
              <a:t>Less time needed</a:t>
            </a:r>
          </a:p>
          <a:p>
            <a:pPr lvl="0"/>
            <a:r>
              <a:rPr lang="en-GB" sz="2000" dirty="0"/>
              <a:t>Less hand irritation – compared to repeated use of soap and water</a:t>
            </a:r>
          </a:p>
          <a:p>
            <a:pPr lvl="0"/>
            <a:r>
              <a:rPr lang="en-GB" sz="2000" dirty="0"/>
              <a:t>Less risk of re-contamination</a:t>
            </a:r>
          </a:p>
          <a:p>
            <a:pPr lvl="0"/>
            <a:r>
              <a:rPr lang="en-GB" sz="2000" dirty="0"/>
              <a:t>Increased usage – several studies have reported increased rates of hand hygiene compliance after introduction of alcohol based systems</a:t>
            </a:r>
          </a:p>
          <a:p>
            <a:endParaRPr lang="en-GB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HAND WASHING PROCEDURE</a:t>
            </a: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GB" sz="2000"/>
              <a:t>Roll up sleeves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GB" sz="2000"/>
              <a:t>Run water till hand hot, direct flow away from plughole and run at a rate that does not splash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GB" sz="2000"/>
              <a:t>Wet wrists and hands with running water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GB" sz="2000"/>
              <a:t>Apply liquid soap to all surfaces of hands and wrists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GB" sz="2000"/>
              <a:t>Lather surface for 10-15 secs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GB" sz="2000"/>
              <a:t>Pay attention to nails, finger pads, thumbs and between fingers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GB" sz="2000"/>
              <a:t>Do not use a nail brush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GB" sz="2000"/>
              <a:t>Rinse hands under running water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GB" sz="2000"/>
              <a:t>Hold hands downwards to drain water from fingertips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GB" sz="2000"/>
              <a:t>Turn off taps using elbow or paper towels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GB" sz="2000"/>
              <a:t>Dry hand thoroughly with paper towel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GB" sz="2000"/>
              <a:t>Dispose in foot operated bin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2000"/>
          </a:p>
          <a:p>
            <a:pPr>
              <a:lnSpc>
                <a:spcPct val="90000"/>
              </a:lnSpc>
            </a:pPr>
            <a:endParaRPr lang="en-US"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/>
              <a:t>PROCEDURE FOR USE OF ALCOHOL RUB</a:t>
            </a:r>
            <a:endParaRPr lang="en-US" sz="360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GB"/>
              <a:t>Do not wet hands</a:t>
            </a:r>
          </a:p>
          <a:p>
            <a:pPr>
              <a:buFontTx/>
              <a:buBlip>
                <a:blip r:embed="rId2"/>
              </a:buBlip>
            </a:pPr>
            <a:r>
              <a:rPr lang="en-GB"/>
              <a:t>Dispense requires amount into palm of hand</a:t>
            </a:r>
          </a:p>
          <a:p>
            <a:pPr>
              <a:buFontTx/>
              <a:buBlip>
                <a:blip r:embed="rId2"/>
              </a:buBlip>
            </a:pPr>
            <a:r>
              <a:rPr lang="en-GB"/>
              <a:t>Spread thoroughly over both hands and wrists</a:t>
            </a:r>
          </a:p>
          <a:p>
            <a:pPr>
              <a:buFontTx/>
              <a:buBlip>
                <a:blip r:embed="rId2"/>
              </a:buBlip>
            </a:pPr>
            <a:r>
              <a:rPr lang="en-GB"/>
              <a:t>Pay attention to nails, finger pads, thumbs and between fingers</a:t>
            </a:r>
          </a:p>
          <a:p>
            <a:pPr>
              <a:buFontTx/>
              <a:buBlip>
                <a:blip r:embed="rId2"/>
              </a:buBlip>
            </a:pPr>
            <a:r>
              <a:rPr lang="en-GB"/>
              <a:t>Rub vigorously till dry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/>
              <a:t>AREAS COMMONLY MISSED FOLLOWING HAND CLEANING</a:t>
            </a:r>
            <a:endParaRPr lang="en-US" sz="360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554163" y="-288925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1773238"/>
            <a:ext cx="4464050" cy="4862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HAND DECONTAMINATION:</a:t>
            </a:r>
            <a:endParaRPr lang="en-US" sz="400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/>
              <a:t>Before:</a:t>
            </a:r>
          </a:p>
          <a:p>
            <a:pPr>
              <a:buFontTx/>
              <a:buBlip>
                <a:blip r:embed="rId2"/>
              </a:buBlip>
            </a:pPr>
            <a:r>
              <a:rPr lang="en-GB"/>
              <a:t>Performing invasive procedures</a:t>
            </a:r>
          </a:p>
          <a:p>
            <a:pPr>
              <a:buFontTx/>
              <a:buBlip>
                <a:blip r:embed="rId2"/>
              </a:buBlip>
            </a:pPr>
            <a:r>
              <a:rPr lang="en-GB"/>
              <a:t>Contact with a patient</a:t>
            </a:r>
          </a:p>
          <a:p>
            <a:pPr>
              <a:buFontTx/>
              <a:buBlip>
                <a:blip r:embed="rId2"/>
              </a:buBlip>
            </a:pPr>
            <a:r>
              <a:rPr lang="en-GB"/>
              <a:t>Preparing, handling or eating food</a:t>
            </a:r>
          </a:p>
          <a:p>
            <a:pPr>
              <a:buFontTx/>
              <a:buBlip>
                <a:blip r:embed="rId2"/>
              </a:buBlip>
            </a:pPr>
            <a:r>
              <a:rPr lang="en-GB"/>
              <a:t>Dispensing medicines</a:t>
            </a:r>
          </a:p>
          <a:p>
            <a:pPr>
              <a:buFontTx/>
              <a:buBlip>
                <a:blip r:embed="rId2"/>
              </a:buBlip>
            </a:pPr>
            <a:r>
              <a:rPr lang="en-GB"/>
              <a:t>Starting a shift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HAND DECONTAMINATION</a:t>
            </a:r>
            <a:r>
              <a:rPr lang="en-GB" sz="3200"/>
              <a:t> </a:t>
            </a:r>
            <a:endParaRPr lang="en-US" sz="32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GB"/>
              <a:t>After: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GB"/>
              <a:t>Contamination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GB"/>
              <a:t>Removal of gloves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GB"/>
              <a:t>Contact with a patient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GB"/>
              <a:t>Using the toilet or toileting others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GB"/>
              <a:t>Bed-making and handling laundry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GB"/>
              <a:t>Handling contaminated waste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GB"/>
              <a:t>Finishing a shift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LOOK AFTER YOUR HANDS!!!</a:t>
            </a:r>
            <a:endParaRPr lang="en-US"/>
          </a:p>
        </p:txBody>
      </p:sp>
      <p:pic>
        <p:nvPicPr>
          <p:cNvPr id="25604" name="Picture 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260600"/>
            <a:ext cx="2895600" cy="2719388"/>
          </a:xfrm>
          <a:noFill/>
          <a:ln/>
        </p:spPr>
      </p:pic>
      <p:sp>
        <p:nvSpPr>
          <p:cNvPr id="256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905000"/>
            <a:ext cx="4724400" cy="4495800"/>
          </a:xfrm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en-GB" sz="2800" dirty="0"/>
              <a:t>Damaged skin does not provide a barrier to infection and may become colonised</a:t>
            </a:r>
          </a:p>
          <a:p>
            <a:pPr>
              <a:buFontTx/>
              <a:buBlip>
                <a:blip r:embed="rId3"/>
              </a:buBlip>
            </a:pPr>
            <a:r>
              <a:rPr lang="en-GB" sz="2800" dirty="0"/>
              <a:t>Keep your skin in good condition by using hand lotion regularly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/>
              <a:t>PERSONAL PROTECTIVE EQUIPMENT</a:t>
            </a:r>
            <a:endParaRPr lang="en-US" sz="360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Symbol" pitchFamily="18" charset="2"/>
              <a:buBlip>
                <a:blip r:embed="rId2"/>
              </a:buBlip>
            </a:pPr>
            <a:r>
              <a:rPr lang="en-GB" dirty="0"/>
              <a:t>Used to protect patients and staff from risks of cross infection</a:t>
            </a:r>
          </a:p>
          <a:p>
            <a:pPr>
              <a:lnSpc>
                <a:spcPct val="90000"/>
              </a:lnSpc>
              <a:buFont typeface="Symbol" pitchFamily="18" charset="2"/>
              <a:buBlip>
                <a:blip r:embed="rId2"/>
              </a:buBlip>
            </a:pPr>
            <a:r>
              <a:rPr lang="en-GB" dirty="0"/>
              <a:t>Includes: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Gloves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Aprons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Goggles</a:t>
            </a:r>
          </a:p>
        </p:txBody>
      </p:sp>
      <p:pic>
        <p:nvPicPr>
          <p:cNvPr id="20492" name="Picture 12" descr="http://images.google.co.uk/images?q=tbn:nUu-wzHB0szDhM:http://www.boydcooper.com/cat_theatre/images/pg2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667000"/>
            <a:ext cx="2443163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/>
              <a:t>DISPOSABLE GLOVES</a:t>
            </a:r>
            <a:endParaRPr lang="en-US" sz="360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buFont typeface="Symbol" pitchFamily="18" charset="2"/>
              <a:buBlip>
                <a:blip r:embed="rId2"/>
              </a:buBlip>
            </a:pPr>
            <a:r>
              <a:rPr lang="en-GB" sz="2000" dirty="0">
                <a:cs typeface="Times New Roman" charset="0"/>
              </a:rPr>
              <a:t>Used when carrying out tasks with a risk of exposure to blood or bodily fluids or aseptic procedures</a:t>
            </a:r>
          </a:p>
          <a:p>
            <a:pPr>
              <a:lnSpc>
                <a:spcPct val="90000"/>
              </a:lnSpc>
              <a:buFont typeface="Symbol" pitchFamily="18" charset="2"/>
              <a:buBlip>
                <a:blip r:embed="rId2"/>
              </a:buBlip>
            </a:pPr>
            <a:r>
              <a:rPr lang="en-GB" sz="2000" dirty="0">
                <a:cs typeface="Times New Roman" charset="0"/>
              </a:rPr>
              <a:t>E</a:t>
            </a:r>
            <a:r>
              <a:rPr lang="en-US" sz="2000" dirty="0" err="1">
                <a:cs typeface="Times New Roman" charset="0"/>
              </a:rPr>
              <a:t>ffectiveness</a:t>
            </a:r>
            <a:r>
              <a:rPr lang="en-US" sz="2000" dirty="0">
                <a:cs typeface="Times New Roman" charset="0"/>
              </a:rPr>
              <a:t> </a:t>
            </a:r>
            <a:r>
              <a:rPr lang="en-GB" sz="2000" dirty="0">
                <a:cs typeface="Times New Roman" charset="0"/>
              </a:rPr>
              <a:t>depends on correct and appropriate use</a:t>
            </a:r>
          </a:p>
          <a:p>
            <a:pPr>
              <a:lnSpc>
                <a:spcPct val="90000"/>
              </a:lnSpc>
              <a:buFont typeface="Symbol" pitchFamily="18" charset="2"/>
              <a:buBlip>
                <a:blip r:embed="rId2"/>
              </a:buBlip>
            </a:pPr>
            <a:r>
              <a:rPr lang="en-GB" sz="2000" dirty="0">
                <a:cs typeface="Times New Roman" charset="0"/>
              </a:rPr>
              <a:t>S</a:t>
            </a:r>
            <a:r>
              <a:rPr lang="en-US" sz="2000" dirty="0">
                <a:cs typeface="Times New Roman" charset="0"/>
              </a:rPr>
              <a:t>ingle use item</a:t>
            </a:r>
            <a:r>
              <a:rPr lang="en-GB" sz="2000" dirty="0">
                <a:cs typeface="Times New Roman" charset="0"/>
              </a:rPr>
              <a:t> -</a:t>
            </a:r>
            <a:r>
              <a:rPr lang="en-US" sz="2000" dirty="0">
                <a:cs typeface="Times New Roman" charset="0"/>
              </a:rPr>
              <a:t>put on immediately before contact , remove immediately afterwards</a:t>
            </a:r>
            <a:endParaRPr lang="en-GB" sz="2000" dirty="0">
              <a:cs typeface="Times New Roman" charset="0"/>
            </a:endParaRPr>
          </a:p>
          <a:p>
            <a:pPr>
              <a:lnSpc>
                <a:spcPct val="90000"/>
              </a:lnSpc>
              <a:buFont typeface="Symbol" pitchFamily="18" charset="2"/>
              <a:buBlip>
                <a:blip r:embed="rId2"/>
              </a:buBlip>
            </a:pPr>
            <a:r>
              <a:rPr lang="en-GB" sz="2000" dirty="0">
                <a:cs typeface="Times New Roman" charset="0"/>
              </a:rPr>
              <a:t>M</a:t>
            </a:r>
            <a:r>
              <a:rPr lang="en-US" sz="2000" dirty="0" err="1">
                <a:cs typeface="Times New Roman" charset="0"/>
              </a:rPr>
              <a:t>ust</a:t>
            </a:r>
            <a:r>
              <a:rPr lang="en-US" sz="2000" dirty="0">
                <a:cs typeface="Times New Roman" charset="0"/>
              </a:rPr>
              <a:t> be changed between patients and between different care or treatment activities for same patient </a:t>
            </a:r>
            <a:endParaRPr lang="en-GB" sz="2000" dirty="0">
              <a:cs typeface="Times New Roman" charset="0"/>
            </a:endParaRPr>
          </a:p>
          <a:p>
            <a:pPr>
              <a:lnSpc>
                <a:spcPct val="90000"/>
              </a:lnSpc>
              <a:buFont typeface="Symbol" pitchFamily="18" charset="2"/>
              <a:buBlip>
                <a:blip r:embed="rId2"/>
              </a:buBlip>
            </a:pPr>
            <a:r>
              <a:rPr lang="en-US" sz="2000" dirty="0">
                <a:cs typeface="Times New Roman" charset="0"/>
              </a:rPr>
              <a:t>Inappropriate use of gloves can result in cross contamination from one part of a patient</a:t>
            </a:r>
            <a:r>
              <a:rPr lang="en-US" sz="2000" dirty="0">
                <a:latin typeface="Comic Sans MS"/>
                <a:cs typeface="Times New Roman" charset="0"/>
              </a:rPr>
              <a:t>’</a:t>
            </a:r>
            <a:r>
              <a:rPr lang="en-US" sz="2000" dirty="0">
                <a:cs typeface="Times New Roman" charset="0"/>
              </a:rPr>
              <a:t>s body to another and in some cases lead to serious infection</a:t>
            </a:r>
            <a:endParaRPr lang="en-GB" sz="2000" dirty="0">
              <a:cs typeface="Times New Roman" charset="0"/>
            </a:endParaRPr>
          </a:p>
          <a:p>
            <a:pPr>
              <a:lnSpc>
                <a:spcPct val="90000"/>
              </a:lnSpc>
              <a:buFont typeface="Symbol" pitchFamily="18" charset="2"/>
              <a:buBlip>
                <a:blip r:embed="rId2"/>
              </a:buBlip>
            </a:pPr>
            <a:r>
              <a:rPr lang="en-US" sz="2000" dirty="0">
                <a:cs typeface="Times New Roman" charset="0"/>
              </a:rPr>
              <a:t> Gloves are hazardous waste </a:t>
            </a:r>
            <a:r>
              <a:rPr lang="en-GB" sz="2000" dirty="0">
                <a:cs typeface="Times New Roman" charset="0"/>
              </a:rPr>
              <a:t>-</a:t>
            </a:r>
            <a:r>
              <a:rPr lang="en-US" sz="2000" dirty="0">
                <a:cs typeface="Times New Roman" charset="0"/>
              </a:rPr>
              <a:t> dispose in tiger bins.</a:t>
            </a:r>
          </a:p>
          <a:p>
            <a:pPr>
              <a:lnSpc>
                <a:spcPct val="90000"/>
              </a:lnSpc>
              <a:buFont typeface="Symbol" pitchFamily="18" charset="2"/>
              <a:buBlip>
                <a:blip r:embed="rId2"/>
              </a:buBlip>
            </a:pPr>
            <a:r>
              <a:rPr lang="en-GB" sz="2000" dirty="0">
                <a:cs typeface="Times New Roman" charset="0"/>
              </a:rPr>
              <a:t>A</a:t>
            </a:r>
            <a:r>
              <a:rPr lang="en-US" sz="2000" u="sng" dirty="0" err="1">
                <a:cs typeface="Times New Roman" charset="0"/>
              </a:rPr>
              <a:t>lways</a:t>
            </a:r>
            <a:r>
              <a:rPr lang="en-US" sz="2000" dirty="0">
                <a:cs typeface="Times New Roman" charset="0"/>
              </a:rPr>
              <a:t> wash your hands </a:t>
            </a:r>
            <a:r>
              <a:rPr lang="en-GB" sz="2000" dirty="0">
                <a:cs typeface="Times New Roman" charset="0"/>
              </a:rPr>
              <a:t>on removal of gloves</a:t>
            </a:r>
            <a:endParaRPr lang="en-US" sz="2000" dirty="0">
              <a:cs typeface="Times New Roman" charset="0"/>
            </a:endParaRP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en-US" sz="2000" b="1" dirty="0">
                <a:cs typeface="Times New Roman" charset="0"/>
              </a:rPr>
              <a:t> </a:t>
            </a:r>
            <a:endParaRPr lang="en-US" sz="2000" dirty="0">
              <a:cs typeface="Times New Roman" charset="0"/>
            </a:endParaRPr>
          </a:p>
          <a:p>
            <a:pPr>
              <a:lnSpc>
                <a:spcPct val="90000"/>
              </a:lnSpc>
              <a:buFont typeface="Symbol" pitchFamily="18" charset="2"/>
              <a:buBlip>
                <a:blip r:embed="rId2"/>
              </a:buBlip>
            </a:pPr>
            <a:endParaRPr lang="en-US" sz="2000" dirty="0"/>
          </a:p>
        </p:txBody>
      </p:sp>
      <p:pic>
        <p:nvPicPr>
          <p:cNvPr id="21511" name="Picture 7" descr="Tattoo Supplies Hygienic Gloves Full range of hygienic gloves.&#10;Many other products available including aprons, face masks, disinfectants, wipes, trays, brushes etc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28600"/>
            <a:ext cx="113665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PLASTIC APRONS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Symbol" pitchFamily="18" charset="2"/>
              <a:buBlip>
                <a:blip r:embed="rId2"/>
              </a:buBlip>
            </a:pPr>
            <a:r>
              <a:rPr lang="en-GB" sz="2800"/>
              <a:t>Worn to prevent contamination of clothing:</a:t>
            </a:r>
          </a:p>
          <a:p>
            <a:pPr lvl="1">
              <a:lnSpc>
                <a:spcPct val="90000"/>
              </a:lnSpc>
            </a:pPr>
            <a:r>
              <a:rPr lang="en-GB" sz="2400"/>
              <a:t>Direct patient care</a:t>
            </a:r>
          </a:p>
          <a:p>
            <a:pPr lvl="1">
              <a:lnSpc>
                <a:spcPct val="90000"/>
              </a:lnSpc>
            </a:pPr>
            <a:r>
              <a:rPr lang="en-GB" sz="2400"/>
              <a:t>Bed-making</a:t>
            </a:r>
          </a:p>
          <a:p>
            <a:pPr lvl="1">
              <a:lnSpc>
                <a:spcPct val="90000"/>
              </a:lnSpc>
            </a:pPr>
            <a:r>
              <a:rPr lang="en-GB" sz="2400"/>
              <a:t>Decontaminating equipment</a:t>
            </a:r>
          </a:p>
          <a:p>
            <a:pPr lvl="1">
              <a:lnSpc>
                <a:spcPct val="90000"/>
              </a:lnSpc>
            </a:pPr>
            <a:r>
              <a:rPr lang="en-GB" sz="2400"/>
              <a:t>Waste disposal </a:t>
            </a:r>
          </a:p>
          <a:p>
            <a:pPr>
              <a:lnSpc>
                <a:spcPct val="90000"/>
              </a:lnSpc>
              <a:buFont typeface="Symbol" pitchFamily="18" charset="2"/>
              <a:buBlip>
                <a:blip r:embed="rId2"/>
              </a:buBlip>
            </a:pPr>
            <a:r>
              <a:rPr lang="en-GB" sz="2800"/>
              <a:t>Discard as soon as task complete and wash hands</a:t>
            </a:r>
          </a:p>
          <a:p>
            <a:pPr>
              <a:lnSpc>
                <a:spcPct val="90000"/>
              </a:lnSpc>
              <a:buFont typeface="Symbol" pitchFamily="18" charset="2"/>
              <a:buBlip>
                <a:blip r:embed="rId2"/>
              </a:buBlip>
            </a:pPr>
            <a:r>
              <a:rPr lang="en-GB" sz="2800"/>
              <a:t>Store safely to prevent dust accumulating</a:t>
            </a:r>
            <a:endParaRPr lang="en-US" sz="2800"/>
          </a:p>
        </p:txBody>
      </p:sp>
      <p:pic>
        <p:nvPicPr>
          <p:cNvPr id="22533" name="Picture 5" descr="http://images.google.co.uk/images?q=tbn:X3_NjJ1aR49LJM:http://amercare.com/images/aprons_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52400"/>
            <a:ext cx="1066800" cy="137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INTRODUCTION</a:t>
            </a: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Basic principles</a:t>
            </a:r>
          </a:p>
          <a:p>
            <a:pPr>
              <a:lnSpc>
                <a:spcPct val="90000"/>
              </a:lnSpc>
            </a:pPr>
            <a:r>
              <a:rPr lang="en-GB" dirty="0"/>
              <a:t>Standard precautions</a:t>
            </a:r>
          </a:p>
          <a:p>
            <a:pPr>
              <a:lnSpc>
                <a:spcPct val="90000"/>
              </a:lnSpc>
            </a:pPr>
            <a:r>
              <a:rPr lang="en-GB" dirty="0"/>
              <a:t>Specific infections</a:t>
            </a:r>
          </a:p>
          <a:p>
            <a:pPr>
              <a:lnSpc>
                <a:spcPct val="90000"/>
              </a:lnSpc>
            </a:pPr>
            <a:r>
              <a:rPr lang="en-GB" dirty="0"/>
              <a:t>Infection surveillance </a:t>
            </a:r>
          </a:p>
          <a:p>
            <a:pPr>
              <a:lnSpc>
                <a:spcPct val="90000"/>
              </a:lnSpc>
            </a:pPr>
            <a:r>
              <a:rPr lang="en-GB" dirty="0"/>
              <a:t>Infection prevention group</a:t>
            </a:r>
          </a:p>
          <a:p>
            <a:pPr>
              <a:lnSpc>
                <a:spcPct val="90000"/>
              </a:lnSpc>
            </a:pPr>
            <a:r>
              <a:rPr lang="en-GB" dirty="0"/>
              <a:t>Audit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dirty="0"/>
          </a:p>
          <a:p>
            <a:pPr>
              <a:lnSpc>
                <a:spcPct val="90000"/>
              </a:lnSpc>
            </a:pP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GOGGLES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Symbol" pitchFamily="18" charset="2"/>
              <a:buBlip>
                <a:blip r:embed="rId2"/>
              </a:buBlip>
            </a:pPr>
            <a:r>
              <a:rPr lang="en-GB" dirty="0"/>
              <a:t>Should be worn during procedures where there is a risk of splashing</a:t>
            </a:r>
          </a:p>
          <a:p>
            <a:pPr>
              <a:buFont typeface="Symbol" pitchFamily="18" charset="2"/>
              <a:buBlip>
                <a:blip r:embed="rId2"/>
              </a:buBlip>
            </a:pPr>
            <a:r>
              <a:rPr lang="en-GB" dirty="0"/>
              <a:t>Masks may be necessary if there is a risk of airborne infection e.g. multi drug resistant Tuberculosis (TB), SARS</a:t>
            </a:r>
            <a:endParaRPr lang="en-US" dirty="0"/>
          </a:p>
        </p:txBody>
      </p:sp>
      <p:pic>
        <p:nvPicPr>
          <p:cNvPr id="23557" name="Picture 5" descr="http://images.google.co.uk/images?q=tbn:v8HUiAYV7ZeDyM:http://www.tigerlair.com/hotdogandahalf/bear-goggle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267200"/>
            <a:ext cx="25908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E02E47"/>
          </a:solidFill>
          <a:ln>
            <a:solidFill>
              <a:schemeClr val="bg1"/>
            </a:solidFill>
            <a:headEnd/>
            <a:tailEnd/>
          </a:ln>
        </p:spPr>
        <p:txBody>
          <a:bodyPr>
            <a:normAutofit/>
          </a:bodyPr>
          <a:lstStyle/>
          <a:p>
            <a:pPr algn="ctr"/>
            <a:r>
              <a:rPr lang="en-GB" sz="3600">
                <a:solidFill>
                  <a:srgbClr val="FFFF66"/>
                </a:solidFill>
              </a:rPr>
              <a:t>SAFE HANDLING AND DISPOSAL OF SHARPS</a:t>
            </a:r>
            <a:endParaRPr lang="en-US" sz="3600">
              <a:solidFill>
                <a:srgbClr val="FFFF66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Symbol" pitchFamily="18" charset="2"/>
              <a:buBlip>
                <a:blip r:embed="rId2"/>
              </a:buBlip>
            </a:pPr>
            <a:r>
              <a:rPr lang="en-GB" dirty="0"/>
              <a:t>Main hazards are  hepatitis and HIV</a:t>
            </a:r>
          </a:p>
          <a:p>
            <a:pPr>
              <a:buFont typeface="Symbol" pitchFamily="18" charset="2"/>
              <a:buBlip>
                <a:blip r:embed="rId2"/>
              </a:buBlip>
            </a:pPr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only to back injury as a cause of occupational injuries in health care workers</a:t>
            </a:r>
          </a:p>
          <a:p>
            <a:pPr>
              <a:buFont typeface="Symbol" pitchFamily="18" charset="2"/>
              <a:buBlip>
                <a:blip r:embed="rId2"/>
              </a:buBlip>
            </a:pPr>
            <a:r>
              <a:rPr lang="en-GB" dirty="0"/>
              <a:t>Safe use and disposal vital in reducing risk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772400" cy="1524000"/>
          </a:xfrm>
          <a:solidFill>
            <a:srgbClr val="E02E47"/>
          </a:solidFill>
        </p:spPr>
        <p:txBody>
          <a:bodyPr>
            <a:normAutofit fontScale="90000"/>
          </a:bodyPr>
          <a:lstStyle/>
          <a:p>
            <a:r>
              <a:rPr lang="en-GB" sz="2400" b="1">
                <a:solidFill>
                  <a:srgbClr val="FFFF66"/>
                </a:solidFill>
              </a:rPr>
              <a:t>WE ARE ALL RESPONSIBLE TO ENSURE THAT THE SHARPS BIN CAN BE SAFELY USED, PERMANENTLY SECURED AND TRANSPORTED FOR DISPOSAL WITHOUT FEAR OF SPILLAGE</a:t>
            </a:r>
            <a:endParaRPr lang="en-US" sz="2400" b="1">
              <a:solidFill>
                <a:srgbClr val="FFFF66"/>
              </a:solidFill>
            </a:endParaRPr>
          </a:p>
        </p:txBody>
      </p:sp>
      <p:pic>
        <p:nvPicPr>
          <p:cNvPr id="25603" name="Picture 3" descr="A:\22L.pc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209800"/>
            <a:ext cx="2778125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GB" sz="3600" b="1">
                <a:solidFill>
                  <a:srgbClr val="FF0000"/>
                </a:solidFill>
              </a:rPr>
              <a:t>	SHARPS AWARENESS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438400" y="16002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/>
          </a:p>
        </p:txBody>
      </p:sp>
      <p:pic>
        <p:nvPicPr>
          <p:cNvPr id="26628" name="Picture 4" descr="A:\22L.pc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838200"/>
            <a:ext cx="2927350" cy="4495800"/>
          </a:xfrm>
          <a:prstGeom prst="rect">
            <a:avLst/>
          </a:prstGeom>
          <a:noFill/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81000" y="5562600"/>
            <a:ext cx="8382000" cy="10064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6000" b="1">
                <a:solidFill>
                  <a:srgbClr val="FFFF66"/>
                </a:solidFill>
                <a:latin typeface="Comic Sans MS" pitchFamily="66" charset="0"/>
              </a:rPr>
              <a:t>YOUR</a:t>
            </a:r>
            <a:r>
              <a:rPr lang="en-GB" sz="5400" b="1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3600" b="1">
                <a:solidFill>
                  <a:srgbClr val="FFFF66"/>
                </a:solidFill>
                <a:latin typeface="Comic Sans MS" pitchFamily="66" charset="0"/>
              </a:rPr>
              <a:t>RESPONSIBILITIES</a:t>
            </a:r>
            <a:endParaRPr lang="en-GB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629400" y="1219200"/>
            <a:ext cx="2133600" cy="10160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solidFill>
                  <a:srgbClr val="FFFF66"/>
                </a:solidFill>
                <a:latin typeface="Comic Sans MS" pitchFamily="66" charset="0"/>
              </a:rPr>
              <a:t>Close temporary closure when not in use</a:t>
            </a:r>
            <a:endParaRPr lang="en-GB" sz="180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H="1">
            <a:off x="5105400" y="1524000"/>
            <a:ext cx="1524000" cy="879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6629400" y="3733800"/>
            <a:ext cx="2133600" cy="13208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solidFill>
                  <a:srgbClr val="FFFF66"/>
                </a:solidFill>
                <a:latin typeface="Comic Sans MS" pitchFamily="66" charset="0"/>
              </a:rPr>
              <a:t>Assemble it correctly.</a:t>
            </a:r>
            <a:br>
              <a:rPr lang="en-GB" sz="2000">
                <a:solidFill>
                  <a:srgbClr val="FFFF66"/>
                </a:solidFill>
                <a:latin typeface="Comic Sans MS" pitchFamily="66" charset="0"/>
              </a:rPr>
            </a:br>
            <a:r>
              <a:rPr lang="en-GB" sz="2000">
                <a:solidFill>
                  <a:srgbClr val="FFFF66"/>
                </a:solidFill>
                <a:latin typeface="Comic Sans MS" pitchFamily="66" charset="0"/>
              </a:rPr>
              <a:t>Snap lid on all round</a:t>
            </a:r>
            <a:endParaRPr lang="en-GB" sz="180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H="1" flipV="1">
            <a:off x="5334000" y="2438400"/>
            <a:ext cx="15240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2971800" y="2209800"/>
            <a:ext cx="1219200" cy="3048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1447800" y="1752600"/>
            <a:ext cx="1447800" cy="1022350"/>
          </a:xfrm>
          <a:prstGeom prst="rect">
            <a:avLst/>
          </a:prstGeom>
          <a:solidFill>
            <a:srgbClr val="FF0000"/>
          </a:solidFill>
          <a:ln w="158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solidFill>
                  <a:srgbClr val="FFFF66"/>
                </a:solidFill>
                <a:latin typeface="Comic Sans MS" pitchFamily="66" charset="0"/>
              </a:rPr>
              <a:t>Lock when 2/3rds full</a:t>
            </a:r>
            <a:endParaRPr lang="en-GB" sz="1800">
              <a:solidFill>
                <a:srgbClr val="FFFF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219200" y="5562600"/>
            <a:ext cx="7473950" cy="1006475"/>
          </a:xfrm>
          <a:prstGeom prst="rect">
            <a:avLst/>
          </a:prstGeom>
          <a:solidFill>
            <a:srgbClr val="E02E4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000" b="1">
                <a:solidFill>
                  <a:srgbClr val="FFFF66"/>
                </a:solidFill>
                <a:latin typeface="Comic Sans MS" pitchFamily="66" charset="0"/>
              </a:rPr>
              <a:t>WHAT IS THE CONSEQUENCE OF THIS ACTION?</a:t>
            </a:r>
            <a:endParaRPr lang="en-GB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4559300" y="566738"/>
            <a:ext cx="1814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038475" y="3402013"/>
            <a:ext cx="2224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042988" y="3697288"/>
            <a:ext cx="220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270000" y="4332288"/>
            <a:ext cx="220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1065213" y="3743325"/>
            <a:ext cx="2925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2268538" y="2722563"/>
            <a:ext cx="2132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1152525" y="1754188"/>
            <a:ext cx="3635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429000" y="228600"/>
            <a:ext cx="4897438" cy="5133975"/>
            <a:chOff x="0" y="440"/>
            <a:chExt cx="3085" cy="3234"/>
          </a:xfrm>
        </p:grpSpPr>
        <p:pic>
          <p:nvPicPr>
            <p:cNvPr id="37899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 l="19223" t="9737" r="47243" b="7506"/>
            <a:stretch>
              <a:fillRect/>
            </a:stretch>
          </p:blipFill>
          <p:spPr bwMode="auto">
            <a:xfrm>
              <a:off x="0" y="1226"/>
              <a:ext cx="1421" cy="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0" name="Picture 1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00" y="440"/>
              <a:ext cx="1985" cy="3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" name="Group 13"/>
            <p:cNvGrpSpPr>
              <a:grpSpLocks/>
            </p:cNvGrpSpPr>
            <p:nvPr/>
          </p:nvGrpSpPr>
          <p:grpSpPr bwMode="auto">
            <a:xfrm rot="6252667">
              <a:off x="624" y="1754"/>
              <a:ext cx="629" cy="449"/>
              <a:chOff x="441" y="1620"/>
              <a:chExt cx="662" cy="487"/>
            </a:xfrm>
          </p:grpSpPr>
          <p:grpSp>
            <p:nvGrpSpPr>
              <p:cNvPr id="4" name="Group 14"/>
              <p:cNvGrpSpPr>
                <a:grpSpLocks/>
              </p:cNvGrpSpPr>
              <p:nvPr/>
            </p:nvGrpSpPr>
            <p:grpSpPr bwMode="auto">
              <a:xfrm>
                <a:off x="441" y="1620"/>
                <a:ext cx="457" cy="342"/>
                <a:chOff x="441" y="1620"/>
                <a:chExt cx="457" cy="342"/>
              </a:xfrm>
            </p:grpSpPr>
            <p:sp>
              <p:nvSpPr>
                <p:cNvPr id="37903" name="Freeform 15"/>
                <p:cNvSpPr>
                  <a:spLocks/>
                </p:cNvSpPr>
                <p:nvPr/>
              </p:nvSpPr>
              <p:spPr bwMode="auto">
                <a:xfrm>
                  <a:off x="565" y="1725"/>
                  <a:ext cx="115" cy="80"/>
                </a:xfrm>
                <a:custGeom>
                  <a:avLst/>
                  <a:gdLst/>
                  <a:ahLst/>
                  <a:cxnLst>
                    <a:cxn ang="0">
                      <a:pos x="574" y="0"/>
                    </a:cxn>
                    <a:cxn ang="0">
                      <a:pos x="574" y="166"/>
                    </a:cxn>
                    <a:cxn ang="0">
                      <a:pos x="573" y="174"/>
                    </a:cxn>
                    <a:cxn ang="0">
                      <a:pos x="571" y="180"/>
                    </a:cxn>
                    <a:cxn ang="0">
                      <a:pos x="569" y="188"/>
                    </a:cxn>
                    <a:cxn ang="0">
                      <a:pos x="565" y="194"/>
                    </a:cxn>
                    <a:cxn ang="0">
                      <a:pos x="559" y="201"/>
                    </a:cxn>
                    <a:cxn ang="0">
                      <a:pos x="554" y="206"/>
                    </a:cxn>
                    <a:cxn ang="0">
                      <a:pos x="547" y="211"/>
                    </a:cxn>
                    <a:cxn ang="0">
                      <a:pos x="539" y="214"/>
                    </a:cxn>
                    <a:cxn ang="0">
                      <a:pos x="289" y="368"/>
                    </a:cxn>
                    <a:cxn ang="0">
                      <a:pos x="71" y="396"/>
                    </a:cxn>
                    <a:cxn ang="0">
                      <a:pos x="66" y="397"/>
                    </a:cxn>
                    <a:cxn ang="0">
                      <a:pos x="62" y="398"/>
                    </a:cxn>
                    <a:cxn ang="0">
                      <a:pos x="51" y="399"/>
                    </a:cxn>
                    <a:cxn ang="0">
                      <a:pos x="39" y="398"/>
                    </a:cxn>
                    <a:cxn ang="0">
                      <a:pos x="27" y="397"/>
                    </a:cxn>
                    <a:cxn ang="0">
                      <a:pos x="17" y="394"/>
                    </a:cxn>
                    <a:cxn ang="0">
                      <a:pos x="12" y="392"/>
                    </a:cxn>
                    <a:cxn ang="0">
                      <a:pos x="7" y="389"/>
                    </a:cxn>
                    <a:cxn ang="0">
                      <a:pos x="4" y="386"/>
                    </a:cxn>
                    <a:cxn ang="0">
                      <a:pos x="2" y="384"/>
                    </a:cxn>
                    <a:cxn ang="0">
                      <a:pos x="0" y="381"/>
                    </a:cxn>
                    <a:cxn ang="0">
                      <a:pos x="0" y="377"/>
                    </a:cxn>
                    <a:cxn ang="0">
                      <a:pos x="161" y="294"/>
                    </a:cxn>
                    <a:cxn ang="0">
                      <a:pos x="167" y="298"/>
                    </a:cxn>
                    <a:cxn ang="0">
                      <a:pos x="173" y="303"/>
                    </a:cxn>
                    <a:cxn ang="0">
                      <a:pos x="180" y="308"/>
                    </a:cxn>
                    <a:cxn ang="0">
                      <a:pos x="188" y="311"/>
                    </a:cxn>
                    <a:cxn ang="0">
                      <a:pos x="196" y="314"/>
                    </a:cxn>
                    <a:cxn ang="0">
                      <a:pos x="205" y="316"/>
                    </a:cxn>
                    <a:cxn ang="0">
                      <a:pos x="213" y="318"/>
                    </a:cxn>
                    <a:cxn ang="0">
                      <a:pos x="222" y="318"/>
                    </a:cxn>
                    <a:cxn ang="0">
                      <a:pos x="236" y="318"/>
                    </a:cxn>
                    <a:cxn ang="0">
                      <a:pos x="249" y="315"/>
                    </a:cxn>
                    <a:cxn ang="0">
                      <a:pos x="262" y="311"/>
                    </a:cxn>
                    <a:cxn ang="0">
                      <a:pos x="276" y="307"/>
                    </a:cxn>
                    <a:cxn ang="0">
                      <a:pos x="289" y="300"/>
                    </a:cxn>
                    <a:cxn ang="0">
                      <a:pos x="301" y="292"/>
                    </a:cxn>
                    <a:cxn ang="0">
                      <a:pos x="314" y="285"/>
                    </a:cxn>
                    <a:cxn ang="0">
                      <a:pos x="326" y="275"/>
                    </a:cxn>
                    <a:cxn ang="0">
                      <a:pos x="337" y="264"/>
                    </a:cxn>
                    <a:cxn ang="0">
                      <a:pos x="348" y="252"/>
                    </a:cxn>
                    <a:cxn ang="0">
                      <a:pos x="357" y="240"/>
                    </a:cxn>
                    <a:cxn ang="0">
                      <a:pos x="367" y="227"/>
                    </a:cxn>
                    <a:cxn ang="0">
                      <a:pos x="376" y="214"/>
                    </a:cxn>
                    <a:cxn ang="0">
                      <a:pos x="384" y="200"/>
                    </a:cxn>
                    <a:cxn ang="0">
                      <a:pos x="389" y="185"/>
                    </a:cxn>
                    <a:cxn ang="0">
                      <a:pos x="394" y="169"/>
                    </a:cxn>
                    <a:cxn ang="0">
                      <a:pos x="399" y="151"/>
                    </a:cxn>
                    <a:cxn ang="0">
                      <a:pos x="401" y="142"/>
                    </a:cxn>
                    <a:cxn ang="0">
                      <a:pos x="402" y="132"/>
                    </a:cxn>
                    <a:cxn ang="0">
                      <a:pos x="402" y="119"/>
                    </a:cxn>
                    <a:cxn ang="0">
                      <a:pos x="402" y="106"/>
                    </a:cxn>
                    <a:cxn ang="0">
                      <a:pos x="400" y="94"/>
                    </a:cxn>
                    <a:cxn ang="0">
                      <a:pos x="397" y="82"/>
                    </a:cxn>
                    <a:cxn ang="0">
                      <a:pos x="393" y="71"/>
                    </a:cxn>
                    <a:cxn ang="0">
                      <a:pos x="388" y="61"/>
                    </a:cxn>
                    <a:cxn ang="0">
                      <a:pos x="381" y="53"/>
                    </a:cxn>
                    <a:cxn ang="0">
                      <a:pos x="375" y="44"/>
                    </a:cxn>
                    <a:cxn ang="0">
                      <a:pos x="574" y="0"/>
                    </a:cxn>
                  </a:cxnLst>
                  <a:rect l="0" t="0" r="r" b="b"/>
                  <a:pathLst>
                    <a:path w="574" h="399">
                      <a:moveTo>
                        <a:pt x="574" y="0"/>
                      </a:moveTo>
                      <a:lnTo>
                        <a:pt x="574" y="166"/>
                      </a:lnTo>
                      <a:lnTo>
                        <a:pt x="573" y="174"/>
                      </a:lnTo>
                      <a:lnTo>
                        <a:pt x="571" y="180"/>
                      </a:lnTo>
                      <a:lnTo>
                        <a:pt x="569" y="188"/>
                      </a:lnTo>
                      <a:lnTo>
                        <a:pt x="565" y="194"/>
                      </a:lnTo>
                      <a:lnTo>
                        <a:pt x="559" y="201"/>
                      </a:lnTo>
                      <a:lnTo>
                        <a:pt x="554" y="206"/>
                      </a:lnTo>
                      <a:lnTo>
                        <a:pt x="547" y="211"/>
                      </a:lnTo>
                      <a:lnTo>
                        <a:pt x="539" y="214"/>
                      </a:lnTo>
                      <a:lnTo>
                        <a:pt x="289" y="368"/>
                      </a:lnTo>
                      <a:lnTo>
                        <a:pt x="71" y="396"/>
                      </a:lnTo>
                      <a:lnTo>
                        <a:pt x="66" y="397"/>
                      </a:lnTo>
                      <a:lnTo>
                        <a:pt x="62" y="398"/>
                      </a:lnTo>
                      <a:lnTo>
                        <a:pt x="51" y="399"/>
                      </a:lnTo>
                      <a:lnTo>
                        <a:pt x="39" y="398"/>
                      </a:lnTo>
                      <a:lnTo>
                        <a:pt x="27" y="397"/>
                      </a:lnTo>
                      <a:lnTo>
                        <a:pt x="17" y="394"/>
                      </a:lnTo>
                      <a:lnTo>
                        <a:pt x="12" y="392"/>
                      </a:lnTo>
                      <a:lnTo>
                        <a:pt x="7" y="389"/>
                      </a:lnTo>
                      <a:lnTo>
                        <a:pt x="4" y="386"/>
                      </a:lnTo>
                      <a:lnTo>
                        <a:pt x="2" y="384"/>
                      </a:lnTo>
                      <a:lnTo>
                        <a:pt x="0" y="381"/>
                      </a:lnTo>
                      <a:lnTo>
                        <a:pt x="0" y="377"/>
                      </a:lnTo>
                      <a:lnTo>
                        <a:pt x="161" y="294"/>
                      </a:lnTo>
                      <a:lnTo>
                        <a:pt x="167" y="298"/>
                      </a:lnTo>
                      <a:lnTo>
                        <a:pt x="173" y="303"/>
                      </a:lnTo>
                      <a:lnTo>
                        <a:pt x="180" y="308"/>
                      </a:lnTo>
                      <a:lnTo>
                        <a:pt x="188" y="311"/>
                      </a:lnTo>
                      <a:lnTo>
                        <a:pt x="196" y="314"/>
                      </a:lnTo>
                      <a:lnTo>
                        <a:pt x="205" y="316"/>
                      </a:lnTo>
                      <a:lnTo>
                        <a:pt x="213" y="318"/>
                      </a:lnTo>
                      <a:lnTo>
                        <a:pt x="222" y="318"/>
                      </a:lnTo>
                      <a:lnTo>
                        <a:pt x="236" y="318"/>
                      </a:lnTo>
                      <a:lnTo>
                        <a:pt x="249" y="315"/>
                      </a:lnTo>
                      <a:lnTo>
                        <a:pt x="262" y="311"/>
                      </a:lnTo>
                      <a:lnTo>
                        <a:pt x="276" y="307"/>
                      </a:lnTo>
                      <a:lnTo>
                        <a:pt x="289" y="300"/>
                      </a:lnTo>
                      <a:lnTo>
                        <a:pt x="301" y="292"/>
                      </a:lnTo>
                      <a:lnTo>
                        <a:pt x="314" y="285"/>
                      </a:lnTo>
                      <a:lnTo>
                        <a:pt x="326" y="275"/>
                      </a:lnTo>
                      <a:lnTo>
                        <a:pt x="337" y="264"/>
                      </a:lnTo>
                      <a:lnTo>
                        <a:pt x="348" y="252"/>
                      </a:lnTo>
                      <a:lnTo>
                        <a:pt x="357" y="240"/>
                      </a:lnTo>
                      <a:lnTo>
                        <a:pt x="367" y="227"/>
                      </a:lnTo>
                      <a:lnTo>
                        <a:pt x="376" y="214"/>
                      </a:lnTo>
                      <a:lnTo>
                        <a:pt x="384" y="200"/>
                      </a:lnTo>
                      <a:lnTo>
                        <a:pt x="389" y="185"/>
                      </a:lnTo>
                      <a:lnTo>
                        <a:pt x="394" y="169"/>
                      </a:lnTo>
                      <a:lnTo>
                        <a:pt x="399" y="151"/>
                      </a:lnTo>
                      <a:lnTo>
                        <a:pt x="401" y="142"/>
                      </a:lnTo>
                      <a:lnTo>
                        <a:pt x="402" y="132"/>
                      </a:lnTo>
                      <a:lnTo>
                        <a:pt x="402" y="119"/>
                      </a:lnTo>
                      <a:lnTo>
                        <a:pt x="402" y="106"/>
                      </a:lnTo>
                      <a:lnTo>
                        <a:pt x="400" y="94"/>
                      </a:lnTo>
                      <a:lnTo>
                        <a:pt x="397" y="82"/>
                      </a:lnTo>
                      <a:lnTo>
                        <a:pt x="393" y="71"/>
                      </a:lnTo>
                      <a:lnTo>
                        <a:pt x="388" y="61"/>
                      </a:lnTo>
                      <a:lnTo>
                        <a:pt x="381" y="53"/>
                      </a:lnTo>
                      <a:lnTo>
                        <a:pt x="375" y="44"/>
                      </a:lnTo>
                      <a:lnTo>
                        <a:pt x="5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04" name="Freeform 16"/>
                <p:cNvSpPr>
                  <a:spLocks/>
                </p:cNvSpPr>
                <p:nvPr/>
              </p:nvSpPr>
              <p:spPr bwMode="auto">
                <a:xfrm>
                  <a:off x="680" y="1725"/>
                  <a:ext cx="1" cy="33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167"/>
                    </a:cxn>
                    <a:cxn ang="0">
                      <a:pos x="1" y="167"/>
                    </a:cxn>
                    <a:cxn ang="0">
                      <a:pos x="1" y="168"/>
                    </a:cxn>
                    <a:cxn ang="0">
                      <a:pos x="1" y="168"/>
                    </a:cxn>
                    <a:cxn ang="0">
                      <a:pos x="1" y="167"/>
                    </a:cxn>
                    <a:cxn ang="0">
                      <a:pos x="2" y="167"/>
                    </a:cxn>
                    <a:cxn ang="0">
                      <a:pos x="2" y="167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2" h="168">
                      <a:moveTo>
                        <a:pt x="2" y="1"/>
                      </a:move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67"/>
                      </a:lnTo>
                      <a:lnTo>
                        <a:pt x="1" y="167"/>
                      </a:lnTo>
                      <a:lnTo>
                        <a:pt x="1" y="168"/>
                      </a:lnTo>
                      <a:lnTo>
                        <a:pt x="1" y="168"/>
                      </a:lnTo>
                      <a:lnTo>
                        <a:pt x="1" y="167"/>
                      </a:lnTo>
                      <a:lnTo>
                        <a:pt x="2" y="167"/>
                      </a:lnTo>
                      <a:lnTo>
                        <a:pt x="2" y="167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0099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05" name="Freeform 17"/>
                <p:cNvSpPr>
                  <a:spLocks/>
                </p:cNvSpPr>
                <p:nvPr/>
              </p:nvSpPr>
              <p:spPr bwMode="auto">
                <a:xfrm>
                  <a:off x="673" y="1758"/>
                  <a:ext cx="7" cy="10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35" y="0"/>
                    </a:cxn>
                    <a:cxn ang="0">
                      <a:pos x="35" y="0"/>
                    </a:cxn>
                    <a:cxn ang="0">
                      <a:pos x="34" y="1"/>
                    </a:cxn>
                    <a:cxn ang="0">
                      <a:pos x="34" y="2"/>
                    </a:cxn>
                    <a:cxn ang="0">
                      <a:pos x="33" y="8"/>
                    </a:cxn>
                    <a:cxn ang="0">
                      <a:pos x="32" y="11"/>
                    </a:cxn>
                    <a:cxn ang="0">
                      <a:pos x="31" y="16"/>
                    </a:cxn>
                    <a:cxn ang="0">
                      <a:pos x="29" y="22"/>
                    </a:cxn>
                    <a:cxn ang="0">
                      <a:pos x="27" y="25"/>
                    </a:cxn>
                    <a:cxn ang="0">
                      <a:pos x="24" y="29"/>
                    </a:cxn>
                    <a:cxn ang="0">
                      <a:pos x="19" y="35"/>
                    </a:cxn>
                    <a:cxn ang="0">
                      <a:pos x="15" y="38"/>
                    </a:cxn>
                    <a:cxn ang="0">
                      <a:pos x="12" y="41"/>
                    </a:cxn>
                    <a:cxn ang="0">
                      <a:pos x="8" y="42"/>
                    </a:cxn>
                    <a:cxn ang="0">
                      <a:pos x="5" y="45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0" y="50"/>
                    </a:cxn>
                    <a:cxn ang="0">
                      <a:pos x="2" y="49"/>
                    </a:cxn>
                    <a:cxn ang="0">
                      <a:pos x="6" y="47"/>
                    </a:cxn>
                    <a:cxn ang="0">
                      <a:pos x="9" y="45"/>
                    </a:cxn>
                    <a:cxn ang="0">
                      <a:pos x="12" y="42"/>
                    </a:cxn>
                    <a:cxn ang="0">
                      <a:pos x="16" y="40"/>
                    </a:cxn>
                    <a:cxn ang="0">
                      <a:pos x="20" y="36"/>
                    </a:cxn>
                    <a:cxn ang="0">
                      <a:pos x="26" y="29"/>
                    </a:cxn>
                    <a:cxn ang="0">
                      <a:pos x="28" y="26"/>
                    </a:cxn>
                    <a:cxn ang="0">
                      <a:pos x="30" y="23"/>
                    </a:cxn>
                    <a:cxn ang="0">
                      <a:pos x="32" y="17"/>
                    </a:cxn>
                    <a:cxn ang="0">
                      <a:pos x="34" y="12"/>
                    </a:cxn>
                    <a:cxn ang="0">
                      <a:pos x="35" y="8"/>
                    </a:cxn>
                    <a:cxn ang="0">
                      <a:pos x="35" y="2"/>
                    </a:cxn>
                    <a:cxn ang="0">
                      <a:pos x="36" y="1"/>
                    </a:cxn>
                  </a:cxnLst>
                  <a:rect l="0" t="0" r="r" b="b"/>
                  <a:pathLst>
                    <a:path w="36" h="50">
                      <a:moveTo>
                        <a:pt x="36" y="1"/>
                      </a:moveTo>
                      <a:lnTo>
                        <a:pt x="36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4" y="0"/>
                      </a:lnTo>
                      <a:lnTo>
                        <a:pt x="34" y="1"/>
                      </a:lnTo>
                      <a:lnTo>
                        <a:pt x="34" y="0"/>
                      </a:lnTo>
                      <a:lnTo>
                        <a:pt x="34" y="2"/>
                      </a:lnTo>
                      <a:lnTo>
                        <a:pt x="34" y="5"/>
                      </a:lnTo>
                      <a:lnTo>
                        <a:pt x="33" y="8"/>
                      </a:lnTo>
                      <a:lnTo>
                        <a:pt x="33" y="10"/>
                      </a:lnTo>
                      <a:lnTo>
                        <a:pt x="32" y="11"/>
                      </a:lnTo>
                      <a:lnTo>
                        <a:pt x="32" y="13"/>
                      </a:lnTo>
                      <a:lnTo>
                        <a:pt x="31" y="16"/>
                      </a:lnTo>
                      <a:lnTo>
                        <a:pt x="30" y="18"/>
                      </a:lnTo>
                      <a:lnTo>
                        <a:pt x="29" y="22"/>
                      </a:lnTo>
                      <a:lnTo>
                        <a:pt x="28" y="24"/>
                      </a:lnTo>
                      <a:lnTo>
                        <a:pt x="27" y="25"/>
                      </a:lnTo>
                      <a:lnTo>
                        <a:pt x="26" y="27"/>
                      </a:lnTo>
                      <a:lnTo>
                        <a:pt x="24" y="29"/>
                      </a:lnTo>
                      <a:lnTo>
                        <a:pt x="20" y="33"/>
                      </a:lnTo>
                      <a:lnTo>
                        <a:pt x="19" y="35"/>
                      </a:lnTo>
                      <a:lnTo>
                        <a:pt x="17" y="37"/>
                      </a:lnTo>
                      <a:lnTo>
                        <a:pt x="15" y="38"/>
                      </a:lnTo>
                      <a:lnTo>
                        <a:pt x="14" y="39"/>
                      </a:lnTo>
                      <a:lnTo>
                        <a:pt x="12" y="41"/>
                      </a:lnTo>
                      <a:lnTo>
                        <a:pt x="10" y="41"/>
                      </a:lnTo>
                      <a:lnTo>
                        <a:pt x="8" y="42"/>
                      </a:lnTo>
                      <a:lnTo>
                        <a:pt x="7" y="44"/>
                      </a:lnTo>
                      <a:lnTo>
                        <a:pt x="5" y="45"/>
                      </a:lnTo>
                      <a:lnTo>
                        <a:pt x="3" y="46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0" y="50"/>
                      </a:lnTo>
                      <a:lnTo>
                        <a:pt x="2" y="50"/>
                      </a:lnTo>
                      <a:lnTo>
                        <a:pt x="2" y="49"/>
                      </a:lnTo>
                      <a:lnTo>
                        <a:pt x="4" y="47"/>
                      </a:lnTo>
                      <a:lnTo>
                        <a:pt x="6" y="47"/>
                      </a:lnTo>
                      <a:lnTo>
                        <a:pt x="7" y="46"/>
                      </a:lnTo>
                      <a:lnTo>
                        <a:pt x="9" y="45"/>
                      </a:lnTo>
                      <a:lnTo>
                        <a:pt x="10" y="44"/>
                      </a:lnTo>
                      <a:lnTo>
                        <a:pt x="12" y="42"/>
                      </a:lnTo>
                      <a:lnTo>
                        <a:pt x="15" y="41"/>
                      </a:lnTo>
                      <a:lnTo>
                        <a:pt x="16" y="40"/>
                      </a:lnTo>
                      <a:lnTo>
                        <a:pt x="17" y="39"/>
                      </a:lnTo>
                      <a:lnTo>
                        <a:pt x="20" y="36"/>
                      </a:lnTo>
                      <a:lnTo>
                        <a:pt x="22" y="34"/>
                      </a:lnTo>
                      <a:lnTo>
                        <a:pt x="26" y="29"/>
                      </a:lnTo>
                      <a:lnTo>
                        <a:pt x="27" y="27"/>
                      </a:lnTo>
                      <a:lnTo>
                        <a:pt x="28" y="26"/>
                      </a:lnTo>
                      <a:lnTo>
                        <a:pt x="29" y="24"/>
                      </a:lnTo>
                      <a:lnTo>
                        <a:pt x="30" y="23"/>
                      </a:lnTo>
                      <a:lnTo>
                        <a:pt x="32" y="18"/>
                      </a:lnTo>
                      <a:lnTo>
                        <a:pt x="32" y="17"/>
                      </a:lnTo>
                      <a:lnTo>
                        <a:pt x="34" y="14"/>
                      </a:lnTo>
                      <a:lnTo>
                        <a:pt x="34" y="12"/>
                      </a:lnTo>
                      <a:lnTo>
                        <a:pt x="35" y="10"/>
                      </a:lnTo>
                      <a:lnTo>
                        <a:pt x="35" y="8"/>
                      </a:lnTo>
                      <a:lnTo>
                        <a:pt x="35" y="5"/>
                      </a:lnTo>
                      <a:lnTo>
                        <a:pt x="35" y="2"/>
                      </a:lnTo>
                      <a:lnTo>
                        <a:pt x="36" y="1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rgbClr val="0099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06" name="Freeform 18"/>
                <p:cNvSpPr>
                  <a:spLocks/>
                </p:cNvSpPr>
                <p:nvPr/>
              </p:nvSpPr>
              <p:spPr bwMode="auto">
                <a:xfrm>
                  <a:off x="579" y="1768"/>
                  <a:ext cx="95" cy="36"/>
                </a:xfrm>
                <a:custGeom>
                  <a:avLst/>
                  <a:gdLst/>
                  <a:ahLst/>
                  <a:cxnLst>
                    <a:cxn ang="0">
                      <a:pos x="472" y="2"/>
                    </a:cxn>
                    <a:cxn ang="0">
                      <a:pos x="472" y="1"/>
                    </a:cxn>
                    <a:cxn ang="0">
                      <a:pos x="472" y="1"/>
                    </a:cxn>
                    <a:cxn ang="0">
                      <a:pos x="472" y="0"/>
                    </a:cxn>
                    <a:cxn ang="0">
                      <a:pos x="472" y="0"/>
                    </a:cxn>
                    <a:cxn ang="0">
                      <a:pos x="472" y="0"/>
                    </a:cxn>
                    <a:cxn ang="0">
                      <a:pos x="470" y="0"/>
                    </a:cxn>
                    <a:cxn ang="0">
                      <a:pos x="220" y="154"/>
                    </a:cxn>
                    <a:cxn ang="0">
                      <a:pos x="220" y="154"/>
                    </a:cxn>
                    <a:cxn ang="0">
                      <a:pos x="2" y="183"/>
                    </a:cxn>
                    <a:cxn ang="0">
                      <a:pos x="0" y="183"/>
                    </a:cxn>
                    <a:cxn ang="0">
                      <a:pos x="0" y="183"/>
                    </a:cxn>
                    <a:cxn ang="0">
                      <a:pos x="0" y="184"/>
                    </a:cxn>
                    <a:cxn ang="0">
                      <a:pos x="0" y="184"/>
                    </a:cxn>
                    <a:cxn ang="0">
                      <a:pos x="2" y="184"/>
                    </a:cxn>
                    <a:cxn ang="0">
                      <a:pos x="220" y="156"/>
                    </a:cxn>
                    <a:cxn ang="0">
                      <a:pos x="220" y="156"/>
                    </a:cxn>
                    <a:cxn ang="0">
                      <a:pos x="472" y="2"/>
                    </a:cxn>
                  </a:cxnLst>
                  <a:rect l="0" t="0" r="r" b="b"/>
                  <a:pathLst>
                    <a:path w="472" h="184">
                      <a:moveTo>
                        <a:pt x="472" y="2"/>
                      </a:moveTo>
                      <a:lnTo>
                        <a:pt x="472" y="1"/>
                      </a:lnTo>
                      <a:lnTo>
                        <a:pt x="472" y="1"/>
                      </a:lnTo>
                      <a:lnTo>
                        <a:pt x="472" y="0"/>
                      </a:lnTo>
                      <a:lnTo>
                        <a:pt x="472" y="0"/>
                      </a:lnTo>
                      <a:lnTo>
                        <a:pt x="472" y="0"/>
                      </a:lnTo>
                      <a:lnTo>
                        <a:pt x="470" y="0"/>
                      </a:lnTo>
                      <a:lnTo>
                        <a:pt x="220" y="154"/>
                      </a:lnTo>
                      <a:lnTo>
                        <a:pt x="220" y="154"/>
                      </a:lnTo>
                      <a:lnTo>
                        <a:pt x="2" y="183"/>
                      </a:lnTo>
                      <a:lnTo>
                        <a:pt x="0" y="183"/>
                      </a:lnTo>
                      <a:lnTo>
                        <a:pt x="0" y="183"/>
                      </a:lnTo>
                      <a:lnTo>
                        <a:pt x="0" y="184"/>
                      </a:lnTo>
                      <a:lnTo>
                        <a:pt x="0" y="184"/>
                      </a:lnTo>
                      <a:lnTo>
                        <a:pt x="2" y="184"/>
                      </a:lnTo>
                      <a:lnTo>
                        <a:pt x="220" y="156"/>
                      </a:lnTo>
                      <a:lnTo>
                        <a:pt x="220" y="156"/>
                      </a:lnTo>
                      <a:lnTo>
                        <a:pt x="472" y="2"/>
                      </a:lnTo>
                      <a:close/>
                    </a:path>
                  </a:pathLst>
                </a:custGeom>
                <a:solidFill>
                  <a:srgbClr val="0099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07" name="Freeform 19"/>
                <p:cNvSpPr>
                  <a:spLocks/>
                </p:cNvSpPr>
                <p:nvPr/>
              </p:nvSpPr>
              <p:spPr bwMode="auto">
                <a:xfrm>
                  <a:off x="565" y="1800"/>
                  <a:ext cx="15" cy="5"/>
                </a:xfrm>
                <a:custGeom>
                  <a:avLst/>
                  <a:gdLst/>
                  <a:ahLst/>
                  <a:cxnLst>
                    <a:cxn ang="0">
                      <a:pos x="73" y="21"/>
                    </a:cxn>
                    <a:cxn ang="0">
                      <a:pos x="72" y="20"/>
                    </a:cxn>
                    <a:cxn ang="0">
                      <a:pos x="72" y="20"/>
                    </a:cxn>
                    <a:cxn ang="0">
                      <a:pos x="66" y="20"/>
                    </a:cxn>
                    <a:cxn ang="0">
                      <a:pos x="63" y="21"/>
                    </a:cxn>
                    <a:cxn ang="0">
                      <a:pos x="52" y="22"/>
                    </a:cxn>
                    <a:cxn ang="0">
                      <a:pos x="45" y="21"/>
                    </a:cxn>
                    <a:cxn ang="0">
                      <a:pos x="37" y="20"/>
                    </a:cxn>
                    <a:cxn ang="0">
                      <a:pos x="28" y="20"/>
                    </a:cxn>
                    <a:cxn ang="0">
                      <a:pos x="19" y="17"/>
                    </a:cxn>
                    <a:cxn ang="0">
                      <a:pos x="15" y="15"/>
                    </a:cxn>
                    <a:cxn ang="0">
                      <a:pos x="10" y="13"/>
                    </a:cxn>
                    <a:cxn ang="0">
                      <a:pos x="6" y="11"/>
                    </a:cxn>
                    <a:cxn ang="0">
                      <a:pos x="4" y="8"/>
                    </a:cxn>
                    <a:cxn ang="0">
                      <a:pos x="1" y="4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1" y="8"/>
                    </a:cxn>
                    <a:cxn ang="0">
                      <a:pos x="4" y="10"/>
                    </a:cxn>
                    <a:cxn ang="0">
                      <a:pos x="7" y="13"/>
                    </a:cxn>
                    <a:cxn ang="0">
                      <a:pos x="13" y="16"/>
                    </a:cxn>
                    <a:cxn ang="0">
                      <a:pos x="17" y="18"/>
                    </a:cxn>
                    <a:cxn ang="0">
                      <a:pos x="21" y="19"/>
                    </a:cxn>
                    <a:cxn ang="0">
                      <a:pos x="28" y="21"/>
                    </a:cxn>
                    <a:cxn ang="0">
                      <a:pos x="37" y="22"/>
                    </a:cxn>
                    <a:cxn ang="0">
                      <a:pos x="45" y="23"/>
                    </a:cxn>
                    <a:cxn ang="0">
                      <a:pos x="52" y="23"/>
                    </a:cxn>
                    <a:cxn ang="0">
                      <a:pos x="63" y="23"/>
                    </a:cxn>
                    <a:cxn ang="0">
                      <a:pos x="67" y="21"/>
                    </a:cxn>
                    <a:cxn ang="0">
                      <a:pos x="72" y="21"/>
                    </a:cxn>
                  </a:cxnLst>
                  <a:rect l="0" t="0" r="r" b="b"/>
                  <a:pathLst>
                    <a:path w="73" h="23">
                      <a:moveTo>
                        <a:pt x="72" y="21"/>
                      </a:moveTo>
                      <a:lnTo>
                        <a:pt x="73" y="21"/>
                      </a:lnTo>
                      <a:lnTo>
                        <a:pt x="73" y="20"/>
                      </a:lnTo>
                      <a:lnTo>
                        <a:pt x="72" y="20"/>
                      </a:lnTo>
                      <a:lnTo>
                        <a:pt x="70" y="20"/>
                      </a:lnTo>
                      <a:lnTo>
                        <a:pt x="72" y="20"/>
                      </a:lnTo>
                      <a:lnTo>
                        <a:pt x="69" y="20"/>
                      </a:lnTo>
                      <a:lnTo>
                        <a:pt x="66" y="20"/>
                      </a:lnTo>
                      <a:lnTo>
                        <a:pt x="64" y="21"/>
                      </a:lnTo>
                      <a:lnTo>
                        <a:pt x="63" y="21"/>
                      </a:lnTo>
                      <a:lnTo>
                        <a:pt x="57" y="21"/>
                      </a:lnTo>
                      <a:lnTo>
                        <a:pt x="52" y="22"/>
                      </a:lnTo>
                      <a:lnTo>
                        <a:pt x="49" y="21"/>
                      </a:lnTo>
                      <a:lnTo>
                        <a:pt x="45" y="21"/>
                      </a:lnTo>
                      <a:lnTo>
                        <a:pt x="40" y="21"/>
                      </a:lnTo>
                      <a:lnTo>
                        <a:pt x="37" y="20"/>
                      </a:lnTo>
                      <a:lnTo>
                        <a:pt x="31" y="20"/>
                      </a:lnTo>
                      <a:lnTo>
                        <a:pt x="28" y="20"/>
                      </a:lnTo>
                      <a:lnTo>
                        <a:pt x="26" y="18"/>
                      </a:lnTo>
                      <a:lnTo>
                        <a:pt x="19" y="17"/>
                      </a:lnTo>
                      <a:lnTo>
                        <a:pt x="18" y="17"/>
                      </a:lnTo>
                      <a:lnTo>
                        <a:pt x="15" y="15"/>
                      </a:lnTo>
                      <a:lnTo>
                        <a:pt x="13" y="13"/>
                      </a:lnTo>
                      <a:lnTo>
                        <a:pt x="10" y="13"/>
                      </a:lnTo>
                      <a:lnTo>
                        <a:pt x="8" y="12"/>
                      </a:lnTo>
                      <a:lnTo>
                        <a:pt x="6" y="11"/>
                      </a:lnTo>
                      <a:lnTo>
                        <a:pt x="5" y="9"/>
                      </a:lnTo>
                      <a:lnTo>
                        <a:pt x="4" y="8"/>
                      </a:lnTo>
                      <a:lnTo>
                        <a:pt x="3" y="7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1" y="6"/>
                      </a:lnTo>
                      <a:lnTo>
                        <a:pt x="1" y="8"/>
                      </a:lnTo>
                      <a:lnTo>
                        <a:pt x="3" y="9"/>
                      </a:lnTo>
                      <a:lnTo>
                        <a:pt x="4" y="10"/>
                      </a:lnTo>
                      <a:lnTo>
                        <a:pt x="6" y="11"/>
                      </a:lnTo>
                      <a:lnTo>
                        <a:pt x="7" y="13"/>
                      </a:lnTo>
                      <a:lnTo>
                        <a:pt x="9" y="15"/>
                      </a:lnTo>
                      <a:lnTo>
                        <a:pt x="13" y="16"/>
                      </a:lnTo>
                      <a:lnTo>
                        <a:pt x="15" y="17"/>
                      </a:lnTo>
                      <a:lnTo>
                        <a:pt x="17" y="18"/>
                      </a:lnTo>
                      <a:lnTo>
                        <a:pt x="19" y="18"/>
                      </a:lnTo>
                      <a:lnTo>
                        <a:pt x="21" y="19"/>
                      </a:lnTo>
                      <a:lnTo>
                        <a:pt x="25" y="20"/>
                      </a:lnTo>
                      <a:lnTo>
                        <a:pt x="28" y="21"/>
                      </a:lnTo>
                      <a:lnTo>
                        <a:pt x="31" y="21"/>
                      </a:lnTo>
                      <a:lnTo>
                        <a:pt x="37" y="22"/>
                      </a:lnTo>
                      <a:lnTo>
                        <a:pt x="40" y="23"/>
                      </a:lnTo>
                      <a:lnTo>
                        <a:pt x="45" y="23"/>
                      </a:lnTo>
                      <a:lnTo>
                        <a:pt x="49" y="23"/>
                      </a:lnTo>
                      <a:lnTo>
                        <a:pt x="52" y="23"/>
                      </a:lnTo>
                      <a:lnTo>
                        <a:pt x="57" y="23"/>
                      </a:lnTo>
                      <a:lnTo>
                        <a:pt x="63" y="23"/>
                      </a:lnTo>
                      <a:lnTo>
                        <a:pt x="65" y="22"/>
                      </a:lnTo>
                      <a:lnTo>
                        <a:pt x="67" y="21"/>
                      </a:lnTo>
                      <a:lnTo>
                        <a:pt x="69" y="21"/>
                      </a:lnTo>
                      <a:lnTo>
                        <a:pt x="72" y="21"/>
                      </a:lnTo>
                      <a:lnTo>
                        <a:pt x="72" y="21"/>
                      </a:lnTo>
                      <a:close/>
                    </a:path>
                  </a:pathLst>
                </a:custGeom>
                <a:solidFill>
                  <a:srgbClr val="0099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08" name="Freeform 20"/>
                <p:cNvSpPr>
                  <a:spLocks/>
                </p:cNvSpPr>
                <p:nvPr/>
              </p:nvSpPr>
              <p:spPr bwMode="auto">
                <a:xfrm>
                  <a:off x="597" y="1783"/>
                  <a:ext cx="13" cy="6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4" y="6"/>
                    </a:cxn>
                    <a:cxn ang="0">
                      <a:pos x="8" y="8"/>
                    </a:cxn>
                    <a:cxn ang="0">
                      <a:pos x="9" y="10"/>
                    </a:cxn>
                    <a:cxn ang="0">
                      <a:pos x="11" y="10"/>
                    </a:cxn>
                    <a:cxn ang="0">
                      <a:pos x="14" y="14"/>
                    </a:cxn>
                    <a:cxn ang="0">
                      <a:pos x="15" y="14"/>
                    </a:cxn>
                    <a:cxn ang="0">
                      <a:pos x="17" y="15"/>
                    </a:cxn>
                    <a:cxn ang="0">
                      <a:pos x="20" y="17"/>
                    </a:cxn>
                    <a:cxn ang="0">
                      <a:pos x="21" y="17"/>
                    </a:cxn>
                    <a:cxn ang="0">
                      <a:pos x="23" y="18"/>
                    </a:cxn>
                    <a:cxn ang="0">
                      <a:pos x="27" y="20"/>
                    </a:cxn>
                    <a:cxn ang="0">
                      <a:pos x="28" y="20"/>
                    </a:cxn>
                    <a:cxn ang="0">
                      <a:pos x="31" y="21"/>
                    </a:cxn>
                    <a:cxn ang="0">
                      <a:pos x="33" y="22"/>
                    </a:cxn>
                    <a:cxn ang="0">
                      <a:pos x="35" y="22"/>
                    </a:cxn>
                    <a:cxn ang="0">
                      <a:pos x="39" y="23"/>
                    </a:cxn>
                    <a:cxn ang="0">
                      <a:pos x="41" y="24"/>
                    </a:cxn>
                    <a:cxn ang="0">
                      <a:pos x="44" y="24"/>
                    </a:cxn>
                    <a:cxn ang="0">
                      <a:pos x="46" y="26"/>
                    </a:cxn>
                    <a:cxn ang="0">
                      <a:pos x="48" y="26"/>
                    </a:cxn>
                    <a:cxn ang="0">
                      <a:pos x="50" y="26"/>
                    </a:cxn>
                    <a:cxn ang="0">
                      <a:pos x="52" y="26"/>
                    </a:cxn>
                    <a:cxn ang="0">
                      <a:pos x="60" y="26"/>
                    </a:cxn>
                    <a:cxn ang="0">
                      <a:pos x="62" y="27"/>
                    </a:cxn>
                    <a:cxn ang="0">
                      <a:pos x="63" y="27"/>
                    </a:cxn>
                    <a:cxn ang="0">
                      <a:pos x="63" y="27"/>
                    </a:cxn>
                    <a:cxn ang="0">
                      <a:pos x="63" y="27"/>
                    </a:cxn>
                    <a:cxn ang="0">
                      <a:pos x="63" y="26"/>
                    </a:cxn>
                    <a:cxn ang="0">
                      <a:pos x="63" y="26"/>
                    </a:cxn>
                    <a:cxn ang="0">
                      <a:pos x="63" y="26"/>
                    </a:cxn>
                    <a:cxn ang="0">
                      <a:pos x="62" y="26"/>
                    </a:cxn>
                    <a:cxn ang="0">
                      <a:pos x="63" y="26"/>
                    </a:cxn>
                    <a:cxn ang="0">
                      <a:pos x="60" y="24"/>
                    </a:cxn>
                    <a:cxn ang="0">
                      <a:pos x="52" y="24"/>
                    </a:cxn>
                    <a:cxn ang="0">
                      <a:pos x="50" y="23"/>
                    </a:cxn>
                    <a:cxn ang="0">
                      <a:pos x="48" y="23"/>
                    </a:cxn>
                    <a:cxn ang="0">
                      <a:pos x="46" y="23"/>
                    </a:cxn>
                    <a:cxn ang="0">
                      <a:pos x="44" y="23"/>
                    </a:cxn>
                    <a:cxn ang="0">
                      <a:pos x="41" y="22"/>
                    </a:cxn>
                    <a:cxn ang="0">
                      <a:pos x="40" y="22"/>
                    </a:cxn>
                    <a:cxn ang="0">
                      <a:pos x="35" y="21"/>
                    </a:cxn>
                    <a:cxn ang="0">
                      <a:pos x="33" y="20"/>
                    </a:cxn>
                    <a:cxn ang="0">
                      <a:pos x="32" y="20"/>
                    </a:cxn>
                    <a:cxn ang="0">
                      <a:pos x="29" y="19"/>
                    </a:cxn>
                    <a:cxn ang="0">
                      <a:pos x="28" y="18"/>
                    </a:cxn>
                    <a:cxn ang="0">
                      <a:pos x="24" y="17"/>
                    </a:cxn>
                    <a:cxn ang="0">
                      <a:pos x="22" y="15"/>
                    </a:cxn>
                    <a:cxn ang="0">
                      <a:pos x="20" y="15"/>
                    </a:cxn>
                    <a:cxn ang="0">
                      <a:pos x="17" y="14"/>
                    </a:cxn>
                    <a:cxn ang="0">
                      <a:pos x="16" y="12"/>
                    </a:cxn>
                    <a:cxn ang="0">
                      <a:pos x="14" y="11"/>
                    </a:cxn>
                    <a:cxn ang="0">
                      <a:pos x="11" y="9"/>
                    </a:cxn>
                    <a:cxn ang="0">
                      <a:pos x="9" y="8"/>
                    </a:cxn>
                    <a:cxn ang="0">
                      <a:pos x="8" y="7"/>
                    </a:cxn>
                    <a:cxn ang="0">
                      <a:pos x="4" y="4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63" h="27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9" y="10"/>
                      </a:lnTo>
                      <a:lnTo>
                        <a:pt x="11" y="10"/>
                      </a:lnTo>
                      <a:lnTo>
                        <a:pt x="14" y="14"/>
                      </a:lnTo>
                      <a:lnTo>
                        <a:pt x="15" y="14"/>
                      </a:lnTo>
                      <a:lnTo>
                        <a:pt x="17" y="15"/>
                      </a:lnTo>
                      <a:lnTo>
                        <a:pt x="20" y="17"/>
                      </a:lnTo>
                      <a:lnTo>
                        <a:pt x="21" y="17"/>
                      </a:lnTo>
                      <a:lnTo>
                        <a:pt x="23" y="18"/>
                      </a:lnTo>
                      <a:lnTo>
                        <a:pt x="27" y="20"/>
                      </a:lnTo>
                      <a:lnTo>
                        <a:pt x="28" y="20"/>
                      </a:lnTo>
                      <a:lnTo>
                        <a:pt x="31" y="21"/>
                      </a:lnTo>
                      <a:lnTo>
                        <a:pt x="33" y="22"/>
                      </a:lnTo>
                      <a:lnTo>
                        <a:pt x="35" y="22"/>
                      </a:lnTo>
                      <a:lnTo>
                        <a:pt x="39" y="23"/>
                      </a:lnTo>
                      <a:lnTo>
                        <a:pt x="41" y="24"/>
                      </a:lnTo>
                      <a:lnTo>
                        <a:pt x="44" y="24"/>
                      </a:lnTo>
                      <a:lnTo>
                        <a:pt x="46" y="26"/>
                      </a:lnTo>
                      <a:lnTo>
                        <a:pt x="48" y="26"/>
                      </a:lnTo>
                      <a:lnTo>
                        <a:pt x="50" y="26"/>
                      </a:lnTo>
                      <a:lnTo>
                        <a:pt x="52" y="26"/>
                      </a:lnTo>
                      <a:lnTo>
                        <a:pt x="60" y="26"/>
                      </a:lnTo>
                      <a:lnTo>
                        <a:pt x="62" y="27"/>
                      </a:lnTo>
                      <a:lnTo>
                        <a:pt x="63" y="27"/>
                      </a:lnTo>
                      <a:lnTo>
                        <a:pt x="63" y="27"/>
                      </a:lnTo>
                      <a:lnTo>
                        <a:pt x="63" y="27"/>
                      </a:lnTo>
                      <a:lnTo>
                        <a:pt x="63" y="26"/>
                      </a:lnTo>
                      <a:lnTo>
                        <a:pt x="63" y="26"/>
                      </a:lnTo>
                      <a:lnTo>
                        <a:pt x="63" y="26"/>
                      </a:lnTo>
                      <a:lnTo>
                        <a:pt x="62" y="26"/>
                      </a:lnTo>
                      <a:lnTo>
                        <a:pt x="63" y="26"/>
                      </a:lnTo>
                      <a:lnTo>
                        <a:pt x="60" y="24"/>
                      </a:lnTo>
                      <a:lnTo>
                        <a:pt x="52" y="24"/>
                      </a:lnTo>
                      <a:lnTo>
                        <a:pt x="50" y="23"/>
                      </a:lnTo>
                      <a:lnTo>
                        <a:pt x="48" y="23"/>
                      </a:lnTo>
                      <a:lnTo>
                        <a:pt x="46" y="23"/>
                      </a:lnTo>
                      <a:lnTo>
                        <a:pt x="44" y="23"/>
                      </a:lnTo>
                      <a:lnTo>
                        <a:pt x="41" y="22"/>
                      </a:lnTo>
                      <a:lnTo>
                        <a:pt x="40" y="22"/>
                      </a:lnTo>
                      <a:lnTo>
                        <a:pt x="35" y="21"/>
                      </a:lnTo>
                      <a:lnTo>
                        <a:pt x="33" y="20"/>
                      </a:lnTo>
                      <a:lnTo>
                        <a:pt x="32" y="20"/>
                      </a:lnTo>
                      <a:lnTo>
                        <a:pt x="29" y="19"/>
                      </a:lnTo>
                      <a:lnTo>
                        <a:pt x="28" y="18"/>
                      </a:lnTo>
                      <a:lnTo>
                        <a:pt x="24" y="17"/>
                      </a:lnTo>
                      <a:lnTo>
                        <a:pt x="22" y="15"/>
                      </a:lnTo>
                      <a:lnTo>
                        <a:pt x="20" y="15"/>
                      </a:lnTo>
                      <a:lnTo>
                        <a:pt x="17" y="14"/>
                      </a:lnTo>
                      <a:lnTo>
                        <a:pt x="16" y="12"/>
                      </a:lnTo>
                      <a:lnTo>
                        <a:pt x="14" y="11"/>
                      </a:lnTo>
                      <a:lnTo>
                        <a:pt x="11" y="9"/>
                      </a:lnTo>
                      <a:lnTo>
                        <a:pt x="9" y="8"/>
                      </a:lnTo>
                      <a:lnTo>
                        <a:pt x="8" y="7"/>
                      </a:lnTo>
                      <a:lnTo>
                        <a:pt x="4" y="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99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09" name="Freeform 21"/>
                <p:cNvSpPr>
                  <a:spLocks/>
                </p:cNvSpPr>
                <p:nvPr/>
              </p:nvSpPr>
              <p:spPr bwMode="auto">
                <a:xfrm>
                  <a:off x="610" y="1759"/>
                  <a:ext cx="35" cy="30"/>
                </a:xfrm>
                <a:custGeom>
                  <a:avLst/>
                  <a:gdLst/>
                  <a:ahLst/>
                  <a:cxnLst>
                    <a:cxn ang="0">
                      <a:pos x="0" y="150"/>
                    </a:cxn>
                    <a:cxn ang="0">
                      <a:pos x="0" y="150"/>
                    </a:cxn>
                    <a:cxn ang="0">
                      <a:pos x="0" y="151"/>
                    </a:cxn>
                    <a:cxn ang="0">
                      <a:pos x="0" y="151"/>
                    </a:cxn>
                    <a:cxn ang="0">
                      <a:pos x="13" y="150"/>
                    </a:cxn>
                    <a:cxn ang="0">
                      <a:pos x="26" y="147"/>
                    </a:cxn>
                    <a:cxn ang="0">
                      <a:pos x="40" y="144"/>
                    </a:cxn>
                    <a:cxn ang="0">
                      <a:pos x="60" y="135"/>
                    </a:cxn>
                    <a:cxn ang="0">
                      <a:pos x="73" y="129"/>
                    </a:cxn>
                    <a:cxn ang="0">
                      <a:pos x="92" y="117"/>
                    </a:cxn>
                    <a:cxn ang="0">
                      <a:pos x="104" y="107"/>
                    </a:cxn>
                    <a:cxn ang="0">
                      <a:pos x="115" y="96"/>
                    </a:cxn>
                    <a:cxn ang="0">
                      <a:pos x="131" y="79"/>
                    </a:cxn>
                    <a:cxn ang="0">
                      <a:pos x="141" y="66"/>
                    </a:cxn>
                    <a:cxn ang="0">
                      <a:pos x="150" y="53"/>
                    </a:cxn>
                    <a:cxn ang="0">
                      <a:pos x="158" y="38"/>
                    </a:cxn>
                    <a:cxn ang="0">
                      <a:pos x="165" y="24"/>
                    </a:cxn>
                    <a:cxn ang="0">
                      <a:pos x="170" y="9"/>
                    </a:cxn>
                    <a:cxn ang="0">
                      <a:pos x="174" y="1"/>
                    </a:cxn>
                    <a:cxn ang="0">
                      <a:pos x="174" y="0"/>
                    </a:cxn>
                    <a:cxn ang="0">
                      <a:pos x="172" y="1"/>
                    </a:cxn>
                    <a:cxn ang="0">
                      <a:pos x="168" y="9"/>
                    </a:cxn>
                    <a:cxn ang="0">
                      <a:pos x="163" y="23"/>
                    </a:cxn>
                    <a:cxn ang="0">
                      <a:pos x="156" y="38"/>
                    </a:cxn>
                    <a:cxn ang="0">
                      <a:pos x="147" y="51"/>
                    </a:cxn>
                    <a:cxn ang="0">
                      <a:pos x="139" y="66"/>
                    </a:cxn>
                    <a:cxn ang="0">
                      <a:pos x="130" y="78"/>
                    </a:cxn>
                    <a:cxn ang="0">
                      <a:pos x="114" y="95"/>
                    </a:cxn>
                    <a:cxn ang="0">
                      <a:pos x="103" y="106"/>
                    </a:cxn>
                    <a:cxn ang="0">
                      <a:pos x="91" y="115"/>
                    </a:cxn>
                    <a:cxn ang="0">
                      <a:pos x="72" y="128"/>
                    </a:cxn>
                    <a:cxn ang="0">
                      <a:pos x="59" y="134"/>
                    </a:cxn>
                    <a:cxn ang="0">
                      <a:pos x="39" y="142"/>
                    </a:cxn>
                    <a:cxn ang="0">
                      <a:pos x="26" y="146"/>
                    </a:cxn>
                    <a:cxn ang="0">
                      <a:pos x="13" y="147"/>
                    </a:cxn>
                    <a:cxn ang="0">
                      <a:pos x="0" y="150"/>
                    </a:cxn>
                  </a:cxnLst>
                  <a:rect l="0" t="0" r="r" b="b"/>
                  <a:pathLst>
                    <a:path w="174" h="151">
                      <a:moveTo>
                        <a:pt x="0" y="150"/>
                      </a:moveTo>
                      <a:lnTo>
                        <a:pt x="0" y="150"/>
                      </a:lnTo>
                      <a:lnTo>
                        <a:pt x="0" y="150"/>
                      </a:lnTo>
                      <a:lnTo>
                        <a:pt x="0" y="150"/>
                      </a:lnTo>
                      <a:lnTo>
                        <a:pt x="0" y="151"/>
                      </a:lnTo>
                      <a:lnTo>
                        <a:pt x="0" y="151"/>
                      </a:lnTo>
                      <a:lnTo>
                        <a:pt x="0" y="151"/>
                      </a:lnTo>
                      <a:lnTo>
                        <a:pt x="0" y="151"/>
                      </a:lnTo>
                      <a:lnTo>
                        <a:pt x="7" y="150"/>
                      </a:lnTo>
                      <a:lnTo>
                        <a:pt x="13" y="150"/>
                      </a:lnTo>
                      <a:lnTo>
                        <a:pt x="20" y="148"/>
                      </a:lnTo>
                      <a:lnTo>
                        <a:pt x="26" y="147"/>
                      </a:lnTo>
                      <a:lnTo>
                        <a:pt x="33" y="146"/>
                      </a:lnTo>
                      <a:lnTo>
                        <a:pt x="40" y="144"/>
                      </a:lnTo>
                      <a:lnTo>
                        <a:pt x="47" y="142"/>
                      </a:lnTo>
                      <a:lnTo>
                        <a:pt x="60" y="135"/>
                      </a:lnTo>
                      <a:lnTo>
                        <a:pt x="67" y="132"/>
                      </a:lnTo>
                      <a:lnTo>
                        <a:pt x="73" y="129"/>
                      </a:lnTo>
                      <a:lnTo>
                        <a:pt x="85" y="121"/>
                      </a:lnTo>
                      <a:lnTo>
                        <a:pt x="92" y="117"/>
                      </a:lnTo>
                      <a:lnTo>
                        <a:pt x="97" y="111"/>
                      </a:lnTo>
                      <a:lnTo>
                        <a:pt x="104" y="107"/>
                      </a:lnTo>
                      <a:lnTo>
                        <a:pt x="109" y="102"/>
                      </a:lnTo>
                      <a:lnTo>
                        <a:pt x="115" y="96"/>
                      </a:lnTo>
                      <a:lnTo>
                        <a:pt x="126" y="84"/>
                      </a:lnTo>
                      <a:lnTo>
                        <a:pt x="131" y="79"/>
                      </a:lnTo>
                      <a:lnTo>
                        <a:pt x="135" y="72"/>
                      </a:lnTo>
                      <a:lnTo>
                        <a:pt x="141" y="66"/>
                      </a:lnTo>
                      <a:lnTo>
                        <a:pt x="145" y="59"/>
                      </a:lnTo>
                      <a:lnTo>
                        <a:pt x="150" y="53"/>
                      </a:lnTo>
                      <a:lnTo>
                        <a:pt x="154" y="46"/>
                      </a:lnTo>
                      <a:lnTo>
                        <a:pt x="158" y="38"/>
                      </a:lnTo>
                      <a:lnTo>
                        <a:pt x="162" y="32"/>
                      </a:lnTo>
                      <a:lnTo>
                        <a:pt x="165" y="24"/>
                      </a:lnTo>
                      <a:lnTo>
                        <a:pt x="168" y="17"/>
                      </a:lnTo>
                      <a:lnTo>
                        <a:pt x="170" y="9"/>
                      </a:lnTo>
                      <a:lnTo>
                        <a:pt x="174" y="2"/>
                      </a:lnTo>
                      <a:lnTo>
                        <a:pt x="174" y="1"/>
                      </a:lnTo>
                      <a:lnTo>
                        <a:pt x="174" y="1"/>
                      </a:lnTo>
                      <a:lnTo>
                        <a:pt x="174" y="0"/>
                      </a:lnTo>
                      <a:lnTo>
                        <a:pt x="172" y="0"/>
                      </a:lnTo>
                      <a:lnTo>
                        <a:pt x="172" y="1"/>
                      </a:lnTo>
                      <a:lnTo>
                        <a:pt x="171" y="1"/>
                      </a:lnTo>
                      <a:lnTo>
                        <a:pt x="168" y="9"/>
                      </a:lnTo>
                      <a:lnTo>
                        <a:pt x="166" y="15"/>
                      </a:lnTo>
                      <a:lnTo>
                        <a:pt x="163" y="23"/>
                      </a:lnTo>
                      <a:lnTo>
                        <a:pt x="159" y="31"/>
                      </a:lnTo>
                      <a:lnTo>
                        <a:pt x="156" y="38"/>
                      </a:lnTo>
                      <a:lnTo>
                        <a:pt x="152" y="45"/>
                      </a:lnTo>
                      <a:lnTo>
                        <a:pt x="147" y="51"/>
                      </a:lnTo>
                      <a:lnTo>
                        <a:pt x="144" y="59"/>
                      </a:lnTo>
                      <a:lnTo>
                        <a:pt x="139" y="66"/>
                      </a:lnTo>
                      <a:lnTo>
                        <a:pt x="134" y="71"/>
                      </a:lnTo>
                      <a:lnTo>
                        <a:pt x="130" y="78"/>
                      </a:lnTo>
                      <a:lnTo>
                        <a:pt x="124" y="84"/>
                      </a:lnTo>
                      <a:lnTo>
                        <a:pt x="114" y="95"/>
                      </a:lnTo>
                      <a:lnTo>
                        <a:pt x="108" y="101"/>
                      </a:lnTo>
                      <a:lnTo>
                        <a:pt x="103" y="106"/>
                      </a:lnTo>
                      <a:lnTo>
                        <a:pt x="96" y="110"/>
                      </a:lnTo>
                      <a:lnTo>
                        <a:pt x="91" y="115"/>
                      </a:lnTo>
                      <a:lnTo>
                        <a:pt x="84" y="119"/>
                      </a:lnTo>
                      <a:lnTo>
                        <a:pt x="72" y="128"/>
                      </a:lnTo>
                      <a:lnTo>
                        <a:pt x="66" y="131"/>
                      </a:lnTo>
                      <a:lnTo>
                        <a:pt x="59" y="134"/>
                      </a:lnTo>
                      <a:lnTo>
                        <a:pt x="46" y="140"/>
                      </a:lnTo>
                      <a:lnTo>
                        <a:pt x="39" y="142"/>
                      </a:lnTo>
                      <a:lnTo>
                        <a:pt x="33" y="144"/>
                      </a:lnTo>
                      <a:lnTo>
                        <a:pt x="26" y="146"/>
                      </a:lnTo>
                      <a:lnTo>
                        <a:pt x="20" y="147"/>
                      </a:lnTo>
                      <a:lnTo>
                        <a:pt x="13" y="147"/>
                      </a:lnTo>
                      <a:lnTo>
                        <a:pt x="7" y="148"/>
                      </a:lnTo>
                      <a:lnTo>
                        <a:pt x="0" y="150"/>
                      </a:lnTo>
                      <a:close/>
                    </a:path>
                  </a:pathLst>
                </a:custGeom>
                <a:solidFill>
                  <a:srgbClr val="0099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10" name="Freeform 22"/>
                <p:cNvSpPr>
                  <a:spLocks/>
                </p:cNvSpPr>
                <p:nvPr/>
              </p:nvSpPr>
              <p:spPr bwMode="auto">
                <a:xfrm>
                  <a:off x="644" y="1751"/>
                  <a:ext cx="2" cy="8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0" y="38"/>
                    </a:cxn>
                    <a:cxn ang="0">
                      <a:pos x="1" y="38"/>
                    </a:cxn>
                    <a:cxn ang="0">
                      <a:pos x="1" y="38"/>
                    </a:cxn>
                    <a:cxn ang="0">
                      <a:pos x="3" y="38"/>
                    </a:cxn>
                    <a:cxn ang="0">
                      <a:pos x="3" y="38"/>
                    </a:cxn>
                    <a:cxn ang="0">
                      <a:pos x="3" y="38"/>
                    </a:cxn>
                    <a:cxn ang="0">
                      <a:pos x="3" y="34"/>
                    </a:cxn>
                    <a:cxn ang="0">
                      <a:pos x="4" y="33"/>
                    </a:cxn>
                    <a:cxn ang="0">
                      <a:pos x="4" y="32"/>
                    </a:cxn>
                    <a:cxn ang="0">
                      <a:pos x="4" y="30"/>
                    </a:cxn>
                    <a:cxn ang="0">
                      <a:pos x="5" y="28"/>
                    </a:cxn>
                    <a:cxn ang="0">
                      <a:pos x="5" y="26"/>
                    </a:cxn>
                    <a:cxn ang="0">
                      <a:pos x="6" y="24"/>
                    </a:cxn>
                    <a:cxn ang="0">
                      <a:pos x="6" y="23"/>
                    </a:cxn>
                    <a:cxn ang="0">
                      <a:pos x="6" y="21"/>
                    </a:cxn>
                    <a:cxn ang="0">
                      <a:pos x="6" y="20"/>
                    </a:cxn>
                    <a:cxn ang="0">
                      <a:pos x="7" y="20"/>
                    </a:cxn>
                    <a:cxn ang="0">
                      <a:pos x="7" y="16"/>
                    </a:cxn>
                    <a:cxn ang="0">
                      <a:pos x="7" y="14"/>
                    </a:cxn>
                    <a:cxn ang="0">
                      <a:pos x="7" y="12"/>
                    </a:cxn>
                    <a:cxn ang="0">
                      <a:pos x="8" y="12"/>
                    </a:cxn>
                    <a:cxn ang="0">
                      <a:pos x="8" y="11"/>
                    </a:cxn>
                    <a:cxn ang="0">
                      <a:pos x="8" y="9"/>
                    </a:cxn>
                    <a:cxn ang="0">
                      <a:pos x="8" y="1"/>
                    </a:cxn>
                    <a:cxn ang="0">
                      <a:pos x="9" y="1"/>
                    </a:cxn>
                    <a:cxn ang="0">
                      <a:pos x="9" y="0"/>
                    </a:cxn>
                    <a:cxn ang="0">
                      <a:pos x="9" y="0"/>
                    </a:cxn>
                    <a:cxn ang="0">
                      <a:pos x="9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9" y="0"/>
                    </a:cxn>
                    <a:cxn ang="0">
                      <a:pos x="7" y="0"/>
                    </a:cxn>
                    <a:cxn ang="0">
                      <a:pos x="7" y="9"/>
                    </a:cxn>
                    <a:cxn ang="0">
                      <a:pos x="6" y="11"/>
                    </a:cxn>
                    <a:cxn ang="0">
                      <a:pos x="6" y="12"/>
                    </a:cxn>
                    <a:cxn ang="0">
                      <a:pos x="6" y="12"/>
                    </a:cxn>
                    <a:cxn ang="0">
                      <a:pos x="6" y="14"/>
                    </a:cxn>
                    <a:cxn ang="0">
                      <a:pos x="6" y="16"/>
                    </a:cxn>
                    <a:cxn ang="0">
                      <a:pos x="6" y="19"/>
                    </a:cxn>
                    <a:cxn ang="0">
                      <a:pos x="5" y="19"/>
                    </a:cxn>
                    <a:cxn ang="0">
                      <a:pos x="4" y="21"/>
                    </a:cxn>
                    <a:cxn ang="0">
                      <a:pos x="4" y="23"/>
                    </a:cxn>
                    <a:cxn ang="0">
                      <a:pos x="4" y="24"/>
                    </a:cxn>
                    <a:cxn ang="0">
                      <a:pos x="4" y="24"/>
                    </a:cxn>
                    <a:cxn ang="0">
                      <a:pos x="3" y="26"/>
                    </a:cxn>
                    <a:cxn ang="0">
                      <a:pos x="3" y="28"/>
                    </a:cxn>
                    <a:cxn ang="0">
                      <a:pos x="3" y="29"/>
                    </a:cxn>
                    <a:cxn ang="0">
                      <a:pos x="3" y="32"/>
                    </a:cxn>
                    <a:cxn ang="0">
                      <a:pos x="1" y="32"/>
                    </a:cxn>
                    <a:cxn ang="0">
                      <a:pos x="0" y="33"/>
                    </a:cxn>
                    <a:cxn ang="0">
                      <a:pos x="0" y="37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9" h="38">
                      <a:moveTo>
                        <a:pt x="0" y="37"/>
                      </a:moveTo>
                      <a:lnTo>
                        <a:pt x="0" y="38"/>
                      </a:lnTo>
                      <a:lnTo>
                        <a:pt x="1" y="38"/>
                      </a:lnTo>
                      <a:lnTo>
                        <a:pt x="1" y="38"/>
                      </a:lnTo>
                      <a:lnTo>
                        <a:pt x="3" y="38"/>
                      </a:lnTo>
                      <a:lnTo>
                        <a:pt x="3" y="38"/>
                      </a:lnTo>
                      <a:lnTo>
                        <a:pt x="3" y="38"/>
                      </a:lnTo>
                      <a:lnTo>
                        <a:pt x="3" y="34"/>
                      </a:lnTo>
                      <a:lnTo>
                        <a:pt x="4" y="33"/>
                      </a:lnTo>
                      <a:lnTo>
                        <a:pt x="4" y="32"/>
                      </a:lnTo>
                      <a:lnTo>
                        <a:pt x="4" y="30"/>
                      </a:lnTo>
                      <a:lnTo>
                        <a:pt x="5" y="28"/>
                      </a:lnTo>
                      <a:lnTo>
                        <a:pt x="5" y="26"/>
                      </a:lnTo>
                      <a:lnTo>
                        <a:pt x="6" y="24"/>
                      </a:lnTo>
                      <a:lnTo>
                        <a:pt x="6" y="23"/>
                      </a:lnTo>
                      <a:lnTo>
                        <a:pt x="6" y="21"/>
                      </a:lnTo>
                      <a:lnTo>
                        <a:pt x="6" y="20"/>
                      </a:lnTo>
                      <a:lnTo>
                        <a:pt x="7" y="20"/>
                      </a:lnTo>
                      <a:lnTo>
                        <a:pt x="7" y="16"/>
                      </a:lnTo>
                      <a:lnTo>
                        <a:pt x="7" y="14"/>
                      </a:lnTo>
                      <a:lnTo>
                        <a:pt x="7" y="12"/>
                      </a:lnTo>
                      <a:lnTo>
                        <a:pt x="8" y="12"/>
                      </a:lnTo>
                      <a:lnTo>
                        <a:pt x="8" y="11"/>
                      </a:lnTo>
                      <a:lnTo>
                        <a:pt x="8" y="9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7" y="9"/>
                      </a:lnTo>
                      <a:lnTo>
                        <a:pt x="6" y="11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4"/>
                      </a:lnTo>
                      <a:lnTo>
                        <a:pt x="6" y="16"/>
                      </a:lnTo>
                      <a:lnTo>
                        <a:pt x="6" y="19"/>
                      </a:lnTo>
                      <a:lnTo>
                        <a:pt x="5" y="19"/>
                      </a:lnTo>
                      <a:lnTo>
                        <a:pt x="4" y="21"/>
                      </a:lnTo>
                      <a:lnTo>
                        <a:pt x="4" y="23"/>
                      </a:lnTo>
                      <a:lnTo>
                        <a:pt x="4" y="24"/>
                      </a:lnTo>
                      <a:lnTo>
                        <a:pt x="4" y="24"/>
                      </a:lnTo>
                      <a:lnTo>
                        <a:pt x="3" y="26"/>
                      </a:lnTo>
                      <a:lnTo>
                        <a:pt x="3" y="28"/>
                      </a:lnTo>
                      <a:lnTo>
                        <a:pt x="3" y="29"/>
                      </a:lnTo>
                      <a:lnTo>
                        <a:pt x="3" y="32"/>
                      </a:lnTo>
                      <a:lnTo>
                        <a:pt x="1" y="32"/>
                      </a:lnTo>
                      <a:lnTo>
                        <a:pt x="0" y="33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0099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11" name="Freeform 23"/>
                <p:cNvSpPr>
                  <a:spLocks/>
                </p:cNvSpPr>
                <p:nvPr/>
              </p:nvSpPr>
              <p:spPr bwMode="auto">
                <a:xfrm>
                  <a:off x="640" y="1734"/>
                  <a:ext cx="6" cy="18"/>
                </a:xfrm>
                <a:custGeom>
                  <a:avLst/>
                  <a:gdLst/>
                  <a:ahLst/>
                  <a:cxnLst>
                    <a:cxn ang="0">
                      <a:pos x="27" y="89"/>
                    </a:cxn>
                    <a:cxn ang="0">
                      <a:pos x="28" y="89"/>
                    </a:cxn>
                    <a:cxn ang="0">
                      <a:pos x="28" y="77"/>
                    </a:cxn>
                    <a:cxn ang="0">
                      <a:pos x="28" y="72"/>
                    </a:cxn>
                    <a:cxn ang="0">
                      <a:pos x="28" y="64"/>
                    </a:cxn>
                    <a:cxn ang="0">
                      <a:pos x="28" y="59"/>
                    </a:cxn>
                    <a:cxn ang="0">
                      <a:pos x="26" y="52"/>
                    </a:cxn>
                    <a:cxn ang="0">
                      <a:pos x="24" y="41"/>
                    </a:cxn>
                    <a:cxn ang="0">
                      <a:pos x="23" y="35"/>
                    </a:cxn>
                    <a:cxn ang="0">
                      <a:pos x="20" y="29"/>
                    </a:cxn>
                    <a:cxn ang="0">
                      <a:pos x="18" y="24"/>
                    </a:cxn>
                    <a:cxn ang="0">
                      <a:pos x="15" y="18"/>
                    </a:cxn>
                    <a:cxn ang="0">
                      <a:pos x="13" y="14"/>
                    </a:cxn>
                    <a:cxn ang="0">
                      <a:pos x="10" y="10"/>
                    </a:cxn>
                    <a:cxn ang="0">
                      <a:pos x="4" y="3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4"/>
                    </a:cxn>
                    <a:cxn ang="0">
                      <a:pos x="7" y="10"/>
                    </a:cxn>
                    <a:cxn ang="0">
                      <a:pos x="11" y="15"/>
                    </a:cxn>
                    <a:cxn ang="0">
                      <a:pos x="14" y="20"/>
                    </a:cxn>
                    <a:cxn ang="0">
                      <a:pos x="16" y="25"/>
                    </a:cxn>
                    <a:cxn ang="0">
                      <a:pos x="18" y="30"/>
                    </a:cxn>
                    <a:cxn ang="0">
                      <a:pos x="20" y="36"/>
                    </a:cxn>
                    <a:cxn ang="0">
                      <a:pos x="23" y="41"/>
                    </a:cxn>
                    <a:cxn ang="0">
                      <a:pos x="25" y="52"/>
                    </a:cxn>
                    <a:cxn ang="0">
                      <a:pos x="26" y="59"/>
                    </a:cxn>
                    <a:cxn ang="0">
                      <a:pos x="26" y="64"/>
                    </a:cxn>
                    <a:cxn ang="0">
                      <a:pos x="27" y="72"/>
                    </a:cxn>
                    <a:cxn ang="0">
                      <a:pos x="27" y="77"/>
                    </a:cxn>
                  </a:cxnLst>
                  <a:rect l="0" t="0" r="r" b="b"/>
                  <a:pathLst>
                    <a:path w="29" h="89">
                      <a:moveTo>
                        <a:pt x="27" y="88"/>
                      </a:moveTo>
                      <a:lnTo>
                        <a:pt x="27" y="89"/>
                      </a:lnTo>
                      <a:lnTo>
                        <a:pt x="27" y="89"/>
                      </a:lnTo>
                      <a:lnTo>
                        <a:pt x="28" y="89"/>
                      </a:lnTo>
                      <a:lnTo>
                        <a:pt x="28" y="89"/>
                      </a:lnTo>
                      <a:lnTo>
                        <a:pt x="28" y="77"/>
                      </a:lnTo>
                      <a:lnTo>
                        <a:pt x="29" y="75"/>
                      </a:lnTo>
                      <a:lnTo>
                        <a:pt x="28" y="72"/>
                      </a:lnTo>
                      <a:lnTo>
                        <a:pt x="28" y="69"/>
                      </a:lnTo>
                      <a:lnTo>
                        <a:pt x="28" y="64"/>
                      </a:lnTo>
                      <a:lnTo>
                        <a:pt x="28" y="61"/>
                      </a:lnTo>
                      <a:lnTo>
                        <a:pt x="28" y="59"/>
                      </a:lnTo>
                      <a:lnTo>
                        <a:pt x="27" y="56"/>
                      </a:lnTo>
                      <a:lnTo>
                        <a:pt x="26" y="52"/>
                      </a:lnTo>
                      <a:lnTo>
                        <a:pt x="26" y="49"/>
                      </a:lnTo>
                      <a:lnTo>
                        <a:pt x="24" y="41"/>
                      </a:lnTo>
                      <a:lnTo>
                        <a:pt x="24" y="37"/>
                      </a:lnTo>
                      <a:lnTo>
                        <a:pt x="23" y="35"/>
                      </a:lnTo>
                      <a:lnTo>
                        <a:pt x="22" y="32"/>
                      </a:lnTo>
                      <a:lnTo>
                        <a:pt x="20" y="29"/>
                      </a:lnTo>
                      <a:lnTo>
                        <a:pt x="19" y="27"/>
                      </a:lnTo>
                      <a:lnTo>
                        <a:pt x="18" y="24"/>
                      </a:lnTo>
                      <a:lnTo>
                        <a:pt x="17" y="22"/>
                      </a:lnTo>
                      <a:lnTo>
                        <a:pt x="15" y="18"/>
                      </a:lnTo>
                      <a:lnTo>
                        <a:pt x="14" y="17"/>
                      </a:lnTo>
                      <a:lnTo>
                        <a:pt x="13" y="14"/>
                      </a:lnTo>
                      <a:lnTo>
                        <a:pt x="11" y="12"/>
                      </a:lnTo>
                      <a:lnTo>
                        <a:pt x="10" y="10"/>
                      </a:lnTo>
                      <a:lnTo>
                        <a:pt x="6" y="5"/>
                      </a:lnTo>
                      <a:lnTo>
                        <a:pt x="4" y="3"/>
                      </a:ln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3" y="4"/>
                      </a:lnTo>
                      <a:lnTo>
                        <a:pt x="5" y="7"/>
                      </a:lnTo>
                      <a:lnTo>
                        <a:pt x="7" y="10"/>
                      </a:lnTo>
                      <a:lnTo>
                        <a:pt x="10" y="13"/>
                      </a:lnTo>
                      <a:lnTo>
                        <a:pt x="11" y="15"/>
                      </a:lnTo>
                      <a:lnTo>
                        <a:pt x="13" y="17"/>
                      </a:lnTo>
                      <a:lnTo>
                        <a:pt x="14" y="20"/>
                      </a:lnTo>
                      <a:lnTo>
                        <a:pt x="15" y="22"/>
                      </a:lnTo>
                      <a:lnTo>
                        <a:pt x="16" y="25"/>
                      </a:lnTo>
                      <a:lnTo>
                        <a:pt x="18" y="27"/>
                      </a:lnTo>
                      <a:lnTo>
                        <a:pt x="18" y="30"/>
                      </a:lnTo>
                      <a:lnTo>
                        <a:pt x="19" y="33"/>
                      </a:lnTo>
                      <a:lnTo>
                        <a:pt x="20" y="36"/>
                      </a:lnTo>
                      <a:lnTo>
                        <a:pt x="22" y="38"/>
                      </a:lnTo>
                      <a:lnTo>
                        <a:pt x="23" y="41"/>
                      </a:lnTo>
                      <a:lnTo>
                        <a:pt x="25" y="49"/>
                      </a:lnTo>
                      <a:lnTo>
                        <a:pt x="25" y="52"/>
                      </a:lnTo>
                      <a:lnTo>
                        <a:pt x="26" y="56"/>
                      </a:lnTo>
                      <a:lnTo>
                        <a:pt x="26" y="59"/>
                      </a:lnTo>
                      <a:lnTo>
                        <a:pt x="27" y="61"/>
                      </a:lnTo>
                      <a:lnTo>
                        <a:pt x="26" y="64"/>
                      </a:lnTo>
                      <a:lnTo>
                        <a:pt x="27" y="69"/>
                      </a:lnTo>
                      <a:lnTo>
                        <a:pt x="27" y="72"/>
                      </a:lnTo>
                      <a:lnTo>
                        <a:pt x="27" y="75"/>
                      </a:lnTo>
                      <a:lnTo>
                        <a:pt x="27" y="77"/>
                      </a:lnTo>
                      <a:lnTo>
                        <a:pt x="27" y="88"/>
                      </a:lnTo>
                      <a:close/>
                    </a:path>
                  </a:pathLst>
                </a:custGeom>
                <a:solidFill>
                  <a:srgbClr val="0099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12" name="Freeform 24"/>
                <p:cNvSpPr>
                  <a:spLocks/>
                </p:cNvSpPr>
                <p:nvPr/>
              </p:nvSpPr>
              <p:spPr bwMode="auto">
                <a:xfrm>
                  <a:off x="573" y="1725"/>
                  <a:ext cx="107" cy="80"/>
                </a:xfrm>
                <a:custGeom>
                  <a:avLst/>
                  <a:gdLst/>
                  <a:ahLst/>
                  <a:cxnLst>
                    <a:cxn ang="0">
                      <a:pos x="536" y="0"/>
                    </a:cxn>
                    <a:cxn ang="0">
                      <a:pos x="536" y="168"/>
                    </a:cxn>
                    <a:cxn ang="0">
                      <a:pos x="536" y="168"/>
                    </a:cxn>
                    <a:cxn ang="0">
                      <a:pos x="535" y="176"/>
                    </a:cxn>
                    <a:cxn ang="0">
                      <a:pos x="534" y="182"/>
                    </a:cxn>
                    <a:cxn ang="0">
                      <a:pos x="531" y="189"/>
                    </a:cxn>
                    <a:cxn ang="0">
                      <a:pos x="527" y="195"/>
                    </a:cxn>
                    <a:cxn ang="0">
                      <a:pos x="522" y="201"/>
                    </a:cxn>
                    <a:cxn ang="0">
                      <a:pos x="517" y="206"/>
                    </a:cxn>
                    <a:cxn ang="0">
                      <a:pos x="510" y="210"/>
                    </a:cxn>
                    <a:cxn ang="0">
                      <a:pos x="504" y="213"/>
                    </a:cxn>
                    <a:cxn ang="0">
                      <a:pos x="251" y="368"/>
                    </a:cxn>
                    <a:cxn ang="0">
                      <a:pos x="33" y="396"/>
                    </a:cxn>
                    <a:cxn ang="0">
                      <a:pos x="26" y="398"/>
                    </a:cxn>
                    <a:cxn ang="0">
                      <a:pos x="19" y="398"/>
                    </a:cxn>
                    <a:cxn ang="0">
                      <a:pos x="14" y="397"/>
                    </a:cxn>
                    <a:cxn ang="0">
                      <a:pos x="10" y="396"/>
                    </a:cxn>
                    <a:cxn ang="0">
                      <a:pos x="5" y="392"/>
                    </a:cxn>
                    <a:cxn ang="0">
                      <a:pos x="2" y="387"/>
                    </a:cxn>
                    <a:cxn ang="0">
                      <a:pos x="1" y="382"/>
                    </a:cxn>
                    <a:cxn ang="0">
                      <a:pos x="0" y="375"/>
                    </a:cxn>
                    <a:cxn ang="0">
                      <a:pos x="143" y="308"/>
                    </a:cxn>
                    <a:cxn ang="0">
                      <a:pos x="148" y="313"/>
                    </a:cxn>
                    <a:cxn ang="0">
                      <a:pos x="155" y="319"/>
                    </a:cxn>
                    <a:cxn ang="0">
                      <a:pos x="162" y="322"/>
                    </a:cxn>
                    <a:cxn ang="0">
                      <a:pos x="169" y="326"/>
                    </a:cxn>
                    <a:cxn ang="0">
                      <a:pos x="178" y="328"/>
                    </a:cxn>
                    <a:cxn ang="0">
                      <a:pos x="186" y="331"/>
                    </a:cxn>
                    <a:cxn ang="0">
                      <a:pos x="195" y="332"/>
                    </a:cxn>
                    <a:cxn ang="0">
                      <a:pos x="204" y="333"/>
                    </a:cxn>
                    <a:cxn ang="0">
                      <a:pos x="217" y="332"/>
                    </a:cxn>
                    <a:cxn ang="0">
                      <a:pos x="231" y="330"/>
                    </a:cxn>
                    <a:cxn ang="0">
                      <a:pos x="244" y="326"/>
                    </a:cxn>
                    <a:cxn ang="0">
                      <a:pos x="257" y="321"/>
                    </a:cxn>
                    <a:cxn ang="0">
                      <a:pos x="270" y="314"/>
                    </a:cxn>
                    <a:cxn ang="0">
                      <a:pos x="282" y="307"/>
                    </a:cxn>
                    <a:cxn ang="0">
                      <a:pos x="295" y="298"/>
                    </a:cxn>
                    <a:cxn ang="0">
                      <a:pos x="306" y="289"/>
                    </a:cxn>
                    <a:cxn ang="0">
                      <a:pos x="318" y="278"/>
                    </a:cxn>
                    <a:cxn ang="0">
                      <a:pos x="329" y="267"/>
                    </a:cxn>
                    <a:cxn ang="0">
                      <a:pos x="339" y="254"/>
                    </a:cxn>
                    <a:cxn ang="0">
                      <a:pos x="349" y="242"/>
                    </a:cxn>
                    <a:cxn ang="0">
                      <a:pos x="356" y="228"/>
                    </a:cxn>
                    <a:cxn ang="0">
                      <a:pos x="364" y="214"/>
                    </a:cxn>
                    <a:cxn ang="0">
                      <a:pos x="371" y="200"/>
                    </a:cxn>
                    <a:cxn ang="0">
                      <a:pos x="376" y="183"/>
                    </a:cxn>
                    <a:cxn ang="0">
                      <a:pos x="379" y="171"/>
                    </a:cxn>
                    <a:cxn ang="0">
                      <a:pos x="382" y="161"/>
                    </a:cxn>
                    <a:cxn ang="0">
                      <a:pos x="383" y="149"/>
                    </a:cxn>
                    <a:cxn ang="0">
                      <a:pos x="384" y="138"/>
                    </a:cxn>
                    <a:cxn ang="0">
                      <a:pos x="384" y="126"/>
                    </a:cxn>
                    <a:cxn ang="0">
                      <a:pos x="383" y="115"/>
                    </a:cxn>
                    <a:cxn ang="0">
                      <a:pos x="380" y="105"/>
                    </a:cxn>
                    <a:cxn ang="0">
                      <a:pos x="378" y="95"/>
                    </a:cxn>
                    <a:cxn ang="0">
                      <a:pos x="374" y="85"/>
                    </a:cxn>
                    <a:cxn ang="0">
                      <a:pos x="370" y="77"/>
                    </a:cxn>
                    <a:cxn ang="0">
                      <a:pos x="364" y="69"/>
                    </a:cxn>
                    <a:cxn ang="0">
                      <a:pos x="359" y="61"/>
                    </a:cxn>
                    <a:cxn ang="0">
                      <a:pos x="536" y="0"/>
                    </a:cxn>
                  </a:cxnLst>
                  <a:rect l="0" t="0" r="r" b="b"/>
                  <a:pathLst>
                    <a:path w="536" h="398">
                      <a:moveTo>
                        <a:pt x="536" y="0"/>
                      </a:moveTo>
                      <a:lnTo>
                        <a:pt x="536" y="168"/>
                      </a:lnTo>
                      <a:lnTo>
                        <a:pt x="536" y="168"/>
                      </a:lnTo>
                      <a:lnTo>
                        <a:pt x="535" y="176"/>
                      </a:lnTo>
                      <a:lnTo>
                        <a:pt x="534" y="182"/>
                      </a:lnTo>
                      <a:lnTo>
                        <a:pt x="531" y="189"/>
                      </a:lnTo>
                      <a:lnTo>
                        <a:pt x="527" y="195"/>
                      </a:lnTo>
                      <a:lnTo>
                        <a:pt x="522" y="201"/>
                      </a:lnTo>
                      <a:lnTo>
                        <a:pt x="517" y="206"/>
                      </a:lnTo>
                      <a:lnTo>
                        <a:pt x="510" y="210"/>
                      </a:lnTo>
                      <a:lnTo>
                        <a:pt x="504" y="213"/>
                      </a:lnTo>
                      <a:lnTo>
                        <a:pt x="251" y="368"/>
                      </a:lnTo>
                      <a:lnTo>
                        <a:pt x="33" y="396"/>
                      </a:lnTo>
                      <a:lnTo>
                        <a:pt x="26" y="398"/>
                      </a:lnTo>
                      <a:lnTo>
                        <a:pt x="19" y="398"/>
                      </a:lnTo>
                      <a:lnTo>
                        <a:pt x="14" y="397"/>
                      </a:lnTo>
                      <a:lnTo>
                        <a:pt x="10" y="396"/>
                      </a:lnTo>
                      <a:lnTo>
                        <a:pt x="5" y="392"/>
                      </a:lnTo>
                      <a:lnTo>
                        <a:pt x="2" y="387"/>
                      </a:lnTo>
                      <a:lnTo>
                        <a:pt x="1" y="382"/>
                      </a:lnTo>
                      <a:lnTo>
                        <a:pt x="0" y="375"/>
                      </a:lnTo>
                      <a:lnTo>
                        <a:pt x="143" y="308"/>
                      </a:lnTo>
                      <a:lnTo>
                        <a:pt x="148" y="313"/>
                      </a:lnTo>
                      <a:lnTo>
                        <a:pt x="155" y="319"/>
                      </a:lnTo>
                      <a:lnTo>
                        <a:pt x="162" y="322"/>
                      </a:lnTo>
                      <a:lnTo>
                        <a:pt x="169" y="326"/>
                      </a:lnTo>
                      <a:lnTo>
                        <a:pt x="178" y="328"/>
                      </a:lnTo>
                      <a:lnTo>
                        <a:pt x="186" y="331"/>
                      </a:lnTo>
                      <a:lnTo>
                        <a:pt x="195" y="332"/>
                      </a:lnTo>
                      <a:lnTo>
                        <a:pt x="204" y="333"/>
                      </a:lnTo>
                      <a:lnTo>
                        <a:pt x="217" y="332"/>
                      </a:lnTo>
                      <a:lnTo>
                        <a:pt x="231" y="330"/>
                      </a:lnTo>
                      <a:lnTo>
                        <a:pt x="244" y="326"/>
                      </a:lnTo>
                      <a:lnTo>
                        <a:pt x="257" y="321"/>
                      </a:lnTo>
                      <a:lnTo>
                        <a:pt x="270" y="314"/>
                      </a:lnTo>
                      <a:lnTo>
                        <a:pt x="282" y="307"/>
                      </a:lnTo>
                      <a:lnTo>
                        <a:pt x="295" y="298"/>
                      </a:lnTo>
                      <a:lnTo>
                        <a:pt x="306" y="289"/>
                      </a:lnTo>
                      <a:lnTo>
                        <a:pt x="318" y="278"/>
                      </a:lnTo>
                      <a:lnTo>
                        <a:pt x="329" y="267"/>
                      </a:lnTo>
                      <a:lnTo>
                        <a:pt x="339" y="254"/>
                      </a:lnTo>
                      <a:lnTo>
                        <a:pt x="349" y="242"/>
                      </a:lnTo>
                      <a:lnTo>
                        <a:pt x="356" y="228"/>
                      </a:lnTo>
                      <a:lnTo>
                        <a:pt x="364" y="214"/>
                      </a:lnTo>
                      <a:lnTo>
                        <a:pt x="371" y="200"/>
                      </a:lnTo>
                      <a:lnTo>
                        <a:pt x="376" y="183"/>
                      </a:lnTo>
                      <a:lnTo>
                        <a:pt x="379" y="171"/>
                      </a:lnTo>
                      <a:lnTo>
                        <a:pt x="382" y="161"/>
                      </a:lnTo>
                      <a:lnTo>
                        <a:pt x="383" y="149"/>
                      </a:lnTo>
                      <a:lnTo>
                        <a:pt x="384" y="138"/>
                      </a:lnTo>
                      <a:lnTo>
                        <a:pt x="384" y="126"/>
                      </a:lnTo>
                      <a:lnTo>
                        <a:pt x="383" y="115"/>
                      </a:lnTo>
                      <a:lnTo>
                        <a:pt x="380" y="105"/>
                      </a:lnTo>
                      <a:lnTo>
                        <a:pt x="378" y="95"/>
                      </a:lnTo>
                      <a:lnTo>
                        <a:pt x="374" y="85"/>
                      </a:lnTo>
                      <a:lnTo>
                        <a:pt x="370" y="77"/>
                      </a:lnTo>
                      <a:lnTo>
                        <a:pt x="364" y="69"/>
                      </a:lnTo>
                      <a:lnTo>
                        <a:pt x="359" y="61"/>
                      </a:lnTo>
                      <a:lnTo>
                        <a:pt x="536" y="0"/>
                      </a:lnTo>
                      <a:close/>
                    </a:path>
                  </a:pathLst>
                </a:custGeom>
                <a:solidFill>
                  <a:srgbClr val="A5DBF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13" name="Freeform 25"/>
                <p:cNvSpPr>
                  <a:spLocks/>
                </p:cNvSpPr>
                <p:nvPr/>
              </p:nvSpPr>
              <p:spPr bwMode="auto">
                <a:xfrm>
                  <a:off x="601" y="1786"/>
                  <a:ext cx="13" cy="6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4" y="5"/>
                    </a:cxn>
                    <a:cxn ang="0">
                      <a:pos x="6" y="8"/>
                    </a:cxn>
                    <a:cxn ang="0">
                      <a:pos x="9" y="11"/>
                    </a:cxn>
                    <a:cxn ang="0">
                      <a:pos x="14" y="13"/>
                    </a:cxn>
                    <a:cxn ang="0">
                      <a:pos x="18" y="15"/>
                    </a:cxn>
                    <a:cxn ang="0">
                      <a:pos x="23" y="17"/>
                    </a:cxn>
                    <a:cxn ang="0">
                      <a:pos x="28" y="20"/>
                    </a:cxn>
                    <a:cxn ang="0">
                      <a:pos x="32" y="21"/>
                    </a:cxn>
                    <a:cxn ang="0">
                      <a:pos x="37" y="23"/>
                    </a:cxn>
                    <a:cxn ang="0">
                      <a:pos x="41" y="24"/>
                    </a:cxn>
                    <a:cxn ang="0">
                      <a:pos x="45" y="24"/>
                    </a:cxn>
                    <a:cxn ang="0">
                      <a:pos x="50" y="25"/>
                    </a:cxn>
                    <a:cxn ang="0">
                      <a:pos x="60" y="25"/>
                    </a:cxn>
                    <a:cxn ang="0">
                      <a:pos x="63" y="26"/>
                    </a:cxn>
                    <a:cxn ang="0">
                      <a:pos x="63" y="26"/>
                    </a:cxn>
                    <a:cxn ang="0">
                      <a:pos x="63" y="25"/>
                    </a:cxn>
                    <a:cxn ang="0">
                      <a:pos x="62" y="25"/>
                    </a:cxn>
                    <a:cxn ang="0">
                      <a:pos x="60" y="24"/>
                    </a:cxn>
                    <a:cxn ang="0">
                      <a:pos x="50" y="23"/>
                    </a:cxn>
                    <a:cxn ang="0">
                      <a:pos x="45" y="23"/>
                    </a:cxn>
                    <a:cxn ang="0">
                      <a:pos x="41" y="21"/>
                    </a:cxn>
                    <a:cxn ang="0">
                      <a:pos x="37" y="20"/>
                    </a:cxn>
                    <a:cxn ang="0">
                      <a:pos x="32" y="19"/>
                    </a:cxn>
                    <a:cxn ang="0">
                      <a:pos x="29" y="18"/>
                    </a:cxn>
                    <a:cxn ang="0">
                      <a:pos x="24" y="16"/>
                    </a:cxn>
                    <a:cxn ang="0">
                      <a:pos x="19" y="14"/>
                    </a:cxn>
                    <a:cxn ang="0">
                      <a:pos x="15" y="11"/>
                    </a:cxn>
                    <a:cxn ang="0">
                      <a:pos x="11" y="8"/>
                    </a:cxn>
                    <a:cxn ang="0">
                      <a:pos x="7" y="6"/>
                    </a:cxn>
                    <a:cxn ang="0">
                      <a:pos x="5" y="4"/>
                    </a:cxn>
                  </a:cxnLst>
                  <a:rect l="0" t="0" r="r" b="b"/>
                  <a:pathLst>
                    <a:path w="63" h="26">
                      <a:moveTo>
                        <a:pt x="1" y="1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5"/>
                      </a:lnTo>
                      <a:lnTo>
                        <a:pt x="5" y="7"/>
                      </a:lnTo>
                      <a:lnTo>
                        <a:pt x="6" y="8"/>
                      </a:lnTo>
                      <a:lnTo>
                        <a:pt x="8" y="8"/>
                      </a:lnTo>
                      <a:lnTo>
                        <a:pt x="9" y="11"/>
                      </a:lnTo>
                      <a:lnTo>
                        <a:pt x="12" y="12"/>
                      </a:lnTo>
                      <a:lnTo>
                        <a:pt x="14" y="13"/>
                      </a:lnTo>
                      <a:lnTo>
                        <a:pt x="15" y="14"/>
                      </a:lnTo>
                      <a:lnTo>
                        <a:pt x="18" y="15"/>
                      </a:lnTo>
                      <a:lnTo>
                        <a:pt x="20" y="17"/>
                      </a:lnTo>
                      <a:lnTo>
                        <a:pt x="23" y="17"/>
                      </a:lnTo>
                      <a:lnTo>
                        <a:pt x="24" y="18"/>
                      </a:lnTo>
                      <a:lnTo>
                        <a:pt x="28" y="20"/>
                      </a:lnTo>
                      <a:lnTo>
                        <a:pt x="30" y="20"/>
                      </a:lnTo>
                      <a:lnTo>
                        <a:pt x="32" y="21"/>
                      </a:lnTo>
                      <a:lnTo>
                        <a:pt x="34" y="23"/>
                      </a:lnTo>
                      <a:lnTo>
                        <a:pt x="37" y="23"/>
                      </a:lnTo>
                      <a:lnTo>
                        <a:pt x="39" y="23"/>
                      </a:lnTo>
                      <a:lnTo>
                        <a:pt x="41" y="24"/>
                      </a:lnTo>
                      <a:lnTo>
                        <a:pt x="43" y="24"/>
                      </a:lnTo>
                      <a:lnTo>
                        <a:pt x="45" y="24"/>
                      </a:lnTo>
                      <a:lnTo>
                        <a:pt x="48" y="25"/>
                      </a:lnTo>
                      <a:lnTo>
                        <a:pt x="50" y="25"/>
                      </a:lnTo>
                      <a:lnTo>
                        <a:pt x="52" y="25"/>
                      </a:lnTo>
                      <a:lnTo>
                        <a:pt x="60" y="25"/>
                      </a:lnTo>
                      <a:lnTo>
                        <a:pt x="62" y="26"/>
                      </a:lnTo>
                      <a:lnTo>
                        <a:pt x="63" y="26"/>
                      </a:lnTo>
                      <a:lnTo>
                        <a:pt x="63" y="26"/>
                      </a:lnTo>
                      <a:lnTo>
                        <a:pt x="63" y="26"/>
                      </a:lnTo>
                      <a:lnTo>
                        <a:pt x="63" y="25"/>
                      </a:lnTo>
                      <a:lnTo>
                        <a:pt x="63" y="25"/>
                      </a:lnTo>
                      <a:lnTo>
                        <a:pt x="63" y="25"/>
                      </a:lnTo>
                      <a:lnTo>
                        <a:pt x="62" y="25"/>
                      </a:lnTo>
                      <a:lnTo>
                        <a:pt x="63" y="25"/>
                      </a:lnTo>
                      <a:lnTo>
                        <a:pt x="60" y="24"/>
                      </a:lnTo>
                      <a:lnTo>
                        <a:pt x="52" y="24"/>
                      </a:lnTo>
                      <a:lnTo>
                        <a:pt x="50" y="23"/>
                      </a:lnTo>
                      <a:lnTo>
                        <a:pt x="48" y="23"/>
                      </a:lnTo>
                      <a:lnTo>
                        <a:pt x="45" y="23"/>
                      </a:lnTo>
                      <a:lnTo>
                        <a:pt x="43" y="23"/>
                      </a:lnTo>
                      <a:lnTo>
                        <a:pt x="41" y="21"/>
                      </a:lnTo>
                      <a:lnTo>
                        <a:pt x="39" y="20"/>
                      </a:lnTo>
                      <a:lnTo>
                        <a:pt x="37" y="20"/>
                      </a:lnTo>
                      <a:lnTo>
                        <a:pt x="36" y="20"/>
                      </a:lnTo>
                      <a:lnTo>
                        <a:pt x="32" y="19"/>
                      </a:lnTo>
                      <a:lnTo>
                        <a:pt x="31" y="19"/>
                      </a:lnTo>
                      <a:lnTo>
                        <a:pt x="29" y="18"/>
                      </a:lnTo>
                      <a:lnTo>
                        <a:pt x="25" y="16"/>
                      </a:lnTo>
                      <a:lnTo>
                        <a:pt x="24" y="16"/>
                      </a:lnTo>
                      <a:lnTo>
                        <a:pt x="21" y="15"/>
                      </a:lnTo>
                      <a:lnTo>
                        <a:pt x="19" y="14"/>
                      </a:lnTo>
                      <a:lnTo>
                        <a:pt x="16" y="12"/>
                      </a:lnTo>
                      <a:lnTo>
                        <a:pt x="15" y="11"/>
                      </a:lnTo>
                      <a:lnTo>
                        <a:pt x="13" y="11"/>
                      </a:lnTo>
                      <a:lnTo>
                        <a:pt x="11" y="8"/>
                      </a:lnTo>
                      <a:lnTo>
                        <a:pt x="9" y="7"/>
                      </a:lnTo>
                      <a:lnTo>
                        <a:pt x="7" y="6"/>
                      </a:lnTo>
                      <a:lnTo>
                        <a:pt x="6" y="5"/>
                      </a:lnTo>
                      <a:lnTo>
                        <a:pt x="5" y="4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0099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14" name="Freeform 26"/>
                <p:cNvSpPr>
                  <a:spLocks/>
                </p:cNvSpPr>
                <p:nvPr/>
              </p:nvSpPr>
              <p:spPr bwMode="auto">
                <a:xfrm>
                  <a:off x="614" y="1762"/>
                  <a:ext cx="34" cy="30"/>
                </a:xfrm>
                <a:custGeom>
                  <a:avLst/>
                  <a:gdLst/>
                  <a:ahLst/>
                  <a:cxnLst>
                    <a:cxn ang="0">
                      <a:pos x="1" y="149"/>
                    </a:cxn>
                    <a:cxn ang="0">
                      <a:pos x="0" y="149"/>
                    </a:cxn>
                    <a:cxn ang="0">
                      <a:pos x="1" y="150"/>
                    </a:cxn>
                    <a:cxn ang="0">
                      <a:pos x="1" y="150"/>
                    </a:cxn>
                    <a:cxn ang="0">
                      <a:pos x="14" y="149"/>
                    </a:cxn>
                    <a:cxn ang="0">
                      <a:pos x="27" y="147"/>
                    </a:cxn>
                    <a:cxn ang="0">
                      <a:pos x="47" y="141"/>
                    </a:cxn>
                    <a:cxn ang="0">
                      <a:pos x="60" y="136"/>
                    </a:cxn>
                    <a:cxn ang="0">
                      <a:pos x="73" y="129"/>
                    </a:cxn>
                    <a:cxn ang="0">
                      <a:pos x="104" y="106"/>
                    </a:cxn>
                    <a:cxn ang="0">
                      <a:pos x="115" y="95"/>
                    </a:cxn>
                    <a:cxn ang="0">
                      <a:pos x="132" y="78"/>
                    </a:cxn>
                    <a:cxn ang="0">
                      <a:pos x="141" y="66"/>
                    </a:cxn>
                    <a:cxn ang="0">
                      <a:pos x="149" y="52"/>
                    </a:cxn>
                    <a:cxn ang="0">
                      <a:pos x="158" y="39"/>
                    </a:cxn>
                    <a:cxn ang="0">
                      <a:pos x="164" y="23"/>
                    </a:cxn>
                    <a:cxn ang="0">
                      <a:pos x="173" y="2"/>
                    </a:cxn>
                    <a:cxn ang="0">
                      <a:pos x="173" y="0"/>
                    </a:cxn>
                    <a:cxn ang="0">
                      <a:pos x="172" y="0"/>
                    </a:cxn>
                    <a:cxn ang="0">
                      <a:pos x="172" y="0"/>
                    </a:cxn>
                    <a:cxn ang="0">
                      <a:pos x="163" y="22"/>
                    </a:cxn>
                    <a:cxn ang="0">
                      <a:pos x="156" y="38"/>
                    </a:cxn>
                    <a:cxn ang="0">
                      <a:pos x="148" y="51"/>
                    </a:cxn>
                    <a:cxn ang="0">
                      <a:pos x="139" y="65"/>
                    </a:cxn>
                    <a:cxn ang="0">
                      <a:pos x="129" y="77"/>
                    </a:cxn>
                    <a:cxn ang="0">
                      <a:pos x="114" y="95"/>
                    </a:cxn>
                    <a:cxn ang="0">
                      <a:pos x="103" y="105"/>
                    </a:cxn>
                    <a:cxn ang="0">
                      <a:pos x="72" y="127"/>
                    </a:cxn>
                    <a:cxn ang="0">
                      <a:pos x="60" y="133"/>
                    </a:cxn>
                    <a:cxn ang="0">
                      <a:pos x="47" y="139"/>
                    </a:cxn>
                    <a:cxn ang="0">
                      <a:pos x="27" y="145"/>
                    </a:cxn>
                    <a:cxn ang="0">
                      <a:pos x="14" y="148"/>
                    </a:cxn>
                    <a:cxn ang="0">
                      <a:pos x="1" y="149"/>
                    </a:cxn>
                  </a:cxnLst>
                  <a:rect l="0" t="0" r="r" b="b"/>
                  <a:pathLst>
                    <a:path w="173" h="150">
                      <a:moveTo>
                        <a:pt x="1" y="149"/>
                      </a:moveTo>
                      <a:lnTo>
                        <a:pt x="1" y="149"/>
                      </a:lnTo>
                      <a:lnTo>
                        <a:pt x="1" y="149"/>
                      </a:lnTo>
                      <a:lnTo>
                        <a:pt x="0" y="149"/>
                      </a:lnTo>
                      <a:lnTo>
                        <a:pt x="0" y="150"/>
                      </a:lnTo>
                      <a:lnTo>
                        <a:pt x="1" y="150"/>
                      </a:lnTo>
                      <a:lnTo>
                        <a:pt x="1" y="150"/>
                      </a:lnTo>
                      <a:lnTo>
                        <a:pt x="1" y="150"/>
                      </a:lnTo>
                      <a:lnTo>
                        <a:pt x="7" y="150"/>
                      </a:lnTo>
                      <a:lnTo>
                        <a:pt x="14" y="149"/>
                      </a:lnTo>
                      <a:lnTo>
                        <a:pt x="20" y="148"/>
                      </a:lnTo>
                      <a:lnTo>
                        <a:pt x="27" y="147"/>
                      </a:lnTo>
                      <a:lnTo>
                        <a:pt x="33" y="145"/>
                      </a:lnTo>
                      <a:lnTo>
                        <a:pt x="47" y="141"/>
                      </a:lnTo>
                      <a:lnTo>
                        <a:pt x="54" y="138"/>
                      </a:lnTo>
                      <a:lnTo>
                        <a:pt x="60" y="136"/>
                      </a:lnTo>
                      <a:lnTo>
                        <a:pt x="66" y="132"/>
                      </a:lnTo>
                      <a:lnTo>
                        <a:pt x="73" y="129"/>
                      </a:lnTo>
                      <a:lnTo>
                        <a:pt x="86" y="120"/>
                      </a:lnTo>
                      <a:lnTo>
                        <a:pt x="104" y="106"/>
                      </a:lnTo>
                      <a:lnTo>
                        <a:pt x="110" y="101"/>
                      </a:lnTo>
                      <a:lnTo>
                        <a:pt x="115" y="95"/>
                      </a:lnTo>
                      <a:lnTo>
                        <a:pt x="125" y="84"/>
                      </a:lnTo>
                      <a:lnTo>
                        <a:pt x="132" y="78"/>
                      </a:lnTo>
                      <a:lnTo>
                        <a:pt x="136" y="71"/>
                      </a:lnTo>
                      <a:lnTo>
                        <a:pt x="141" y="66"/>
                      </a:lnTo>
                      <a:lnTo>
                        <a:pt x="146" y="59"/>
                      </a:lnTo>
                      <a:lnTo>
                        <a:pt x="149" y="52"/>
                      </a:lnTo>
                      <a:lnTo>
                        <a:pt x="153" y="45"/>
                      </a:lnTo>
                      <a:lnTo>
                        <a:pt x="158" y="39"/>
                      </a:lnTo>
                      <a:lnTo>
                        <a:pt x="161" y="31"/>
                      </a:lnTo>
                      <a:lnTo>
                        <a:pt x="164" y="23"/>
                      </a:lnTo>
                      <a:lnTo>
                        <a:pt x="168" y="17"/>
                      </a:lnTo>
                      <a:lnTo>
                        <a:pt x="173" y="2"/>
                      </a:lnTo>
                      <a:lnTo>
                        <a:pt x="173" y="0"/>
                      </a:lnTo>
                      <a:lnTo>
                        <a:pt x="173" y="0"/>
                      </a:lnTo>
                      <a:lnTo>
                        <a:pt x="173" y="0"/>
                      </a:lnTo>
                      <a:lnTo>
                        <a:pt x="172" y="0"/>
                      </a:lnTo>
                      <a:lnTo>
                        <a:pt x="172" y="0"/>
                      </a:lnTo>
                      <a:lnTo>
                        <a:pt x="172" y="0"/>
                      </a:lnTo>
                      <a:lnTo>
                        <a:pt x="167" y="16"/>
                      </a:lnTo>
                      <a:lnTo>
                        <a:pt x="163" y="22"/>
                      </a:lnTo>
                      <a:lnTo>
                        <a:pt x="159" y="30"/>
                      </a:lnTo>
                      <a:lnTo>
                        <a:pt x="156" y="38"/>
                      </a:lnTo>
                      <a:lnTo>
                        <a:pt x="152" y="44"/>
                      </a:lnTo>
                      <a:lnTo>
                        <a:pt x="148" y="51"/>
                      </a:lnTo>
                      <a:lnTo>
                        <a:pt x="144" y="58"/>
                      </a:lnTo>
                      <a:lnTo>
                        <a:pt x="139" y="65"/>
                      </a:lnTo>
                      <a:lnTo>
                        <a:pt x="134" y="71"/>
                      </a:lnTo>
                      <a:lnTo>
                        <a:pt x="129" y="77"/>
                      </a:lnTo>
                      <a:lnTo>
                        <a:pt x="125" y="83"/>
                      </a:lnTo>
                      <a:lnTo>
                        <a:pt x="114" y="95"/>
                      </a:lnTo>
                      <a:lnTo>
                        <a:pt x="109" y="100"/>
                      </a:lnTo>
                      <a:lnTo>
                        <a:pt x="103" y="105"/>
                      </a:lnTo>
                      <a:lnTo>
                        <a:pt x="85" y="119"/>
                      </a:lnTo>
                      <a:lnTo>
                        <a:pt x="72" y="127"/>
                      </a:lnTo>
                      <a:lnTo>
                        <a:pt x="65" y="130"/>
                      </a:lnTo>
                      <a:lnTo>
                        <a:pt x="60" y="133"/>
                      </a:lnTo>
                      <a:lnTo>
                        <a:pt x="53" y="137"/>
                      </a:lnTo>
                      <a:lnTo>
                        <a:pt x="47" y="139"/>
                      </a:lnTo>
                      <a:lnTo>
                        <a:pt x="32" y="143"/>
                      </a:lnTo>
                      <a:lnTo>
                        <a:pt x="27" y="145"/>
                      </a:lnTo>
                      <a:lnTo>
                        <a:pt x="20" y="147"/>
                      </a:lnTo>
                      <a:lnTo>
                        <a:pt x="14" y="148"/>
                      </a:lnTo>
                      <a:lnTo>
                        <a:pt x="7" y="148"/>
                      </a:lnTo>
                      <a:lnTo>
                        <a:pt x="1" y="149"/>
                      </a:lnTo>
                      <a:close/>
                    </a:path>
                  </a:pathLst>
                </a:custGeom>
                <a:solidFill>
                  <a:srgbClr val="0099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15" name="Freeform 27"/>
                <p:cNvSpPr>
                  <a:spLocks/>
                </p:cNvSpPr>
                <p:nvPr/>
              </p:nvSpPr>
              <p:spPr bwMode="auto">
                <a:xfrm>
                  <a:off x="648" y="1752"/>
                  <a:ext cx="2" cy="10"/>
                </a:xfrm>
                <a:custGeom>
                  <a:avLst/>
                  <a:gdLst/>
                  <a:ahLst/>
                  <a:cxnLst>
                    <a:cxn ang="0">
                      <a:pos x="0" y="46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1" y="48"/>
                    </a:cxn>
                    <a:cxn ang="0">
                      <a:pos x="1" y="48"/>
                    </a:cxn>
                    <a:cxn ang="0">
                      <a:pos x="1" y="48"/>
                    </a:cxn>
                    <a:cxn ang="0">
                      <a:pos x="1" y="43"/>
                    </a:cxn>
                    <a:cxn ang="0">
                      <a:pos x="2" y="42"/>
                    </a:cxn>
                    <a:cxn ang="0">
                      <a:pos x="3" y="41"/>
                    </a:cxn>
                    <a:cxn ang="0">
                      <a:pos x="3" y="39"/>
                    </a:cxn>
                    <a:cxn ang="0">
                      <a:pos x="3" y="38"/>
                    </a:cxn>
                    <a:cxn ang="0">
                      <a:pos x="4" y="34"/>
                    </a:cxn>
                    <a:cxn ang="0">
                      <a:pos x="4" y="33"/>
                    </a:cxn>
                    <a:cxn ang="0">
                      <a:pos x="5" y="30"/>
                    </a:cxn>
                    <a:cxn ang="0">
                      <a:pos x="5" y="28"/>
                    </a:cxn>
                    <a:cxn ang="0">
                      <a:pos x="5" y="27"/>
                    </a:cxn>
                    <a:cxn ang="0">
                      <a:pos x="7" y="26"/>
                    </a:cxn>
                    <a:cxn ang="0">
                      <a:pos x="7" y="25"/>
                    </a:cxn>
                    <a:cxn ang="0">
                      <a:pos x="7" y="24"/>
                    </a:cxn>
                    <a:cxn ang="0">
                      <a:pos x="7" y="18"/>
                    </a:cxn>
                    <a:cxn ang="0">
                      <a:pos x="8" y="17"/>
                    </a:cxn>
                    <a:cxn ang="0">
                      <a:pos x="8" y="16"/>
                    </a:cxn>
                    <a:cxn ang="0">
                      <a:pos x="8" y="14"/>
                    </a:cxn>
                    <a:cxn ang="0">
                      <a:pos x="8" y="13"/>
                    </a:cxn>
                    <a:cxn ang="0">
                      <a:pos x="8" y="12"/>
                    </a:cxn>
                    <a:cxn ang="0">
                      <a:pos x="8" y="3"/>
                    </a:cxn>
                    <a:cxn ang="0">
                      <a:pos x="9" y="1"/>
                    </a:cxn>
                    <a:cxn ang="0">
                      <a:pos x="10" y="1"/>
                    </a:cxn>
                    <a:cxn ang="0">
                      <a:pos x="10" y="1"/>
                    </a:cxn>
                    <a:cxn ang="0">
                      <a:pos x="9" y="1"/>
                    </a:cxn>
                    <a:cxn ang="0">
                      <a:pos x="9" y="0"/>
                    </a:cxn>
                    <a:cxn ang="0">
                      <a:pos x="8" y="0"/>
                    </a:cxn>
                    <a:cxn ang="0">
                      <a:pos x="8" y="1"/>
                    </a:cxn>
                    <a:cxn ang="0">
                      <a:pos x="8" y="1"/>
                    </a:cxn>
                    <a:cxn ang="0">
                      <a:pos x="8" y="1"/>
                    </a:cxn>
                    <a:cxn ang="0">
                      <a:pos x="8" y="1"/>
                    </a:cxn>
                    <a:cxn ang="0">
                      <a:pos x="7" y="2"/>
                    </a:cxn>
                    <a:cxn ang="0">
                      <a:pos x="7" y="12"/>
                    </a:cxn>
                    <a:cxn ang="0">
                      <a:pos x="7" y="13"/>
                    </a:cxn>
                    <a:cxn ang="0">
                      <a:pos x="7" y="14"/>
                    </a:cxn>
                    <a:cxn ang="0">
                      <a:pos x="5" y="16"/>
                    </a:cxn>
                    <a:cxn ang="0">
                      <a:pos x="5" y="17"/>
                    </a:cxn>
                    <a:cxn ang="0">
                      <a:pos x="5" y="18"/>
                    </a:cxn>
                    <a:cxn ang="0">
                      <a:pos x="5" y="23"/>
                    </a:cxn>
                    <a:cxn ang="0">
                      <a:pos x="4" y="24"/>
                    </a:cxn>
                    <a:cxn ang="0">
                      <a:pos x="4" y="26"/>
                    </a:cxn>
                    <a:cxn ang="0">
                      <a:pos x="4" y="27"/>
                    </a:cxn>
                    <a:cxn ang="0">
                      <a:pos x="4" y="28"/>
                    </a:cxn>
                    <a:cxn ang="0">
                      <a:pos x="3" y="29"/>
                    </a:cxn>
                    <a:cxn ang="0">
                      <a:pos x="3" y="31"/>
                    </a:cxn>
                    <a:cxn ang="0">
                      <a:pos x="3" y="33"/>
                    </a:cxn>
                    <a:cxn ang="0">
                      <a:pos x="3" y="34"/>
                    </a:cxn>
                    <a:cxn ang="0">
                      <a:pos x="2" y="37"/>
                    </a:cxn>
                    <a:cxn ang="0">
                      <a:pos x="1" y="39"/>
                    </a:cxn>
                    <a:cxn ang="0">
                      <a:pos x="1" y="41"/>
                    </a:cxn>
                    <a:cxn ang="0">
                      <a:pos x="1" y="42"/>
                    </a:cxn>
                    <a:cxn ang="0">
                      <a:pos x="0" y="43"/>
                    </a:cxn>
                    <a:cxn ang="0">
                      <a:pos x="0" y="46"/>
                    </a:cxn>
                    <a:cxn ang="0">
                      <a:pos x="0" y="46"/>
                    </a:cxn>
                  </a:cxnLst>
                  <a:rect l="0" t="0" r="r" b="b"/>
                  <a:pathLst>
                    <a:path w="10" h="48">
                      <a:moveTo>
                        <a:pt x="0" y="46"/>
                      </a:move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1" y="48"/>
                      </a:lnTo>
                      <a:lnTo>
                        <a:pt x="1" y="48"/>
                      </a:lnTo>
                      <a:lnTo>
                        <a:pt x="1" y="48"/>
                      </a:lnTo>
                      <a:lnTo>
                        <a:pt x="1" y="43"/>
                      </a:lnTo>
                      <a:lnTo>
                        <a:pt x="2" y="42"/>
                      </a:lnTo>
                      <a:lnTo>
                        <a:pt x="3" y="41"/>
                      </a:lnTo>
                      <a:lnTo>
                        <a:pt x="3" y="39"/>
                      </a:lnTo>
                      <a:lnTo>
                        <a:pt x="3" y="38"/>
                      </a:lnTo>
                      <a:lnTo>
                        <a:pt x="4" y="34"/>
                      </a:lnTo>
                      <a:lnTo>
                        <a:pt x="4" y="33"/>
                      </a:lnTo>
                      <a:lnTo>
                        <a:pt x="5" y="30"/>
                      </a:lnTo>
                      <a:lnTo>
                        <a:pt x="5" y="28"/>
                      </a:lnTo>
                      <a:lnTo>
                        <a:pt x="5" y="27"/>
                      </a:lnTo>
                      <a:lnTo>
                        <a:pt x="7" y="26"/>
                      </a:lnTo>
                      <a:lnTo>
                        <a:pt x="7" y="25"/>
                      </a:lnTo>
                      <a:lnTo>
                        <a:pt x="7" y="24"/>
                      </a:lnTo>
                      <a:lnTo>
                        <a:pt x="7" y="18"/>
                      </a:lnTo>
                      <a:lnTo>
                        <a:pt x="8" y="17"/>
                      </a:lnTo>
                      <a:lnTo>
                        <a:pt x="8" y="16"/>
                      </a:lnTo>
                      <a:lnTo>
                        <a:pt x="8" y="14"/>
                      </a:lnTo>
                      <a:lnTo>
                        <a:pt x="8" y="13"/>
                      </a:lnTo>
                      <a:lnTo>
                        <a:pt x="8" y="12"/>
                      </a:lnTo>
                      <a:lnTo>
                        <a:pt x="8" y="3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7" y="12"/>
                      </a:lnTo>
                      <a:lnTo>
                        <a:pt x="7" y="13"/>
                      </a:lnTo>
                      <a:lnTo>
                        <a:pt x="7" y="14"/>
                      </a:lnTo>
                      <a:lnTo>
                        <a:pt x="5" y="16"/>
                      </a:lnTo>
                      <a:lnTo>
                        <a:pt x="5" y="17"/>
                      </a:lnTo>
                      <a:lnTo>
                        <a:pt x="5" y="18"/>
                      </a:lnTo>
                      <a:lnTo>
                        <a:pt x="5" y="23"/>
                      </a:lnTo>
                      <a:lnTo>
                        <a:pt x="4" y="24"/>
                      </a:lnTo>
                      <a:lnTo>
                        <a:pt x="4" y="26"/>
                      </a:lnTo>
                      <a:lnTo>
                        <a:pt x="4" y="27"/>
                      </a:lnTo>
                      <a:lnTo>
                        <a:pt x="4" y="28"/>
                      </a:lnTo>
                      <a:lnTo>
                        <a:pt x="3" y="29"/>
                      </a:lnTo>
                      <a:lnTo>
                        <a:pt x="3" y="31"/>
                      </a:lnTo>
                      <a:lnTo>
                        <a:pt x="3" y="33"/>
                      </a:lnTo>
                      <a:lnTo>
                        <a:pt x="3" y="34"/>
                      </a:lnTo>
                      <a:lnTo>
                        <a:pt x="2" y="37"/>
                      </a:lnTo>
                      <a:lnTo>
                        <a:pt x="1" y="39"/>
                      </a:lnTo>
                      <a:lnTo>
                        <a:pt x="1" y="41"/>
                      </a:lnTo>
                      <a:lnTo>
                        <a:pt x="1" y="42"/>
                      </a:lnTo>
                      <a:lnTo>
                        <a:pt x="0" y="43"/>
                      </a:lnTo>
                      <a:lnTo>
                        <a:pt x="0" y="46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0099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16" name="Freeform 28"/>
                <p:cNvSpPr>
                  <a:spLocks/>
                </p:cNvSpPr>
                <p:nvPr/>
              </p:nvSpPr>
              <p:spPr bwMode="auto">
                <a:xfrm>
                  <a:off x="645" y="1737"/>
                  <a:ext cx="5" cy="16"/>
                </a:xfrm>
                <a:custGeom>
                  <a:avLst/>
                  <a:gdLst/>
                  <a:ahLst/>
                  <a:cxnLst>
                    <a:cxn ang="0">
                      <a:pos x="25" y="78"/>
                    </a:cxn>
                    <a:cxn ang="0">
                      <a:pos x="25" y="79"/>
                    </a:cxn>
                    <a:cxn ang="0">
                      <a:pos x="26" y="78"/>
                    </a:cxn>
                    <a:cxn ang="0">
                      <a:pos x="27" y="74"/>
                    </a:cxn>
                    <a:cxn ang="0">
                      <a:pos x="26" y="69"/>
                    </a:cxn>
                    <a:cxn ang="0">
                      <a:pos x="25" y="60"/>
                    </a:cxn>
                    <a:cxn ang="0">
                      <a:pos x="25" y="55"/>
                    </a:cxn>
                    <a:cxn ang="0">
                      <a:pos x="24" y="49"/>
                    </a:cxn>
                    <a:cxn ang="0">
                      <a:pos x="22" y="42"/>
                    </a:cxn>
                    <a:cxn ang="0">
                      <a:pos x="20" y="34"/>
                    </a:cxn>
                    <a:cxn ang="0">
                      <a:pos x="18" y="29"/>
                    </a:cxn>
                    <a:cxn ang="0">
                      <a:pos x="16" y="24"/>
                    </a:cxn>
                    <a:cxn ang="0">
                      <a:pos x="14" y="20"/>
                    </a:cxn>
                    <a:cxn ang="0">
                      <a:pos x="12" y="16"/>
                    </a:cxn>
                    <a:cxn ang="0">
                      <a:pos x="9" y="11"/>
                    </a:cxn>
                    <a:cxn ang="0">
                      <a:pos x="6" y="8"/>
                    </a:cxn>
                    <a:cxn ang="0">
                      <a:pos x="4" y="4"/>
                    </a:cxn>
                    <a:cxn ang="0">
                      <a:pos x="1" y="1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2" y="5"/>
                    </a:cxn>
                    <a:cxn ang="0">
                      <a:pos x="5" y="9"/>
                    </a:cxn>
                    <a:cxn ang="0">
                      <a:pos x="8" y="12"/>
                    </a:cxn>
                    <a:cxn ang="0">
                      <a:pos x="10" y="17"/>
                    </a:cxn>
                    <a:cxn ang="0">
                      <a:pos x="13" y="21"/>
                    </a:cxn>
                    <a:cxn ang="0">
                      <a:pos x="15" y="25"/>
                    </a:cxn>
                    <a:cxn ang="0">
                      <a:pos x="16" y="30"/>
                    </a:cxn>
                    <a:cxn ang="0">
                      <a:pos x="18" y="34"/>
                    </a:cxn>
                    <a:cxn ang="0">
                      <a:pos x="20" y="42"/>
                    </a:cxn>
                    <a:cxn ang="0">
                      <a:pos x="22" y="49"/>
                    </a:cxn>
                    <a:cxn ang="0">
                      <a:pos x="24" y="55"/>
                    </a:cxn>
                    <a:cxn ang="0">
                      <a:pos x="24" y="60"/>
                    </a:cxn>
                    <a:cxn ang="0">
                      <a:pos x="24" y="69"/>
                    </a:cxn>
                    <a:cxn ang="0">
                      <a:pos x="25" y="74"/>
                    </a:cxn>
                  </a:cxnLst>
                  <a:rect l="0" t="0" r="r" b="b"/>
                  <a:pathLst>
                    <a:path w="27" h="79">
                      <a:moveTo>
                        <a:pt x="25" y="78"/>
                      </a:moveTo>
                      <a:lnTo>
                        <a:pt x="25" y="78"/>
                      </a:lnTo>
                      <a:lnTo>
                        <a:pt x="25" y="78"/>
                      </a:lnTo>
                      <a:lnTo>
                        <a:pt x="25" y="79"/>
                      </a:lnTo>
                      <a:lnTo>
                        <a:pt x="26" y="79"/>
                      </a:lnTo>
                      <a:lnTo>
                        <a:pt x="26" y="78"/>
                      </a:lnTo>
                      <a:lnTo>
                        <a:pt x="27" y="78"/>
                      </a:lnTo>
                      <a:lnTo>
                        <a:pt x="27" y="74"/>
                      </a:lnTo>
                      <a:lnTo>
                        <a:pt x="26" y="71"/>
                      </a:lnTo>
                      <a:lnTo>
                        <a:pt x="26" y="69"/>
                      </a:lnTo>
                      <a:lnTo>
                        <a:pt x="26" y="62"/>
                      </a:lnTo>
                      <a:lnTo>
                        <a:pt x="25" y="60"/>
                      </a:lnTo>
                      <a:lnTo>
                        <a:pt x="25" y="57"/>
                      </a:lnTo>
                      <a:lnTo>
                        <a:pt x="25" y="55"/>
                      </a:lnTo>
                      <a:lnTo>
                        <a:pt x="24" y="52"/>
                      </a:lnTo>
                      <a:lnTo>
                        <a:pt x="24" y="49"/>
                      </a:lnTo>
                      <a:lnTo>
                        <a:pt x="24" y="47"/>
                      </a:lnTo>
                      <a:lnTo>
                        <a:pt x="22" y="42"/>
                      </a:lnTo>
                      <a:lnTo>
                        <a:pt x="20" y="36"/>
                      </a:lnTo>
                      <a:lnTo>
                        <a:pt x="20" y="34"/>
                      </a:lnTo>
                      <a:lnTo>
                        <a:pt x="19" y="32"/>
                      </a:lnTo>
                      <a:lnTo>
                        <a:pt x="18" y="29"/>
                      </a:lnTo>
                      <a:lnTo>
                        <a:pt x="17" y="26"/>
                      </a:lnTo>
                      <a:lnTo>
                        <a:pt x="16" y="24"/>
                      </a:lnTo>
                      <a:lnTo>
                        <a:pt x="15" y="22"/>
                      </a:lnTo>
                      <a:lnTo>
                        <a:pt x="14" y="20"/>
                      </a:lnTo>
                      <a:lnTo>
                        <a:pt x="13" y="18"/>
                      </a:lnTo>
                      <a:lnTo>
                        <a:pt x="12" y="16"/>
                      </a:lnTo>
                      <a:lnTo>
                        <a:pt x="10" y="13"/>
                      </a:lnTo>
                      <a:lnTo>
                        <a:pt x="9" y="11"/>
                      </a:lnTo>
                      <a:lnTo>
                        <a:pt x="8" y="9"/>
                      </a:lnTo>
                      <a:lnTo>
                        <a:pt x="6" y="8"/>
                      </a:lnTo>
                      <a:lnTo>
                        <a:pt x="5" y="6"/>
                      </a:lnTo>
                      <a:lnTo>
                        <a:pt x="4" y="4"/>
                      </a:lnTo>
                      <a:lnTo>
                        <a:pt x="3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2" y="5"/>
                      </a:lnTo>
                      <a:lnTo>
                        <a:pt x="3" y="7"/>
                      </a:lnTo>
                      <a:lnTo>
                        <a:pt x="5" y="9"/>
                      </a:lnTo>
                      <a:lnTo>
                        <a:pt x="6" y="10"/>
                      </a:lnTo>
                      <a:lnTo>
                        <a:pt x="8" y="12"/>
                      </a:lnTo>
                      <a:lnTo>
                        <a:pt x="9" y="14"/>
                      </a:lnTo>
                      <a:lnTo>
                        <a:pt x="10" y="17"/>
                      </a:lnTo>
                      <a:lnTo>
                        <a:pt x="12" y="19"/>
                      </a:lnTo>
                      <a:lnTo>
                        <a:pt x="13" y="21"/>
                      </a:lnTo>
                      <a:lnTo>
                        <a:pt x="14" y="23"/>
                      </a:lnTo>
                      <a:lnTo>
                        <a:pt x="15" y="25"/>
                      </a:lnTo>
                      <a:lnTo>
                        <a:pt x="16" y="28"/>
                      </a:lnTo>
                      <a:lnTo>
                        <a:pt x="16" y="30"/>
                      </a:lnTo>
                      <a:lnTo>
                        <a:pt x="18" y="32"/>
                      </a:lnTo>
                      <a:lnTo>
                        <a:pt x="18" y="34"/>
                      </a:lnTo>
                      <a:lnTo>
                        <a:pt x="19" y="36"/>
                      </a:lnTo>
                      <a:lnTo>
                        <a:pt x="20" y="42"/>
                      </a:lnTo>
                      <a:lnTo>
                        <a:pt x="21" y="47"/>
                      </a:lnTo>
                      <a:lnTo>
                        <a:pt x="22" y="49"/>
                      </a:lnTo>
                      <a:lnTo>
                        <a:pt x="22" y="52"/>
                      </a:lnTo>
                      <a:lnTo>
                        <a:pt x="24" y="55"/>
                      </a:lnTo>
                      <a:lnTo>
                        <a:pt x="24" y="57"/>
                      </a:lnTo>
                      <a:lnTo>
                        <a:pt x="24" y="60"/>
                      </a:lnTo>
                      <a:lnTo>
                        <a:pt x="24" y="62"/>
                      </a:lnTo>
                      <a:lnTo>
                        <a:pt x="24" y="69"/>
                      </a:lnTo>
                      <a:lnTo>
                        <a:pt x="25" y="71"/>
                      </a:lnTo>
                      <a:lnTo>
                        <a:pt x="25" y="74"/>
                      </a:lnTo>
                      <a:lnTo>
                        <a:pt x="25" y="78"/>
                      </a:lnTo>
                      <a:close/>
                    </a:path>
                  </a:pathLst>
                </a:custGeom>
                <a:solidFill>
                  <a:srgbClr val="0099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17" name="Freeform 29"/>
                <p:cNvSpPr>
                  <a:spLocks/>
                </p:cNvSpPr>
                <p:nvPr/>
              </p:nvSpPr>
              <p:spPr bwMode="auto">
                <a:xfrm>
                  <a:off x="680" y="1725"/>
                  <a:ext cx="1" cy="34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169"/>
                    </a:cxn>
                    <a:cxn ang="0">
                      <a:pos x="1" y="169"/>
                    </a:cxn>
                    <a:cxn ang="0">
                      <a:pos x="1" y="170"/>
                    </a:cxn>
                    <a:cxn ang="0">
                      <a:pos x="1" y="170"/>
                    </a:cxn>
                    <a:cxn ang="0">
                      <a:pos x="1" y="169"/>
                    </a:cxn>
                    <a:cxn ang="0">
                      <a:pos x="2" y="169"/>
                    </a:cxn>
                    <a:cxn ang="0">
                      <a:pos x="2" y="169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2" h="170">
                      <a:moveTo>
                        <a:pt x="2" y="1"/>
                      </a:move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69"/>
                      </a:lnTo>
                      <a:lnTo>
                        <a:pt x="1" y="169"/>
                      </a:lnTo>
                      <a:lnTo>
                        <a:pt x="1" y="170"/>
                      </a:lnTo>
                      <a:lnTo>
                        <a:pt x="1" y="170"/>
                      </a:lnTo>
                      <a:lnTo>
                        <a:pt x="1" y="169"/>
                      </a:lnTo>
                      <a:lnTo>
                        <a:pt x="2" y="169"/>
                      </a:lnTo>
                      <a:lnTo>
                        <a:pt x="2" y="169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0099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18" name="Freeform 30"/>
                <p:cNvSpPr>
                  <a:spLocks/>
                </p:cNvSpPr>
                <p:nvPr/>
              </p:nvSpPr>
              <p:spPr bwMode="auto">
                <a:xfrm>
                  <a:off x="674" y="1759"/>
                  <a:ext cx="6" cy="9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32" y="0"/>
                    </a:cxn>
                    <a:cxn ang="0">
                      <a:pos x="32" y="1"/>
                    </a:cxn>
                    <a:cxn ang="0">
                      <a:pos x="31" y="7"/>
                    </a:cxn>
                    <a:cxn ang="0">
                      <a:pos x="30" y="11"/>
                    </a:cxn>
                    <a:cxn ang="0">
                      <a:pos x="29" y="15"/>
                    </a:cxn>
                    <a:cxn ang="0">
                      <a:pos x="27" y="18"/>
                    </a:cxn>
                    <a:cxn ang="0">
                      <a:pos x="24" y="24"/>
                    </a:cxn>
                    <a:cxn ang="0">
                      <a:pos x="20" y="29"/>
                    </a:cxn>
                    <a:cxn ang="0">
                      <a:pos x="18" y="32"/>
                    </a:cxn>
                    <a:cxn ang="0">
                      <a:pos x="15" y="34"/>
                    </a:cxn>
                    <a:cxn ang="0">
                      <a:pos x="12" y="37"/>
                    </a:cxn>
                    <a:cxn ang="0">
                      <a:pos x="8" y="39"/>
                    </a:cxn>
                    <a:cxn ang="0">
                      <a:pos x="5" y="42"/>
                    </a:cxn>
                    <a:cxn ang="0">
                      <a:pos x="2" y="43"/>
                    </a:cxn>
                    <a:cxn ang="0">
                      <a:pos x="1" y="44"/>
                    </a:cxn>
                    <a:cxn ang="0">
                      <a:pos x="0" y="45"/>
                    </a:cxn>
                    <a:cxn ang="0">
                      <a:pos x="2" y="46"/>
                    </a:cxn>
                    <a:cxn ang="0">
                      <a:pos x="3" y="45"/>
                    </a:cxn>
                    <a:cxn ang="0">
                      <a:pos x="6" y="44"/>
                    </a:cxn>
                    <a:cxn ang="0">
                      <a:pos x="8" y="42"/>
                    </a:cxn>
                    <a:cxn ang="0">
                      <a:pos x="12" y="39"/>
                    </a:cxn>
                    <a:cxn ang="0">
                      <a:pos x="16" y="36"/>
                    </a:cxn>
                    <a:cxn ang="0">
                      <a:pos x="19" y="33"/>
                    </a:cxn>
                    <a:cxn ang="0">
                      <a:pos x="22" y="30"/>
                    </a:cxn>
                    <a:cxn ang="0">
                      <a:pos x="26" y="25"/>
                    </a:cxn>
                    <a:cxn ang="0">
                      <a:pos x="29" y="19"/>
                    </a:cxn>
                    <a:cxn ang="0">
                      <a:pos x="30" y="15"/>
                    </a:cxn>
                    <a:cxn ang="0">
                      <a:pos x="32" y="12"/>
                    </a:cxn>
                    <a:cxn ang="0">
                      <a:pos x="33" y="7"/>
                    </a:cxn>
                    <a:cxn ang="0">
                      <a:pos x="33" y="2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34" h="46">
                      <a:moveTo>
                        <a:pt x="34" y="0"/>
                      </a:moveTo>
                      <a:lnTo>
                        <a:pt x="34" y="0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32" y="1"/>
                      </a:lnTo>
                      <a:lnTo>
                        <a:pt x="32" y="6"/>
                      </a:lnTo>
                      <a:lnTo>
                        <a:pt x="31" y="7"/>
                      </a:lnTo>
                      <a:lnTo>
                        <a:pt x="31" y="8"/>
                      </a:lnTo>
                      <a:lnTo>
                        <a:pt x="30" y="11"/>
                      </a:lnTo>
                      <a:lnTo>
                        <a:pt x="30" y="13"/>
                      </a:lnTo>
                      <a:lnTo>
                        <a:pt x="29" y="15"/>
                      </a:lnTo>
                      <a:lnTo>
                        <a:pt x="29" y="17"/>
                      </a:lnTo>
                      <a:lnTo>
                        <a:pt x="27" y="18"/>
                      </a:lnTo>
                      <a:lnTo>
                        <a:pt x="25" y="23"/>
                      </a:lnTo>
                      <a:lnTo>
                        <a:pt x="24" y="24"/>
                      </a:lnTo>
                      <a:lnTo>
                        <a:pt x="22" y="26"/>
                      </a:lnTo>
                      <a:lnTo>
                        <a:pt x="20" y="29"/>
                      </a:lnTo>
                      <a:lnTo>
                        <a:pt x="19" y="31"/>
                      </a:lnTo>
                      <a:lnTo>
                        <a:pt x="18" y="32"/>
                      </a:lnTo>
                      <a:lnTo>
                        <a:pt x="17" y="33"/>
                      </a:lnTo>
                      <a:lnTo>
                        <a:pt x="15" y="34"/>
                      </a:lnTo>
                      <a:lnTo>
                        <a:pt x="13" y="36"/>
                      </a:lnTo>
                      <a:lnTo>
                        <a:pt x="12" y="37"/>
                      </a:lnTo>
                      <a:lnTo>
                        <a:pt x="9" y="38"/>
                      </a:lnTo>
                      <a:lnTo>
                        <a:pt x="8" y="39"/>
                      </a:lnTo>
                      <a:lnTo>
                        <a:pt x="6" y="41"/>
                      </a:lnTo>
                      <a:lnTo>
                        <a:pt x="5" y="42"/>
                      </a:lnTo>
                      <a:lnTo>
                        <a:pt x="3" y="42"/>
                      </a:lnTo>
                      <a:lnTo>
                        <a:pt x="2" y="43"/>
                      </a:lnTo>
                      <a:lnTo>
                        <a:pt x="1" y="45"/>
                      </a:lnTo>
                      <a:lnTo>
                        <a:pt x="1" y="44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1" y="46"/>
                      </a:lnTo>
                      <a:lnTo>
                        <a:pt x="2" y="46"/>
                      </a:lnTo>
                      <a:lnTo>
                        <a:pt x="2" y="45"/>
                      </a:lnTo>
                      <a:lnTo>
                        <a:pt x="3" y="45"/>
                      </a:lnTo>
                      <a:lnTo>
                        <a:pt x="4" y="44"/>
                      </a:lnTo>
                      <a:lnTo>
                        <a:pt x="6" y="44"/>
                      </a:lnTo>
                      <a:lnTo>
                        <a:pt x="7" y="43"/>
                      </a:lnTo>
                      <a:lnTo>
                        <a:pt x="8" y="42"/>
                      </a:lnTo>
                      <a:lnTo>
                        <a:pt x="10" y="41"/>
                      </a:lnTo>
                      <a:lnTo>
                        <a:pt x="12" y="39"/>
                      </a:lnTo>
                      <a:lnTo>
                        <a:pt x="14" y="38"/>
                      </a:lnTo>
                      <a:lnTo>
                        <a:pt x="16" y="36"/>
                      </a:lnTo>
                      <a:lnTo>
                        <a:pt x="18" y="34"/>
                      </a:lnTo>
                      <a:lnTo>
                        <a:pt x="19" y="33"/>
                      </a:lnTo>
                      <a:lnTo>
                        <a:pt x="20" y="32"/>
                      </a:lnTo>
                      <a:lnTo>
                        <a:pt x="22" y="30"/>
                      </a:lnTo>
                      <a:lnTo>
                        <a:pt x="25" y="27"/>
                      </a:lnTo>
                      <a:lnTo>
                        <a:pt x="26" y="25"/>
                      </a:lnTo>
                      <a:lnTo>
                        <a:pt x="27" y="24"/>
                      </a:lnTo>
                      <a:lnTo>
                        <a:pt x="29" y="19"/>
                      </a:lnTo>
                      <a:lnTo>
                        <a:pt x="30" y="18"/>
                      </a:lnTo>
                      <a:lnTo>
                        <a:pt x="30" y="15"/>
                      </a:lnTo>
                      <a:lnTo>
                        <a:pt x="31" y="14"/>
                      </a:lnTo>
                      <a:lnTo>
                        <a:pt x="32" y="12"/>
                      </a:lnTo>
                      <a:lnTo>
                        <a:pt x="33" y="8"/>
                      </a:lnTo>
                      <a:lnTo>
                        <a:pt x="33" y="7"/>
                      </a:lnTo>
                      <a:lnTo>
                        <a:pt x="33" y="6"/>
                      </a:lnTo>
                      <a:lnTo>
                        <a:pt x="33" y="2"/>
                      </a:lnTo>
                      <a:lnTo>
                        <a:pt x="34" y="1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0099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19" name="Freeform 31"/>
                <p:cNvSpPr>
                  <a:spLocks/>
                </p:cNvSpPr>
                <p:nvPr/>
              </p:nvSpPr>
              <p:spPr bwMode="auto">
                <a:xfrm>
                  <a:off x="579" y="1767"/>
                  <a:ext cx="95" cy="37"/>
                </a:xfrm>
                <a:custGeom>
                  <a:avLst/>
                  <a:gdLst/>
                  <a:ahLst/>
                  <a:cxnLst>
                    <a:cxn ang="0">
                      <a:pos x="474" y="2"/>
                    </a:cxn>
                    <a:cxn ang="0">
                      <a:pos x="474" y="1"/>
                    </a:cxn>
                    <a:cxn ang="0">
                      <a:pos x="474" y="1"/>
                    </a:cxn>
                    <a:cxn ang="0">
                      <a:pos x="474" y="1"/>
                    </a:cxn>
                    <a:cxn ang="0">
                      <a:pos x="474" y="1"/>
                    </a:cxn>
                    <a:cxn ang="0">
                      <a:pos x="474" y="0"/>
                    </a:cxn>
                    <a:cxn ang="0">
                      <a:pos x="473" y="0"/>
                    </a:cxn>
                    <a:cxn ang="0">
                      <a:pos x="220" y="155"/>
                    </a:cxn>
                    <a:cxn ang="0">
                      <a:pos x="220" y="155"/>
                    </a:cxn>
                    <a:cxn ang="0">
                      <a:pos x="2" y="184"/>
                    </a:cxn>
                    <a:cxn ang="0">
                      <a:pos x="0" y="184"/>
                    </a:cxn>
                    <a:cxn ang="0">
                      <a:pos x="0" y="184"/>
                    </a:cxn>
                    <a:cxn ang="0">
                      <a:pos x="0" y="185"/>
                    </a:cxn>
                    <a:cxn ang="0">
                      <a:pos x="0" y="185"/>
                    </a:cxn>
                    <a:cxn ang="0">
                      <a:pos x="2" y="185"/>
                    </a:cxn>
                    <a:cxn ang="0">
                      <a:pos x="220" y="157"/>
                    </a:cxn>
                    <a:cxn ang="0">
                      <a:pos x="220" y="157"/>
                    </a:cxn>
                    <a:cxn ang="0">
                      <a:pos x="474" y="2"/>
                    </a:cxn>
                  </a:cxnLst>
                  <a:rect l="0" t="0" r="r" b="b"/>
                  <a:pathLst>
                    <a:path w="474" h="185">
                      <a:moveTo>
                        <a:pt x="474" y="2"/>
                      </a:moveTo>
                      <a:lnTo>
                        <a:pt x="474" y="1"/>
                      </a:lnTo>
                      <a:lnTo>
                        <a:pt x="474" y="1"/>
                      </a:lnTo>
                      <a:lnTo>
                        <a:pt x="474" y="1"/>
                      </a:lnTo>
                      <a:lnTo>
                        <a:pt x="474" y="1"/>
                      </a:lnTo>
                      <a:lnTo>
                        <a:pt x="474" y="0"/>
                      </a:lnTo>
                      <a:lnTo>
                        <a:pt x="473" y="0"/>
                      </a:lnTo>
                      <a:lnTo>
                        <a:pt x="220" y="155"/>
                      </a:lnTo>
                      <a:lnTo>
                        <a:pt x="220" y="155"/>
                      </a:lnTo>
                      <a:lnTo>
                        <a:pt x="2" y="184"/>
                      </a:lnTo>
                      <a:lnTo>
                        <a:pt x="0" y="184"/>
                      </a:lnTo>
                      <a:lnTo>
                        <a:pt x="0" y="184"/>
                      </a:lnTo>
                      <a:lnTo>
                        <a:pt x="0" y="185"/>
                      </a:lnTo>
                      <a:lnTo>
                        <a:pt x="0" y="185"/>
                      </a:lnTo>
                      <a:lnTo>
                        <a:pt x="2" y="185"/>
                      </a:lnTo>
                      <a:lnTo>
                        <a:pt x="220" y="157"/>
                      </a:lnTo>
                      <a:lnTo>
                        <a:pt x="220" y="157"/>
                      </a:lnTo>
                      <a:lnTo>
                        <a:pt x="474" y="2"/>
                      </a:lnTo>
                      <a:close/>
                    </a:path>
                  </a:pathLst>
                </a:custGeom>
                <a:solidFill>
                  <a:srgbClr val="0099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20" name="Freeform 32"/>
                <p:cNvSpPr>
                  <a:spLocks/>
                </p:cNvSpPr>
                <p:nvPr/>
              </p:nvSpPr>
              <p:spPr bwMode="auto">
                <a:xfrm>
                  <a:off x="573" y="1800"/>
                  <a:ext cx="7" cy="5"/>
                </a:xfrm>
                <a:custGeom>
                  <a:avLst/>
                  <a:gdLst/>
                  <a:ahLst/>
                  <a:cxnLst>
                    <a:cxn ang="0">
                      <a:pos x="35" y="22"/>
                    </a:cxn>
                    <a:cxn ang="0">
                      <a:pos x="34" y="21"/>
                    </a:cxn>
                    <a:cxn ang="0">
                      <a:pos x="34" y="21"/>
                    </a:cxn>
                    <a:cxn ang="0">
                      <a:pos x="29" y="21"/>
                    </a:cxn>
                    <a:cxn ang="0">
                      <a:pos x="25" y="22"/>
                    </a:cxn>
                    <a:cxn ang="0">
                      <a:pos x="20" y="22"/>
                    </a:cxn>
                    <a:cxn ang="0">
                      <a:pos x="17" y="22"/>
                    </a:cxn>
                    <a:cxn ang="0">
                      <a:pos x="14" y="21"/>
                    </a:cxn>
                    <a:cxn ang="0">
                      <a:pos x="12" y="20"/>
                    </a:cxn>
                    <a:cxn ang="0">
                      <a:pos x="8" y="18"/>
                    </a:cxn>
                    <a:cxn ang="0">
                      <a:pos x="7" y="17"/>
                    </a:cxn>
                    <a:cxn ang="0">
                      <a:pos x="6" y="16"/>
                    </a:cxn>
                    <a:cxn ang="0">
                      <a:pos x="4" y="12"/>
                    </a:cxn>
                    <a:cxn ang="0">
                      <a:pos x="3" y="9"/>
                    </a:cxn>
                    <a:cxn ang="0">
                      <a:pos x="2" y="7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7"/>
                    </a:cxn>
                    <a:cxn ang="0">
                      <a:pos x="1" y="10"/>
                    </a:cxn>
                    <a:cxn ang="0">
                      <a:pos x="3" y="13"/>
                    </a:cxn>
                    <a:cxn ang="0">
                      <a:pos x="4" y="16"/>
                    </a:cxn>
                    <a:cxn ang="0">
                      <a:pos x="6" y="18"/>
                    </a:cxn>
                    <a:cxn ang="0">
                      <a:pos x="8" y="20"/>
                    </a:cxn>
                    <a:cxn ang="0">
                      <a:pos x="11" y="21"/>
                    </a:cxn>
                    <a:cxn ang="0">
                      <a:pos x="13" y="22"/>
                    </a:cxn>
                    <a:cxn ang="0">
                      <a:pos x="17" y="23"/>
                    </a:cxn>
                    <a:cxn ang="0">
                      <a:pos x="20" y="24"/>
                    </a:cxn>
                    <a:cxn ang="0">
                      <a:pos x="25" y="23"/>
                    </a:cxn>
                    <a:cxn ang="0">
                      <a:pos x="30" y="22"/>
                    </a:cxn>
                    <a:cxn ang="0">
                      <a:pos x="34" y="22"/>
                    </a:cxn>
                  </a:cxnLst>
                  <a:rect l="0" t="0" r="r" b="b"/>
                  <a:pathLst>
                    <a:path w="35" h="24">
                      <a:moveTo>
                        <a:pt x="34" y="22"/>
                      </a:moveTo>
                      <a:lnTo>
                        <a:pt x="35" y="22"/>
                      </a:lnTo>
                      <a:lnTo>
                        <a:pt x="35" y="21"/>
                      </a:lnTo>
                      <a:lnTo>
                        <a:pt x="34" y="21"/>
                      </a:lnTo>
                      <a:lnTo>
                        <a:pt x="32" y="21"/>
                      </a:lnTo>
                      <a:lnTo>
                        <a:pt x="34" y="21"/>
                      </a:lnTo>
                      <a:lnTo>
                        <a:pt x="31" y="21"/>
                      </a:lnTo>
                      <a:lnTo>
                        <a:pt x="29" y="21"/>
                      </a:lnTo>
                      <a:lnTo>
                        <a:pt x="26" y="22"/>
                      </a:lnTo>
                      <a:lnTo>
                        <a:pt x="25" y="22"/>
                      </a:lnTo>
                      <a:lnTo>
                        <a:pt x="23" y="22"/>
                      </a:lnTo>
                      <a:lnTo>
                        <a:pt x="20" y="22"/>
                      </a:lnTo>
                      <a:lnTo>
                        <a:pt x="18" y="22"/>
                      </a:lnTo>
                      <a:lnTo>
                        <a:pt x="17" y="22"/>
                      </a:lnTo>
                      <a:lnTo>
                        <a:pt x="15" y="21"/>
                      </a:lnTo>
                      <a:lnTo>
                        <a:pt x="14" y="21"/>
                      </a:lnTo>
                      <a:lnTo>
                        <a:pt x="13" y="20"/>
                      </a:lnTo>
                      <a:lnTo>
                        <a:pt x="12" y="20"/>
                      </a:lnTo>
                      <a:lnTo>
                        <a:pt x="11" y="19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7" y="17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5" y="14"/>
                      </a:lnTo>
                      <a:lnTo>
                        <a:pt x="4" y="12"/>
                      </a:lnTo>
                      <a:lnTo>
                        <a:pt x="3" y="10"/>
                      </a:lnTo>
                      <a:lnTo>
                        <a:pt x="3" y="9"/>
                      </a:lnTo>
                      <a:lnTo>
                        <a:pt x="2" y="8"/>
                      </a:lnTo>
                      <a:lnTo>
                        <a:pt x="2" y="7"/>
                      </a:lnTo>
                      <a:lnTo>
                        <a:pt x="2" y="5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10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3" y="14"/>
                      </a:lnTo>
                      <a:lnTo>
                        <a:pt x="4" y="16"/>
                      </a:lnTo>
                      <a:lnTo>
                        <a:pt x="5" y="17"/>
                      </a:lnTo>
                      <a:lnTo>
                        <a:pt x="6" y="18"/>
                      </a:lnTo>
                      <a:lnTo>
                        <a:pt x="7" y="19"/>
                      </a:lnTo>
                      <a:lnTo>
                        <a:pt x="8" y="20"/>
                      </a:lnTo>
                      <a:lnTo>
                        <a:pt x="10" y="21"/>
                      </a:lnTo>
                      <a:lnTo>
                        <a:pt x="11" y="21"/>
                      </a:lnTo>
                      <a:lnTo>
                        <a:pt x="12" y="22"/>
                      </a:lnTo>
                      <a:lnTo>
                        <a:pt x="13" y="22"/>
                      </a:lnTo>
                      <a:lnTo>
                        <a:pt x="15" y="22"/>
                      </a:lnTo>
                      <a:lnTo>
                        <a:pt x="17" y="23"/>
                      </a:lnTo>
                      <a:lnTo>
                        <a:pt x="18" y="23"/>
                      </a:lnTo>
                      <a:lnTo>
                        <a:pt x="20" y="24"/>
                      </a:lnTo>
                      <a:lnTo>
                        <a:pt x="23" y="24"/>
                      </a:lnTo>
                      <a:lnTo>
                        <a:pt x="25" y="23"/>
                      </a:lnTo>
                      <a:lnTo>
                        <a:pt x="26" y="23"/>
                      </a:lnTo>
                      <a:lnTo>
                        <a:pt x="30" y="22"/>
                      </a:lnTo>
                      <a:lnTo>
                        <a:pt x="31" y="22"/>
                      </a:lnTo>
                      <a:lnTo>
                        <a:pt x="34" y="22"/>
                      </a:lnTo>
                      <a:lnTo>
                        <a:pt x="34" y="22"/>
                      </a:lnTo>
                      <a:close/>
                    </a:path>
                  </a:pathLst>
                </a:custGeom>
                <a:solidFill>
                  <a:srgbClr val="0099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21" name="Freeform 33"/>
                <p:cNvSpPr>
                  <a:spLocks/>
                </p:cNvSpPr>
                <p:nvPr/>
              </p:nvSpPr>
              <p:spPr bwMode="auto">
                <a:xfrm>
                  <a:off x="441" y="1620"/>
                  <a:ext cx="54" cy="60"/>
                </a:xfrm>
                <a:custGeom>
                  <a:avLst/>
                  <a:gdLst/>
                  <a:ahLst/>
                  <a:cxnLst>
                    <a:cxn ang="0">
                      <a:pos x="103" y="298"/>
                    </a:cxn>
                    <a:cxn ang="0">
                      <a:pos x="129" y="292"/>
                    </a:cxn>
                    <a:cxn ang="0">
                      <a:pos x="155" y="281"/>
                    </a:cxn>
                    <a:cxn ang="0">
                      <a:pos x="180" y="265"/>
                    </a:cxn>
                    <a:cxn ang="0">
                      <a:pos x="204" y="245"/>
                    </a:cxn>
                    <a:cxn ang="0">
                      <a:pos x="225" y="221"/>
                    </a:cxn>
                    <a:cxn ang="0">
                      <a:pos x="242" y="194"/>
                    </a:cxn>
                    <a:cxn ang="0">
                      <a:pos x="255" y="166"/>
                    </a:cxn>
                    <a:cxn ang="0">
                      <a:pos x="265" y="135"/>
                    </a:cxn>
                    <a:cxn ang="0">
                      <a:pos x="269" y="106"/>
                    </a:cxn>
                    <a:cxn ang="0">
                      <a:pos x="267" y="80"/>
                    </a:cxn>
                    <a:cxn ang="0">
                      <a:pos x="261" y="56"/>
                    </a:cxn>
                    <a:cxn ang="0">
                      <a:pos x="250" y="35"/>
                    </a:cxn>
                    <a:cxn ang="0">
                      <a:pos x="234" y="19"/>
                    </a:cxn>
                    <a:cxn ang="0">
                      <a:pos x="215" y="8"/>
                    </a:cxn>
                    <a:cxn ang="0">
                      <a:pos x="192" y="1"/>
                    </a:cxn>
                    <a:cxn ang="0">
                      <a:pos x="167" y="1"/>
                    </a:cxn>
                    <a:cxn ang="0">
                      <a:pos x="140" y="8"/>
                    </a:cxn>
                    <a:cxn ang="0">
                      <a:pos x="113" y="19"/>
                    </a:cxn>
                    <a:cxn ang="0">
                      <a:pos x="88" y="34"/>
                    </a:cxn>
                    <a:cxn ang="0">
                      <a:pos x="65" y="55"/>
                    </a:cxn>
                    <a:cxn ang="0">
                      <a:pos x="45" y="77"/>
                    </a:cxn>
                    <a:cxn ang="0">
                      <a:pos x="27" y="105"/>
                    </a:cxn>
                    <a:cxn ang="0">
                      <a:pos x="13" y="134"/>
                    </a:cxn>
                    <a:cxn ang="0">
                      <a:pos x="3" y="165"/>
                    </a:cxn>
                    <a:cxn ang="0">
                      <a:pos x="0" y="193"/>
                    </a:cxn>
                    <a:cxn ang="0">
                      <a:pos x="2" y="220"/>
                    </a:cxn>
                    <a:cxn ang="0">
                      <a:pos x="8" y="244"/>
                    </a:cxn>
                    <a:cxn ang="0">
                      <a:pos x="20" y="264"/>
                    </a:cxn>
                    <a:cxn ang="0">
                      <a:pos x="35" y="280"/>
                    </a:cxn>
                    <a:cxn ang="0">
                      <a:pos x="53" y="291"/>
                    </a:cxn>
                    <a:cxn ang="0">
                      <a:pos x="76" y="298"/>
                    </a:cxn>
                  </a:cxnLst>
                  <a:rect l="0" t="0" r="r" b="b"/>
                  <a:pathLst>
                    <a:path w="269" h="299">
                      <a:moveTo>
                        <a:pt x="89" y="299"/>
                      </a:moveTo>
                      <a:lnTo>
                        <a:pt x="103" y="298"/>
                      </a:lnTo>
                      <a:lnTo>
                        <a:pt x="116" y="295"/>
                      </a:lnTo>
                      <a:lnTo>
                        <a:pt x="129" y="292"/>
                      </a:lnTo>
                      <a:lnTo>
                        <a:pt x="142" y="287"/>
                      </a:lnTo>
                      <a:lnTo>
                        <a:pt x="155" y="281"/>
                      </a:lnTo>
                      <a:lnTo>
                        <a:pt x="168" y="274"/>
                      </a:lnTo>
                      <a:lnTo>
                        <a:pt x="180" y="265"/>
                      </a:lnTo>
                      <a:lnTo>
                        <a:pt x="192" y="255"/>
                      </a:lnTo>
                      <a:lnTo>
                        <a:pt x="204" y="245"/>
                      </a:lnTo>
                      <a:lnTo>
                        <a:pt x="214" y="233"/>
                      </a:lnTo>
                      <a:lnTo>
                        <a:pt x="225" y="221"/>
                      </a:lnTo>
                      <a:lnTo>
                        <a:pt x="233" y="208"/>
                      </a:lnTo>
                      <a:lnTo>
                        <a:pt x="242" y="194"/>
                      </a:lnTo>
                      <a:lnTo>
                        <a:pt x="250" y="180"/>
                      </a:lnTo>
                      <a:lnTo>
                        <a:pt x="255" y="166"/>
                      </a:lnTo>
                      <a:lnTo>
                        <a:pt x="261" y="151"/>
                      </a:lnTo>
                      <a:lnTo>
                        <a:pt x="265" y="135"/>
                      </a:lnTo>
                      <a:lnTo>
                        <a:pt x="267" y="120"/>
                      </a:lnTo>
                      <a:lnTo>
                        <a:pt x="269" y="106"/>
                      </a:lnTo>
                      <a:lnTo>
                        <a:pt x="268" y="93"/>
                      </a:lnTo>
                      <a:lnTo>
                        <a:pt x="267" y="80"/>
                      </a:lnTo>
                      <a:lnTo>
                        <a:pt x="265" y="67"/>
                      </a:lnTo>
                      <a:lnTo>
                        <a:pt x="261" y="56"/>
                      </a:lnTo>
                      <a:lnTo>
                        <a:pt x="255" y="45"/>
                      </a:lnTo>
                      <a:lnTo>
                        <a:pt x="250" y="35"/>
                      </a:lnTo>
                      <a:lnTo>
                        <a:pt x="242" y="26"/>
                      </a:lnTo>
                      <a:lnTo>
                        <a:pt x="234" y="19"/>
                      </a:lnTo>
                      <a:lnTo>
                        <a:pt x="226" y="12"/>
                      </a:lnTo>
                      <a:lnTo>
                        <a:pt x="215" y="8"/>
                      </a:lnTo>
                      <a:lnTo>
                        <a:pt x="204" y="4"/>
                      </a:lnTo>
                      <a:lnTo>
                        <a:pt x="192" y="1"/>
                      </a:lnTo>
                      <a:lnTo>
                        <a:pt x="180" y="0"/>
                      </a:lnTo>
                      <a:lnTo>
                        <a:pt x="167" y="1"/>
                      </a:lnTo>
                      <a:lnTo>
                        <a:pt x="153" y="3"/>
                      </a:lnTo>
                      <a:lnTo>
                        <a:pt x="140" y="8"/>
                      </a:lnTo>
                      <a:lnTo>
                        <a:pt x="127" y="12"/>
                      </a:lnTo>
                      <a:lnTo>
                        <a:pt x="113" y="19"/>
                      </a:lnTo>
                      <a:lnTo>
                        <a:pt x="101" y="26"/>
                      </a:lnTo>
                      <a:lnTo>
                        <a:pt x="88" y="34"/>
                      </a:lnTo>
                      <a:lnTo>
                        <a:pt x="77" y="44"/>
                      </a:lnTo>
                      <a:lnTo>
                        <a:pt x="65" y="55"/>
                      </a:lnTo>
                      <a:lnTo>
                        <a:pt x="55" y="65"/>
                      </a:lnTo>
                      <a:lnTo>
                        <a:pt x="45" y="77"/>
                      </a:lnTo>
                      <a:lnTo>
                        <a:pt x="35" y="92"/>
                      </a:lnTo>
                      <a:lnTo>
                        <a:pt x="27" y="105"/>
                      </a:lnTo>
                      <a:lnTo>
                        <a:pt x="20" y="119"/>
                      </a:lnTo>
                      <a:lnTo>
                        <a:pt x="13" y="134"/>
                      </a:lnTo>
                      <a:lnTo>
                        <a:pt x="8" y="149"/>
                      </a:lnTo>
                      <a:lnTo>
                        <a:pt x="3" y="165"/>
                      </a:lnTo>
                      <a:lnTo>
                        <a:pt x="1" y="179"/>
                      </a:lnTo>
                      <a:lnTo>
                        <a:pt x="0" y="193"/>
                      </a:lnTo>
                      <a:lnTo>
                        <a:pt x="0" y="207"/>
                      </a:lnTo>
                      <a:lnTo>
                        <a:pt x="2" y="220"/>
                      </a:lnTo>
                      <a:lnTo>
                        <a:pt x="4" y="232"/>
                      </a:lnTo>
                      <a:lnTo>
                        <a:pt x="8" y="244"/>
                      </a:lnTo>
                      <a:lnTo>
                        <a:pt x="13" y="254"/>
                      </a:lnTo>
                      <a:lnTo>
                        <a:pt x="20" y="264"/>
                      </a:lnTo>
                      <a:lnTo>
                        <a:pt x="26" y="273"/>
                      </a:lnTo>
                      <a:lnTo>
                        <a:pt x="35" y="280"/>
                      </a:lnTo>
                      <a:lnTo>
                        <a:pt x="44" y="287"/>
                      </a:lnTo>
                      <a:lnTo>
                        <a:pt x="53" y="291"/>
                      </a:lnTo>
                      <a:lnTo>
                        <a:pt x="65" y="295"/>
                      </a:lnTo>
                      <a:lnTo>
                        <a:pt x="76" y="298"/>
                      </a:lnTo>
                      <a:lnTo>
                        <a:pt x="89" y="299"/>
                      </a:lnTo>
                      <a:close/>
                    </a:path>
                  </a:pathLst>
                </a:custGeom>
                <a:solidFill>
                  <a:srgbClr val="99F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22" name="Freeform 34"/>
                <p:cNvSpPr>
                  <a:spLocks/>
                </p:cNvSpPr>
                <p:nvPr/>
              </p:nvSpPr>
              <p:spPr bwMode="auto">
                <a:xfrm>
                  <a:off x="441" y="1620"/>
                  <a:ext cx="54" cy="60"/>
                </a:xfrm>
                <a:custGeom>
                  <a:avLst/>
                  <a:gdLst/>
                  <a:ahLst/>
                  <a:cxnLst>
                    <a:cxn ang="0">
                      <a:pos x="117" y="297"/>
                    </a:cxn>
                    <a:cxn ang="0">
                      <a:pos x="144" y="288"/>
                    </a:cxn>
                    <a:cxn ang="0">
                      <a:pos x="181" y="266"/>
                    </a:cxn>
                    <a:cxn ang="0">
                      <a:pos x="205" y="245"/>
                    </a:cxn>
                    <a:cxn ang="0">
                      <a:pos x="226" y="221"/>
                    </a:cxn>
                    <a:cxn ang="0">
                      <a:pos x="251" y="181"/>
                    </a:cxn>
                    <a:cxn ang="0">
                      <a:pos x="267" y="135"/>
                    </a:cxn>
                    <a:cxn ang="0">
                      <a:pos x="270" y="106"/>
                    </a:cxn>
                    <a:cxn ang="0">
                      <a:pos x="267" y="67"/>
                    </a:cxn>
                    <a:cxn ang="0">
                      <a:pos x="257" y="45"/>
                    </a:cxn>
                    <a:cxn ang="0">
                      <a:pos x="244" y="26"/>
                    </a:cxn>
                    <a:cxn ang="0">
                      <a:pos x="227" y="12"/>
                    </a:cxn>
                    <a:cxn ang="0">
                      <a:pos x="205" y="3"/>
                    </a:cxn>
                    <a:cxn ang="0">
                      <a:pos x="168" y="0"/>
                    </a:cxn>
                    <a:cxn ang="0">
                      <a:pos x="141" y="7"/>
                    </a:cxn>
                    <a:cxn ang="0">
                      <a:pos x="101" y="25"/>
                    </a:cxn>
                    <a:cxn ang="0">
                      <a:pos x="77" y="44"/>
                    </a:cxn>
                    <a:cxn ang="0">
                      <a:pos x="54" y="65"/>
                    </a:cxn>
                    <a:cxn ang="0">
                      <a:pos x="27" y="105"/>
                    </a:cxn>
                    <a:cxn ang="0">
                      <a:pos x="9" y="148"/>
                    </a:cxn>
                    <a:cxn ang="0">
                      <a:pos x="1" y="179"/>
                    </a:cxn>
                    <a:cxn ang="0">
                      <a:pos x="2" y="220"/>
                    </a:cxn>
                    <a:cxn ang="0">
                      <a:pos x="9" y="244"/>
                    </a:cxn>
                    <a:cxn ang="0">
                      <a:pos x="26" y="273"/>
                    </a:cxn>
                    <a:cxn ang="0">
                      <a:pos x="35" y="281"/>
                    </a:cxn>
                    <a:cxn ang="0">
                      <a:pos x="65" y="297"/>
                    </a:cxn>
                    <a:cxn ang="0">
                      <a:pos x="90" y="300"/>
                    </a:cxn>
                    <a:cxn ang="0">
                      <a:pos x="66" y="294"/>
                    </a:cxn>
                    <a:cxn ang="0">
                      <a:pos x="45" y="286"/>
                    </a:cxn>
                    <a:cxn ang="0">
                      <a:pos x="27" y="273"/>
                    </a:cxn>
                    <a:cxn ang="0">
                      <a:pos x="15" y="254"/>
                    </a:cxn>
                    <a:cxn ang="0">
                      <a:pos x="6" y="232"/>
                    </a:cxn>
                    <a:cxn ang="0">
                      <a:pos x="2" y="193"/>
                    </a:cxn>
                    <a:cxn ang="0">
                      <a:pos x="5" y="165"/>
                    </a:cxn>
                    <a:cxn ang="0">
                      <a:pos x="22" y="119"/>
                    </a:cxn>
                    <a:cxn ang="0">
                      <a:pos x="47" y="79"/>
                    </a:cxn>
                    <a:cxn ang="0">
                      <a:pos x="66" y="55"/>
                    </a:cxn>
                    <a:cxn ang="0">
                      <a:pos x="90" y="35"/>
                    </a:cxn>
                    <a:cxn ang="0">
                      <a:pos x="128" y="13"/>
                    </a:cxn>
                    <a:cxn ang="0">
                      <a:pos x="154" y="4"/>
                    </a:cxn>
                    <a:cxn ang="0">
                      <a:pos x="193" y="2"/>
                    </a:cxn>
                    <a:cxn ang="0">
                      <a:pos x="216" y="9"/>
                    </a:cxn>
                    <a:cxn ang="0">
                      <a:pos x="235" y="20"/>
                    </a:cxn>
                    <a:cxn ang="0">
                      <a:pos x="250" y="35"/>
                    </a:cxn>
                    <a:cxn ang="0">
                      <a:pos x="265" y="68"/>
                    </a:cxn>
                    <a:cxn ang="0">
                      <a:pos x="268" y="93"/>
                    </a:cxn>
                    <a:cxn ang="0">
                      <a:pos x="265" y="135"/>
                    </a:cxn>
                    <a:cxn ang="0">
                      <a:pos x="256" y="165"/>
                    </a:cxn>
                    <a:cxn ang="0">
                      <a:pos x="233" y="207"/>
                    </a:cxn>
                    <a:cxn ang="0">
                      <a:pos x="215" y="233"/>
                    </a:cxn>
                    <a:cxn ang="0">
                      <a:pos x="193" y="255"/>
                    </a:cxn>
                    <a:cxn ang="0">
                      <a:pos x="156" y="280"/>
                    </a:cxn>
                    <a:cxn ang="0">
                      <a:pos x="117" y="294"/>
                    </a:cxn>
                    <a:cxn ang="0">
                      <a:pos x="90" y="298"/>
                    </a:cxn>
                  </a:cxnLst>
                  <a:rect l="0" t="0" r="r" b="b"/>
                  <a:pathLst>
                    <a:path w="270" h="300">
                      <a:moveTo>
                        <a:pt x="90" y="300"/>
                      </a:moveTo>
                      <a:lnTo>
                        <a:pt x="104" y="299"/>
                      </a:lnTo>
                      <a:lnTo>
                        <a:pt x="117" y="297"/>
                      </a:lnTo>
                      <a:lnTo>
                        <a:pt x="118" y="297"/>
                      </a:lnTo>
                      <a:lnTo>
                        <a:pt x="131" y="293"/>
                      </a:lnTo>
                      <a:lnTo>
                        <a:pt x="144" y="288"/>
                      </a:lnTo>
                      <a:lnTo>
                        <a:pt x="157" y="281"/>
                      </a:lnTo>
                      <a:lnTo>
                        <a:pt x="169" y="274"/>
                      </a:lnTo>
                      <a:lnTo>
                        <a:pt x="181" y="266"/>
                      </a:lnTo>
                      <a:lnTo>
                        <a:pt x="193" y="256"/>
                      </a:lnTo>
                      <a:lnTo>
                        <a:pt x="193" y="256"/>
                      </a:lnTo>
                      <a:lnTo>
                        <a:pt x="205" y="245"/>
                      </a:lnTo>
                      <a:lnTo>
                        <a:pt x="216" y="233"/>
                      </a:lnTo>
                      <a:lnTo>
                        <a:pt x="216" y="233"/>
                      </a:lnTo>
                      <a:lnTo>
                        <a:pt x="226" y="221"/>
                      </a:lnTo>
                      <a:lnTo>
                        <a:pt x="235" y="208"/>
                      </a:lnTo>
                      <a:lnTo>
                        <a:pt x="244" y="195"/>
                      </a:lnTo>
                      <a:lnTo>
                        <a:pt x="251" y="181"/>
                      </a:lnTo>
                      <a:lnTo>
                        <a:pt x="257" y="166"/>
                      </a:lnTo>
                      <a:lnTo>
                        <a:pt x="263" y="151"/>
                      </a:lnTo>
                      <a:lnTo>
                        <a:pt x="267" y="135"/>
                      </a:lnTo>
                      <a:lnTo>
                        <a:pt x="267" y="135"/>
                      </a:lnTo>
                      <a:lnTo>
                        <a:pt x="269" y="120"/>
                      </a:lnTo>
                      <a:lnTo>
                        <a:pt x="270" y="106"/>
                      </a:lnTo>
                      <a:lnTo>
                        <a:pt x="270" y="93"/>
                      </a:lnTo>
                      <a:lnTo>
                        <a:pt x="269" y="80"/>
                      </a:lnTo>
                      <a:lnTo>
                        <a:pt x="267" y="67"/>
                      </a:lnTo>
                      <a:lnTo>
                        <a:pt x="267" y="67"/>
                      </a:lnTo>
                      <a:lnTo>
                        <a:pt x="263" y="55"/>
                      </a:lnTo>
                      <a:lnTo>
                        <a:pt x="257" y="45"/>
                      </a:lnTo>
                      <a:lnTo>
                        <a:pt x="252" y="35"/>
                      </a:lnTo>
                      <a:lnTo>
                        <a:pt x="251" y="35"/>
                      </a:lnTo>
                      <a:lnTo>
                        <a:pt x="244" y="26"/>
                      </a:lnTo>
                      <a:lnTo>
                        <a:pt x="235" y="19"/>
                      </a:lnTo>
                      <a:lnTo>
                        <a:pt x="235" y="18"/>
                      </a:lnTo>
                      <a:lnTo>
                        <a:pt x="227" y="12"/>
                      </a:lnTo>
                      <a:lnTo>
                        <a:pt x="217" y="7"/>
                      </a:lnTo>
                      <a:lnTo>
                        <a:pt x="205" y="3"/>
                      </a:lnTo>
                      <a:lnTo>
                        <a:pt x="205" y="3"/>
                      </a:lnTo>
                      <a:lnTo>
                        <a:pt x="193" y="0"/>
                      </a:lnTo>
                      <a:lnTo>
                        <a:pt x="181" y="0"/>
                      </a:lnTo>
                      <a:lnTo>
                        <a:pt x="168" y="0"/>
                      </a:lnTo>
                      <a:lnTo>
                        <a:pt x="154" y="2"/>
                      </a:lnTo>
                      <a:lnTo>
                        <a:pt x="154" y="2"/>
                      </a:lnTo>
                      <a:lnTo>
                        <a:pt x="141" y="7"/>
                      </a:lnTo>
                      <a:lnTo>
                        <a:pt x="128" y="11"/>
                      </a:lnTo>
                      <a:lnTo>
                        <a:pt x="114" y="18"/>
                      </a:lnTo>
                      <a:lnTo>
                        <a:pt x="101" y="25"/>
                      </a:lnTo>
                      <a:lnTo>
                        <a:pt x="89" y="33"/>
                      </a:lnTo>
                      <a:lnTo>
                        <a:pt x="77" y="44"/>
                      </a:lnTo>
                      <a:lnTo>
                        <a:pt x="77" y="44"/>
                      </a:lnTo>
                      <a:lnTo>
                        <a:pt x="66" y="53"/>
                      </a:lnTo>
                      <a:lnTo>
                        <a:pt x="56" y="65"/>
                      </a:lnTo>
                      <a:lnTo>
                        <a:pt x="54" y="65"/>
                      </a:lnTo>
                      <a:lnTo>
                        <a:pt x="45" y="77"/>
                      </a:lnTo>
                      <a:lnTo>
                        <a:pt x="36" y="91"/>
                      </a:lnTo>
                      <a:lnTo>
                        <a:pt x="27" y="105"/>
                      </a:lnTo>
                      <a:lnTo>
                        <a:pt x="20" y="119"/>
                      </a:lnTo>
                      <a:lnTo>
                        <a:pt x="13" y="133"/>
                      </a:lnTo>
                      <a:lnTo>
                        <a:pt x="9" y="148"/>
                      </a:lnTo>
                      <a:lnTo>
                        <a:pt x="4" y="164"/>
                      </a:lnTo>
                      <a:lnTo>
                        <a:pt x="4" y="165"/>
                      </a:lnTo>
                      <a:lnTo>
                        <a:pt x="1" y="179"/>
                      </a:lnTo>
                      <a:lnTo>
                        <a:pt x="0" y="193"/>
                      </a:lnTo>
                      <a:lnTo>
                        <a:pt x="0" y="207"/>
                      </a:lnTo>
                      <a:lnTo>
                        <a:pt x="2" y="220"/>
                      </a:lnTo>
                      <a:lnTo>
                        <a:pt x="4" y="232"/>
                      </a:lnTo>
                      <a:lnTo>
                        <a:pt x="4" y="233"/>
                      </a:lnTo>
                      <a:lnTo>
                        <a:pt x="9" y="244"/>
                      </a:lnTo>
                      <a:lnTo>
                        <a:pt x="13" y="255"/>
                      </a:lnTo>
                      <a:lnTo>
                        <a:pt x="20" y="265"/>
                      </a:lnTo>
                      <a:lnTo>
                        <a:pt x="26" y="273"/>
                      </a:lnTo>
                      <a:lnTo>
                        <a:pt x="27" y="273"/>
                      </a:lnTo>
                      <a:lnTo>
                        <a:pt x="35" y="281"/>
                      </a:lnTo>
                      <a:lnTo>
                        <a:pt x="35" y="281"/>
                      </a:lnTo>
                      <a:lnTo>
                        <a:pt x="44" y="288"/>
                      </a:lnTo>
                      <a:lnTo>
                        <a:pt x="54" y="292"/>
                      </a:lnTo>
                      <a:lnTo>
                        <a:pt x="65" y="297"/>
                      </a:lnTo>
                      <a:lnTo>
                        <a:pt x="66" y="297"/>
                      </a:lnTo>
                      <a:lnTo>
                        <a:pt x="77" y="299"/>
                      </a:lnTo>
                      <a:lnTo>
                        <a:pt x="90" y="300"/>
                      </a:lnTo>
                      <a:lnTo>
                        <a:pt x="90" y="298"/>
                      </a:lnTo>
                      <a:lnTo>
                        <a:pt x="77" y="297"/>
                      </a:lnTo>
                      <a:lnTo>
                        <a:pt x="66" y="294"/>
                      </a:lnTo>
                      <a:lnTo>
                        <a:pt x="66" y="294"/>
                      </a:lnTo>
                      <a:lnTo>
                        <a:pt x="56" y="291"/>
                      </a:lnTo>
                      <a:lnTo>
                        <a:pt x="45" y="286"/>
                      </a:lnTo>
                      <a:lnTo>
                        <a:pt x="36" y="279"/>
                      </a:lnTo>
                      <a:lnTo>
                        <a:pt x="36" y="280"/>
                      </a:lnTo>
                      <a:lnTo>
                        <a:pt x="27" y="273"/>
                      </a:lnTo>
                      <a:lnTo>
                        <a:pt x="28" y="273"/>
                      </a:lnTo>
                      <a:lnTo>
                        <a:pt x="21" y="264"/>
                      </a:lnTo>
                      <a:lnTo>
                        <a:pt x="15" y="254"/>
                      </a:lnTo>
                      <a:lnTo>
                        <a:pt x="10" y="243"/>
                      </a:lnTo>
                      <a:lnTo>
                        <a:pt x="6" y="232"/>
                      </a:lnTo>
                      <a:lnTo>
                        <a:pt x="6" y="232"/>
                      </a:lnTo>
                      <a:lnTo>
                        <a:pt x="3" y="220"/>
                      </a:lnTo>
                      <a:lnTo>
                        <a:pt x="2" y="207"/>
                      </a:lnTo>
                      <a:lnTo>
                        <a:pt x="2" y="193"/>
                      </a:lnTo>
                      <a:lnTo>
                        <a:pt x="3" y="179"/>
                      </a:lnTo>
                      <a:lnTo>
                        <a:pt x="5" y="165"/>
                      </a:lnTo>
                      <a:lnTo>
                        <a:pt x="5" y="165"/>
                      </a:lnTo>
                      <a:lnTo>
                        <a:pt x="10" y="149"/>
                      </a:lnTo>
                      <a:lnTo>
                        <a:pt x="15" y="134"/>
                      </a:lnTo>
                      <a:lnTo>
                        <a:pt x="22" y="119"/>
                      </a:lnTo>
                      <a:lnTo>
                        <a:pt x="28" y="105"/>
                      </a:lnTo>
                      <a:lnTo>
                        <a:pt x="37" y="92"/>
                      </a:lnTo>
                      <a:lnTo>
                        <a:pt x="47" y="79"/>
                      </a:lnTo>
                      <a:lnTo>
                        <a:pt x="57" y="67"/>
                      </a:lnTo>
                      <a:lnTo>
                        <a:pt x="56" y="67"/>
                      </a:lnTo>
                      <a:lnTo>
                        <a:pt x="66" y="55"/>
                      </a:lnTo>
                      <a:lnTo>
                        <a:pt x="78" y="45"/>
                      </a:lnTo>
                      <a:lnTo>
                        <a:pt x="78" y="45"/>
                      </a:lnTo>
                      <a:lnTo>
                        <a:pt x="90" y="35"/>
                      </a:lnTo>
                      <a:lnTo>
                        <a:pt x="102" y="26"/>
                      </a:lnTo>
                      <a:lnTo>
                        <a:pt x="116" y="20"/>
                      </a:lnTo>
                      <a:lnTo>
                        <a:pt x="128" y="13"/>
                      </a:lnTo>
                      <a:lnTo>
                        <a:pt x="142" y="8"/>
                      </a:lnTo>
                      <a:lnTo>
                        <a:pt x="155" y="4"/>
                      </a:lnTo>
                      <a:lnTo>
                        <a:pt x="154" y="4"/>
                      </a:lnTo>
                      <a:lnTo>
                        <a:pt x="168" y="2"/>
                      </a:lnTo>
                      <a:lnTo>
                        <a:pt x="181" y="1"/>
                      </a:lnTo>
                      <a:lnTo>
                        <a:pt x="193" y="2"/>
                      </a:lnTo>
                      <a:lnTo>
                        <a:pt x="205" y="4"/>
                      </a:lnTo>
                      <a:lnTo>
                        <a:pt x="205" y="4"/>
                      </a:lnTo>
                      <a:lnTo>
                        <a:pt x="216" y="9"/>
                      </a:lnTo>
                      <a:lnTo>
                        <a:pt x="226" y="13"/>
                      </a:lnTo>
                      <a:lnTo>
                        <a:pt x="235" y="20"/>
                      </a:lnTo>
                      <a:lnTo>
                        <a:pt x="235" y="20"/>
                      </a:lnTo>
                      <a:lnTo>
                        <a:pt x="243" y="27"/>
                      </a:lnTo>
                      <a:lnTo>
                        <a:pt x="251" y="35"/>
                      </a:lnTo>
                      <a:lnTo>
                        <a:pt x="250" y="35"/>
                      </a:lnTo>
                      <a:lnTo>
                        <a:pt x="256" y="45"/>
                      </a:lnTo>
                      <a:lnTo>
                        <a:pt x="261" y="56"/>
                      </a:lnTo>
                      <a:lnTo>
                        <a:pt x="265" y="68"/>
                      </a:lnTo>
                      <a:lnTo>
                        <a:pt x="265" y="67"/>
                      </a:lnTo>
                      <a:lnTo>
                        <a:pt x="267" y="80"/>
                      </a:lnTo>
                      <a:lnTo>
                        <a:pt x="268" y="93"/>
                      </a:lnTo>
                      <a:lnTo>
                        <a:pt x="269" y="106"/>
                      </a:lnTo>
                      <a:lnTo>
                        <a:pt x="268" y="120"/>
                      </a:lnTo>
                      <a:lnTo>
                        <a:pt x="265" y="135"/>
                      </a:lnTo>
                      <a:lnTo>
                        <a:pt x="265" y="134"/>
                      </a:lnTo>
                      <a:lnTo>
                        <a:pt x="262" y="149"/>
                      </a:lnTo>
                      <a:lnTo>
                        <a:pt x="256" y="165"/>
                      </a:lnTo>
                      <a:lnTo>
                        <a:pt x="250" y="180"/>
                      </a:lnTo>
                      <a:lnTo>
                        <a:pt x="242" y="194"/>
                      </a:lnTo>
                      <a:lnTo>
                        <a:pt x="233" y="207"/>
                      </a:lnTo>
                      <a:lnTo>
                        <a:pt x="225" y="221"/>
                      </a:lnTo>
                      <a:lnTo>
                        <a:pt x="215" y="233"/>
                      </a:lnTo>
                      <a:lnTo>
                        <a:pt x="215" y="233"/>
                      </a:lnTo>
                      <a:lnTo>
                        <a:pt x="204" y="244"/>
                      </a:lnTo>
                      <a:lnTo>
                        <a:pt x="193" y="255"/>
                      </a:lnTo>
                      <a:lnTo>
                        <a:pt x="193" y="255"/>
                      </a:lnTo>
                      <a:lnTo>
                        <a:pt x="181" y="264"/>
                      </a:lnTo>
                      <a:lnTo>
                        <a:pt x="168" y="273"/>
                      </a:lnTo>
                      <a:lnTo>
                        <a:pt x="156" y="280"/>
                      </a:lnTo>
                      <a:lnTo>
                        <a:pt x="143" y="286"/>
                      </a:lnTo>
                      <a:lnTo>
                        <a:pt x="130" y="291"/>
                      </a:lnTo>
                      <a:lnTo>
                        <a:pt x="117" y="294"/>
                      </a:lnTo>
                      <a:lnTo>
                        <a:pt x="117" y="294"/>
                      </a:lnTo>
                      <a:lnTo>
                        <a:pt x="104" y="297"/>
                      </a:lnTo>
                      <a:lnTo>
                        <a:pt x="90" y="298"/>
                      </a:lnTo>
                      <a:lnTo>
                        <a:pt x="90" y="300"/>
                      </a:lnTo>
                      <a:close/>
                    </a:path>
                  </a:pathLst>
                </a:custGeom>
                <a:solidFill>
                  <a:srgbClr val="0019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23" name="Freeform 35"/>
                <p:cNvSpPr>
                  <a:spLocks/>
                </p:cNvSpPr>
                <p:nvPr/>
              </p:nvSpPr>
              <p:spPr bwMode="auto">
                <a:xfrm>
                  <a:off x="446" y="1623"/>
                  <a:ext cx="54" cy="60"/>
                </a:xfrm>
                <a:custGeom>
                  <a:avLst/>
                  <a:gdLst/>
                  <a:ahLst/>
                  <a:cxnLst>
                    <a:cxn ang="0">
                      <a:pos x="103" y="297"/>
                    </a:cxn>
                    <a:cxn ang="0">
                      <a:pos x="129" y="291"/>
                    </a:cxn>
                    <a:cxn ang="0">
                      <a:pos x="155" y="281"/>
                    </a:cxn>
                    <a:cxn ang="0">
                      <a:pos x="180" y="264"/>
                    </a:cxn>
                    <a:cxn ang="0">
                      <a:pos x="204" y="245"/>
                    </a:cxn>
                    <a:cxn ang="0">
                      <a:pos x="225" y="221"/>
                    </a:cxn>
                    <a:cxn ang="0">
                      <a:pos x="242" y="194"/>
                    </a:cxn>
                    <a:cxn ang="0">
                      <a:pos x="257" y="165"/>
                    </a:cxn>
                    <a:cxn ang="0">
                      <a:pos x="266" y="135"/>
                    </a:cxn>
                    <a:cxn ang="0">
                      <a:pos x="270" y="106"/>
                    </a:cxn>
                    <a:cxn ang="0">
                      <a:pos x="267" y="79"/>
                    </a:cxn>
                    <a:cxn ang="0">
                      <a:pos x="261" y="55"/>
                    </a:cxn>
                    <a:cxn ang="0">
                      <a:pos x="250" y="34"/>
                    </a:cxn>
                    <a:cxn ang="0">
                      <a:pos x="235" y="19"/>
                    </a:cxn>
                    <a:cxn ang="0">
                      <a:pos x="215" y="7"/>
                    </a:cxn>
                    <a:cxn ang="0">
                      <a:pos x="192" y="2"/>
                    </a:cxn>
                    <a:cxn ang="0">
                      <a:pos x="167" y="2"/>
                    </a:cxn>
                    <a:cxn ang="0">
                      <a:pos x="140" y="7"/>
                    </a:cxn>
                    <a:cxn ang="0">
                      <a:pos x="114" y="18"/>
                    </a:cxn>
                    <a:cxn ang="0">
                      <a:pos x="89" y="34"/>
                    </a:cxn>
                    <a:cxn ang="0">
                      <a:pos x="66" y="54"/>
                    </a:cxn>
                    <a:cxn ang="0">
                      <a:pos x="45" y="78"/>
                    </a:cxn>
                    <a:cxn ang="0">
                      <a:pos x="28" y="104"/>
                    </a:cxn>
                    <a:cxn ang="0">
                      <a:pos x="13" y="133"/>
                    </a:cxn>
                    <a:cxn ang="0">
                      <a:pos x="5" y="164"/>
                    </a:cxn>
                    <a:cxn ang="0">
                      <a:pos x="0" y="193"/>
                    </a:cxn>
                    <a:cxn ang="0">
                      <a:pos x="2" y="220"/>
                    </a:cxn>
                    <a:cxn ang="0">
                      <a:pos x="8" y="244"/>
                    </a:cxn>
                    <a:cxn ang="0">
                      <a:pos x="20" y="264"/>
                    </a:cxn>
                    <a:cxn ang="0">
                      <a:pos x="35" y="281"/>
                    </a:cxn>
                    <a:cxn ang="0">
                      <a:pos x="54" y="291"/>
                    </a:cxn>
                    <a:cxn ang="0">
                      <a:pos x="77" y="297"/>
                    </a:cxn>
                  </a:cxnLst>
                  <a:rect l="0" t="0" r="r" b="b"/>
                  <a:pathLst>
                    <a:path w="270" h="298">
                      <a:moveTo>
                        <a:pt x="90" y="298"/>
                      </a:moveTo>
                      <a:lnTo>
                        <a:pt x="103" y="297"/>
                      </a:lnTo>
                      <a:lnTo>
                        <a:pt x="116" y="296"/>
                      </a:lnTo>
                      <a:lnTo>
                        <a:pt x="129" y="291"/>
                      </a:lnTo>
                      <a:lnTo>
                        <a:pt x="143" y="287"/>
                      </a:lnTo>
                      <a:lnTo>
                        <a:pt x="155" y="281"/>
                      </a:lnTo>
                      <a:lnTo>
                        <a:pt x="168" y="273"/>
                      </a:lnTo>
                      <a:lnTo>
                        <a:pt x="180" y="264"/>
                      </a:lnTo>
                      <a:lnTo>
                        <a:pt x="192" y="254"/>
                      </a:lnTo>
                      <a:lnTo>
                        <a:pt x="204" y="245"/>
                      </a:lnTo>
                      <a:lnTo>
                        <a:pt x="215" y="233"/>
                      </a:lnTo>
                      <a:lnTo>
                        <a:pt x="225" y="221"/>
                      </a:lnTo>
                      <a:lnTo>
                        <a:pt x="234" y="208"/>
                      </a:lnTo>
                      <a:lnTo>
                        <a:pt x="242" y="194"/>
                      </a:lnTo>
                      <a:lnTo>
                        <a:pt x="250" y="180"/>
                      </a:lnTo>
                      <a:lnTo>
                        <a:pt x="257" y="165"/>
                      </a:lnTo>
                      <a:lnTo>
                        <a:pt x="262" y="150"/>
                      </a:lnTo>
                      <a:lnTo>
                        <a:pt x="266" y="135"/>
                      </a:lnTo>
                      <a:lnTo>
                        <a:pt x="269" y="119"/>
                      </a:lnTo>
                      <a:lnTo>
                        <a:pt x="270" y="106"/>
                      </a:lnTo>
                      <a:lnTo>
                        <a:pt x="270" y="92"/>
                      </a:lnTo>
                      <a:lnTo>
                        <a:pt x="267" y="79"/>
                      </a:lnTo>
                      <a:lnTo>
                        <a:pt x="265" y="67"/>
                      </a:lnTo>
                      <a:lnTo>
                        <a:pt x="261" y="55"/>
                      </a:lnTo>
                      <a:lnTo>
                        <a:pt x="257" y="44"/>
                      </a:lnTo>
                      <a:lnTo>
                        <a:pt x="250" y="34"/>
                      </a:lnTo>
                      <a:lnTo>
                        <a:pt x="243" y="27"/>
                      </a:lnTo>
                      <a:lnTo>
                        <a:pt x="235" y="19"/>
                      </a:lnTo>
                      <a:lnTo>
                        <a:pt x="226" y="12"/>
                      </a:lnTo>
                      <a:lnTo>
                        <a:pt x="215" y="7"/>
                      </a:lnTo>
                      <a:lnTo>
                        <a:pt x="204" y="4"/>
                      </a:lnTo>
                      <a:lnTo>
                        <a:pt x="192" y="2"/>
                      </a:lnTo>
                      <a:lnTo>
                        <a:pt x="180" y="0"/>
                      </a:lnTo>
                      <a:lnTo>
                        <a:pt x="167" y="2"/>
                      </a:lnTo>
                      <a:lnTo>
                        <a:pt x="153" y="4"/>
                      </a:lnTo>
                      <a:lnTo>
                        <a:pt x="140" y="7"/>
                      </a:lnTo>
                      <a:lnTo>
                        <a:pt x="127" y="12"/>
                      </a:lnTo>
                      <a:lnTo>
                        <a:pt x="114" y="18"/>
                      </a:lnTo>
                      <a:lnTo>
                        <a:pt x="102" y="26"/>
                      </a:lnTo>
                      <a:lnTo>
                        <a:pt x="89" y="34"/>
                      </a:lnTo>
                      <a:lnTo>
                        <a:pt x="78" y="44"/>
                      </a:lnTo>
                      <a:lnTo>
                        <a:pt x="66" y="54"/>
                      </a:lnTo>
                      <a:lnTo>
                        <a:pt x="55" y="66"/>
                      </a:lnTo>
                      <a:lnTo>
                        <a:pt x="45" y="78"/>
                      </a:lnTo>
                      <a:lnTo>
                        <a:pt x="35" y="91"/>
                      </a:lnTo>
                      <a:lnTo>
                        <a:pt x="28" y="104"/>
                      </a:lnTo>
                      <a:lnTo>
                        <a:pt x="20" y="118"/>
                      </a:lnTo>
                      <a:lnTo>
                        <a:pt x="13" y="133"/>
                      </a:lnTo>
                      <a:lnTo>
                        <a:pt x="8" y="149"/>
                      </a:lnTo>
                      <a:lnTo>
                        <a:pt x="5" y="164"/>
                      </a:lnTo>
                      <a:lnTo>
                        <a:pt x="1" y="179"/>
                      </a:lnTo>
                      <a:lnTo>
                        <a:pt x="0" y="193"/>
                      </a:lnTo>
                      <a:lnTo>
                        <a:pt x="0" y="206"/>
                      </a:lnTo>
                      <a:lnTo>
                        <a:pt x="2" y="220"/>
                      </a:lnTo>
                      <a:lnTo>
                        <a:pt x="5" y="233"/>
                      </a:lnTo>
                      <a:lnTo>
                        <a:pt x="8" y="244"/>
                      </a:lnTo>
                      <a:lnTo>
                        <a:pt x="13" y="254"/>
                      </a:lnTo>
                      <a:lnTo>
                        <a:pt x="20" y="264"/>
                      </a:lnTo>
                      <a:lnTo>
                        <a:pt x="26" y="272"/>
                      </a:lnTo>
                      <a:lnTo>
                        <a:pt x="35" y="281"/>
                      </a:lnTo>
                      <a:lnTo>
                        <a:pt x="44" y="286"/>
                      </a:lnTo>
                      <a:lnTo>
                        <a:pt x="54" y="291"/>
                      </a:lnTo>
                      <a:lnTo>
                        <a:pt x="66" y="295"/>
                      </a:lnTo>
                      <a:lnTo>
                        <a:pt x="77" y="297"/>
                      </a:lnTo>
                      <a:lnTo>
                        <a:pt x="90" y="298"/>
                      </a:lnTo>
                      <a:close/>
                    </a:path>
                  </a:pathLst>
                </a:custGeom>
                <a:solidFill>
                  <a:srgbClr val="0019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24" name="Freeform 36"/>
                <p:cNvSpPr>
                  <a:spLocks/>
                </p:cNvSpPr>
                <p:nvPr/>
              </p:nvSpPr>
              <p:spPr bwMode="auto">
                <a:xfrm>
                  <a:off x="446" y="1623"/>
                  <a:ext cx="54" cy="60"/>
                </a:xfrm>
                <a:custGeom>
                  <a:avLst/>
                  <a:gdLst/>
                  <a:ahLst/>
                  <a:cxnLst>
                    <a:cxn ang="0">
                      <a:pos x="117" y="297"/>
                    </a:cxn>
                    <a:cxn ang="0">
                      <a:pos x="144" y="288"/>
                    </a:cxn>
                    <a:cxn ang="0">
                      <a:pos x="182" y="266"/>
                    </a:cxn>
                    <a:cxn ang="0">
                      <a:pos x="205" y="246"/>
                    </a:cxn>
                    <a:cxn ang="0">
                      <a:pos x="227" y="222"/>
                    </a:cxn>
                    <a:cxn ang="0">
                      <a:pos x="252" y="181"/>
                    </a:cxn>
                    <a:cxn ang="0">
                      <a:pos x="267" y="136"/>
                    </a:cxn>
                    <a:cxn ang="0">
                      <a:pos x="271" y="107"/>
                    </a:cxn>
                    <a:cxn ang="0">
                      <a:pos x="267" y="68"/>
                    </a:cxn>
                    <a:cxn ang="0">
                      <a:pos x="259" y="45"/>
                    </a:cxn>
                    <a:cxn ang="0">
                      <a:pos x="244" y="27"/>
                    </a:cxn>
                    <a:cxn ang="0">
                      <a:pos x="227" y="12"/>
                    </a:cxn>
                    <a:cxn ang="0">
                      <a:pos x="205" y="4"/>
                    </a:cxn>
                    <a:cxn ang="0">
                      <a:pos x="168" y="1"/>
                    </a:cxn>
                    <a:cxn ang="0">
                      <a:pos x="141" y="7"/>
                    </a:cxn>
                    <a:cxn ang="0">
                      <a:pos x="102" y="25"/>
                    </a:cxn>
                    <a:cxn ang="0">
                      <a:pos x="78" y="44"/>
                    </a:cxn>
                    <a:cxn ang="0">
                      <a:pos x="55" y="66"/>
                    </a:cxn>
                    <a:cxn ang="0">
                      <a:pos x="27" y="105"/>
                    </a:cxn>
                    <a:cxn ang="0">
                      <a:pos x="9" y="150"/>
                    </a:cxn>
                    <a:cxn ang="0">
                      <a:pos x="1" y="180"/>
                    </a:cxn>
                    <a:cxn ang="0">
                      <a:pos x="2" y="221"/>
                    </a:cxn>
                    <a:cxn ang="0">
                      <a:pos x="9" y="246"/>
                    </a:cxn>
                    <a:cxn ang="0">
                      <a:pos x="26" y="274"/>
                    </a:cxn>
                    <a:cxn ang="0">
                      <a:pos x="35" y="282"/>
                    </a:cxn>
                    <a:cxn ang="0">
                      <a:pos x="66" y="297"/>
                    </a:cxn>
                    <a:cxn ang="0">
                      <a:pos x="91" y="300"/>
                    </a:cxn>
                    <a:cxn ang="0">
                      <a:pos x="67" y="295"/>
                    </a:cxn>
                    <a:cxn ang="0">
                      <a:pos x="45" y="286"/>
                    </a:cxn>
                    <a:cxn ang="0">
                      <a:pos x="27" y="273"/>
                    </a:cxn>
                    <a:cxn ang="0">
                      <a:pos x="15" y="254"/>
                    </a:cxn>
                    <a:cxn ang="0">
                      <a:pos x="7" y="234"/>
                    </a:cxn>
                    <a:cxn ang="0">
                      <a:pos x="2" y="194"/>
                    </a:cxn>
                    <a:cxn ang="0">
                      <a:pos x="6" y="165"/>
                    </a:cxn>
                    <a:cxn ang="0">
                      <a:pos x="22" y="120"/>
                    </a:cxn>
                    <a:cxn ang="0">
                      <a:pos x="47" y="79"/>
                    </a:cxn>
                    <a:cxn ang="0">
                      <a:pos x="67" y="56"/>
                    </a:cxn>
                    <a:cxn ang="0">
                      <a:pos x="91" y="35"/>
                    </a:cxn>
                    <a:cxn ang="0">
                      <a:pos x="129" y="13"/>
                    </a:cxn>
                    <a:cxn ang="0">
                      <a:pos x="154" y="5"/>
                    </a:cxn>
                    <a:cxn ang="0">
                      <a:pos x="193" y="3"/>
                    </a:cxn>
                    <a:cxn ang="0">
                      <a:pos x="216" y="9"/>
                    </a:cxn>
                    <a:cxn ang="0">
                      <a:pos x="236" y="20"/>
                    </a:cxn>
                    <a:cxn ang="0">
                      <a:pos x="250" y="36"/>
                    </a:cxn>
                    <a:cxn ang="0">
                      <a:pos x="265" y="68"/>
                    </a:cxn>
                    <a:cxn ang="0">
                      <a:pos x="270" y="93"/>
                    </a:cxn>
                    <a:cxn ang="0">
                      <a:pos x="266" y="136"/>
                    </a:cxn>
                    <a:cxn ang="0">
                      <a:pos x="256" y="166"/>
                    </a:cxn>
                    <a:cxn ang="0">
                      <a:pos x="235" y="209"/>
                    </a:cxn>
                    <a:cxn ang="0">
                      <a:pos x="215" y="234"/>
                    </a:cxn>
                    <a:cxn ang="0">
                      <a:pos x="193" y="255"/>
                    </a:cxn>
                    <a:cxn ang="0">
                      <a:pos x="156" y="280"/>
                    </a:cxn>
                    <a:cxn ang="0">
                      <a:pos x="117" y="296"/>
                    </a:cxn>
                    <a:cxn ang="0">
                      <a:pos x="91" y="298"/>
                    </a:cxn>
                  </a:cxnLst>
                  <a:rect l="0" t="0" r="r" b="b"/>
                  <a:pathLst>
                    <a:path w="271" h="300">
                      <a:moveTo>
                        <a:pt x="91" y="300"/>
                      </a:moveTo>
                      <a:lnTo>
                        <a:pt x="104" y="299"/>
                      </a:lnTo>
                      <a:lnTo>
                        <a:pt x="117" y="297"/>
                      </a:lnTo>
                      <a:lnTo>
                        <a:pt x="118" y="297"/>
                      </a:lnTo>
                      <a:lnTo>
                        <a:pt x="131" y="294"/>
                      </a:lnTo>
                      <a:lnTo>
                        <a:pt x="144" y="288"/>
                      </a:lnTo>
                      <a:lnTo>
                        <a:pt x="157" y="283"/>
                      </a:lnTo>
                      <a:lnTo>
                        <a:pt x="169" y="275"/>
                      </a:lnTo>
                      <a:lnTo>
                        <a:pt x="182" y="266"/>
                      </a:lnTo>
                      <a:lnTo>
                        <a:pt x="194" y="256"/>
                      </a:lnTo>
                      <a:lnTo>
                        <a:pt x="194" y="256"/>
                      </a:lnTo>
                      <a:lnTo>
                        <a:pt x="205" y="246"/>
                      </a:lnTo>
                      <a:lnTo>
                        <a:pt x="216" y="235"/>
                      </a:lnTo>
                      <a:lnTo>
                        <a:pt x="216" y="235"/>
                      </a:lnTo>
                      <a:lnTo>
                        <a:pt x="227" y="222"/>
                      </a:lnTo>
                      <a:lnTo>
                        <a:pt x="236" y="210"/>
                      </a:lnTo>
                      <a:lnTo>
                        <a:pt x="244" y="195"/>
                      </a:lnTo>
                      <a:lnTo>
                        <a:pt x="252" y="181"/>
                      </a:lnTo>
                      <a:lnTo>
                        <a:pt x="259" y="167"/>
                      </a:lnTo>
                      <a:lnTo>
                        <a:pt x="264" y="151"/>
                      </a:lnTo>
                      <a:lnTo>
                        <a:pt x="267" y="136"/>
                      </a:lnTo>
                      <a:lnTo>
                        <a:pt x="267" y="136"/>
                      </a:lnTo>
                      <a:lnTo>
                        <a:pt x="271" y="120"/>
                      </a:lnTo>
                      <a:lnTo>
                        <a:pt x="271" y="107"/>
                      </a:lnTo>
                      <a:lnTo>
                        <a:pt x="271" y="93"/>
                      </a:lnTo>
                      <a:lnTo>
                        <a:pt x="270" y="80"/>
                      </a:lnTo>
                      <a:lnTo>
                        <a:pt x="267" y="68"/>
                      </a:lnTo>
                      <a:lnTo>
                        <a:pt x="267" y="67"/>
                      </a:lnTo>
                      <a:lnTo>
                        <a:pt x="263" y="56"/>
                      </a:lnTo>
                      <a:lnTo>
                        <a:pt x="259" y="45"/>
                      </a:lnTo>
                      <a:lnTo>
                        <a:pt x="252" y="35"/>
                      </a:lnTo>
                      <a:lnTo>
                        <a:pt x="244" y="27"/>
                      </a:lnTo>
                      <a:lnTo>
                        <a:pt x="244" y="27"/>
                      </a:lnTo>
                      <a:lnTo>
                        <a:pt x="236" y="19"/>
                      </a:lnTo>
                      <a:lnTo>
                        <a:pt x="236" y="19"/>
                      </a:lnTo>
                      <a:lnTo>
                        <a:pt x="227" y="12"/>
                      </a:lnTo>
                      <a:lnTo>
                        <a:pt x="217" y="8"/>
                      </a:lnTo>
                      <a:lnTo>
                        <a:pt x="205" y="4"/>
                      </a:lnTo>
                      <a:lnTo>
                        <a:pt x="205" y="4"/>
                      </a:lnTo>
                      <a:lnTo>
                        <a:pt x="193" y="1"/>
                      </a:lnTo>
                      <a:lnTo>
                        <a:pt x="181" y="0"/>
                      </a:lnTo>
                      <a:lnTo>
                        <a:pt x="168" y="1"/>
                      </a:lnTo>
                      <a:lnTo>
                        <a:pt x="154" y="4"/>
                      </a:lnTo>
                      <a:lnTo>
                        <a:pt x="154" y="4"/>
                      </a:lnTo>
                      <a:lnTo>
                        <a:pt x="141" y="7"/>
                      </a:lnTo>
                      <a:lnTo>
                        <a:pt x="128" y="12"/>
                      </a:lnTo>
                      <a:lnTo>
                        <a:pt x="115" y="18"/>
                      </a:lnTo>
                      <a:lnTo>
                        <a:pt x="102" y="25"/>
                      </a:lnTo>
                      <a:lnTo>
                        <a:pt x="90" y="34"/>
                      </a:lnTo>
                      <a:lnTo>
                        <a:pt x="78" y="44"/>
                      </a:lnTo>
                      <a:lnTo>
                        <a:pt x="78" y="44"/>
                      </a:lnTo>
                      <a:lnTo>
                        <a:pt x="67" y="55"/>
                      </a:lnTo>
                      <a:lnTo>
                        <a:pt x="56" y="66"/>
                      </a:lnTo>
                      <a:lnTo>
                        <a:pt x="55" y="66"/>
                      </a:lnTo>
                      <a:lnTo>
                        <a:pt x="45" y="78"/>
                      </a:lnTo>
                      <a:lnTo>
                        <a:pt x="36" y="92"/>
                      </a:lnTo>
                      <a:lnTo>
                        <a:pt x="27" y="105"/>
                      </a:lnTo>
                      <a:lnTo>
                        <a:pt x="20" y="119"/>
                      </a:lnTo>
                      <a:lnTo>
                        <a:pt x="13" y="134"/>
                      </a:lnTo>
                      <a:lnTo>
                        <a:pt x="9" y="150"/>
                      </a:lnTo>
                      <a:lnTo>
                        <a:pt x="5" y="165"/>
                      </a:lnTo>
                      <a:lnTo>
                        <a:pt x="5" y="165"/>
                      </a:lnTo>
                      <a:lnTo>
                        <a:pt x="1" y="180"/>
                      </a:lnTo>
                      <a:lnTo>
                        <a:pt x="0" y="194"/>
                      </a:lnTo>
                      <a:lnTo>
                        <a:pt x="0" y="207"/>
                      </a:lnTo>
                      <a:lnTo>
                        <a:pt x="2" y="221"/>
                      </a:lnTo>
                      <a:lnTo>
                        <a:pt x="5" y="234"/>
                      </a:lnTo>
                      <a:lnTo>
                        <a:pt x="5" y="234"/>
                      </a:lnTo>
                      <a:lnTo>
                        <a:pt x="9" y="246"/>
                      </a:lnTo>
                      <a:lnTo>
                        <a:pt x="13" y="255"/>
                      </a:lnTo>
                      <a:lnTo>
                        <a:pt x="20" y="265"/>
                      </a:lnTo>
                      <a:lnTo>
                        <a:pt x="26" y="274"/>
                      </a:lnTo>
                      <a:lnTo>
                        <a:pt x="27" y="274"/>
                      </a:lnTo>
                      <a:lnTo>
                        <a:pt x="35" y="282"/>
                      </a:lnTo>
                      <a:lnTo>
                        <a:pt x="35" y="282"/>
                      </a:lnTo>
                      <a:lnTo>
                        <a:pt x="45" y="288"/>
                      </a:lnTo>
                      <a:lnTo>
                        <a:pt x="55" y="294"/>
                      </a:lnTo>
                      <a:lnTo>
                        <a:pt x="66" y="297"/>
                      </a:lnTo>
                      <a:lnTo>
                        <a:pt x="67" y="297"/>
                      </a:lnTo>
                      <a:lnTo>
                        <a:pt x="78" y="299"/>
                      </a:lnTo>
                      <a:lnTo>
                        <a:pt x="91" y="300"/>
                      </a:lnTo>
                      <a:lnTo>
                        <a:pt x="91" y="298"/>
                      </a:lnTo>
                      <a:lnTo>
                        <a:pt x="78" y="298"/>
                      </a:lnTo>
                      <a:lnTo>
                        <a:pt x="67" y="295"/>
                      </a:lnTo>
                      <a:lnTo>
                        <a:pt x="67" y="295"/>
                      </a:lnTo>
                      <a:lnTo>
                        <a:pt x="56" y="291"/>
                      </a:lnTo>
                      <a:lnTo>
                        <a:pt x="45" y="286"/>
                      </a:lnTo>
                      <a:lnTo>
                        <a:pt x="36" y="280"/>
                      </a:lnTo>
                      <a:lnTo>
                        <a:pt x="36" y="280"/>
                      </a:lnTo>
                      <a:lnTo>
                        <a:pt x="27" y="273"/>
                      </a:lnTo>
                      <a:lnTo>
                        <a:pt x="29" y="273"/>
                      </a:lnTo>
                      <a:lnTo>
                        <a:pt x="21" y="264"/>
                      </a:lnTo>
                      <a:lnTo>
                        <a:pt x="15" y="254"/>
                      </a:lnTo>
                      <a:lnTo>
                        <a:pt x="10" y="245"/>
                      </a:lnTo>
                      <a:lnTo>
                        <a:pt x="7" y="233"/>
                      </a:lnTo>
                      <a:lnTo>
                        <a:pt x="7" y="234"/>
                      </a:lnTo>
                      <a:lnTo>
                        <a:pt x="3" y="221"/>
                      </a:lnTo>
                      <a:lnTo>
                        <a:pt x="2" y="207"/>
                      </a:lnTo>
                      <a:lnTo>
                        <a:pt x="2" y="194"/>
                      </a:lnTo>
                      <a:lnTo>
                        <a:pt x="3" y="180"/>
                      </a:lnTo>
                      <a:lnTo>
                        <a:pt x="6" y="165"/>
                      </a:lnTo>
                      <a:lnTo>
                        <a:pt x="6" y="165"/>
                      </a:lnTo>
                      <a:lnTo>
                        <a:pt x="10" y="150"/>
                      </a:lnTo>
                      <a:lnTo>
                        <a:pt x="15" y="134"/>
                      </a:lnTo>
                      <a:lnTo>
                        <a:pt x="22" y="120"/>
                      </a:lnTo>
                      <a:lnTo>
                        <a:pt x="29" y="106"/>
                      </a:lnTo>
                      <a:lnTo>
                        <a:pt x="37" y="92"/>
                      </a:lnTo>
                      <a:lnTo>
                        <a:pt x="47" y="79"/>
                      </a:lnTo>
                      <a:lnTo>
                        <a:pt x="57" y="67"/>
                      </a:lnTo>
                      <a:lnTo>
                        <a:pt x="57" y="67"/>
                      </a:lnTo>
                      <a:lnTo>
                        <a:pt x="67" y="56"/>
                      </a:lnTo>
                      <a:lnTo>
                        <a:pt x="79" y="45"/>
                      </a:lnTo>
                      <a:lnTo>
                        <a:pt x="79" y="45"/>
                      </a:lnTo>
                      <a:lnTo>
                        <a:pt x="91" y="35"/>
                      </a:lnTo>
                      <a:lnTo>
                        <a:pt x="103" y="28"/>
                      </a:lnTo>
                      <a:lnTo>
                        <a:pt x="116" y="20"/>
                      </a:lnTo>
                      <a:lnTo>
                        <a:pt x="129" y="13"/>
                      </a:lnTo>
                      <a:lnTo>
                        <a:pt x="142" y="9"/>
                      </a:lnTo>
                      <a:lnTo>
                        <a:pt x="155" y="5"/>
                      </a:lnTo>
                      <a:lnTo>
                        <a:pt x="154" y="5"/>
                      </a:lnTo>
                      <a:lnTo>
                        <a:pt x="168" y="3"/>
                      </a:lnTo>
                      <a:lnTo>
                        <a:pt x="181" y="3"/>
                      </a:lnTo>
                      <a:lnTo>
                        <a:pt x="193" y="3"/>
                      </a:lnTo>
                      <a:lnTo>
                        <a:pt x="205" y="6"/>
                      </a:lnTo>
                      <a:lnTo>
                        <a:pt x="205" y="6"/>
                      </a:lnTo>
                      <a:lnTo>
                        <a:pt x="216" y="9"/>
                      </a:lnTo>
                      <a:lnTo>
                        <a:pt x="226" y="15"/>
                      </a:lnTo>
                      <a:lnTo>
                        <a:pt x="236" y="20"/>
                      </a:lnTo>
                      <a:lnTo>
                        <a:pt x="236" y="20"/>
                      </a:lnTo>
                      <a:lnTo>
                        <a:pt x="243" y="28"/>
                      </a:lnTo>
                      <a:lnTo>
                        <a:pt x="243" y="28"/>
                      </a:lnTo>
                      <a:lnTo>
                        <a:pt x="250" y="36"/>
                      </a:lnTo>
                      <a:lnTo>
                        <a:pt x="256" y="46"/>
                      </a:lnTo>
                      <a:lnTo>
                        <a:pt x="262" y="56"/>
                      </a:lnTo>
                      <a:lnTo>
                        <a:pt x="265" y="68"/>
                      </a:lnTo>
                      <a:lnTo>
                        <a:pt x="265" y="68"/>
                      </a:lnTo>
                      <a:lnTo>
                        <a:pt x="268" y="80"/>
                      </a:lnTo>
                      <a:lnTo>
                        <a:pt x="270" y="93"/>
                      </a:lnTo>
                      <a:lnTo>
                        <a:pt x="270" y="107"/>
                      </a:lnTo>
                      <a:lnTo>
                        <a:pt x="268" y="120"/>
                      </a:lnTo>
                      <a:lnTo>
                        <a:pt x="266" y="136"/>
                      </a:lnTo>
                      <a:lnTo>
                        <a:pt x="266" y="136"/>
                      </a:lnTo>
                      <a:lnTo>
                        <a:pt x="262" y="151"/>
                      </a:lnTo>
                      <a:lnTo>
                        <a:pt x="256" y="166"/>
                      </a:lnTo>
                      <a:lnTo>
                        <a:pt x="250" y="180"/>
                      </a:lnTo>
                      <a:lnTo>
                        <a:pt x="242" y="194"/>
                      </a:lnTo>
                      <a:lnTo>
                        <a:pt x="235" y="209"/>
                      </a:lnTo>
                      <a:lnTo>
                        <a:pt x="225" y="222"/>
                      </a:lnTo>
                      <a:lnTo>
                        <a:pt x="215" y="234"/>
                      </a:lnTo>
                      <a:lnTo>
                        <a:pt x="215" y="234"/>
                      </a:lnTo>
                      <a:lnTo>
                        <a:pt x="204" y="246"/>
                      </a:lnTo>
                      <a:lnTo>
                        <a:pt x="193" y="255"/>
                      </a:lnTo>
                      <a:lnTo>
                        <a:pt x="193" y="255"/>
                      </a:lnTo>
                      <a:lnTo>
                        <a:pt x="181" y="264"/>
                      </a:lnTo>
                      <a:lnTo>
                        <a:pt x="169" y="273"/>
                      </a:lnTo>
                      <a:lnTo>
                        <a:pt x="156" y="280"/>
                      </a:lnTo>
                      <a:lnTo>
                        <a:pt x="143" y="287"/>
                      </a:lnTo>
                      <a:lnTo>
                        <a:pt x="130" y="291"/>
                      </a:lnTo>
                      <a:lnTo>
                        <a:pt x="117" y="296"/>
                      </a:lnTo>
                      <a:lnTo>
                        <a:pt x="117" y="296"/>
                      </a:lnTo>
                      <a:lnTo>
                        <a:pt x="104" y="298"/>
                      </a:lnTo>
                      <a:lnTo>
                        <a:pt x="91" y="298"/>
                      </a:lnTo>
                      <a:lnTo>
                        <a:pt x="91" y="300"/>
                      </a:lnTo>
                      <a:close/>
                    </a:path>
                  </a:pathLst>
                </a:custGeom>
                <a:solidFill>
                  <a:srgbClr val="0019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25" name="Freeform 37"/>
                <p:cNvSpPr>
                  <a:spLocks/>
                </p:cNvSpPr>
                <p:nvPr/>
              </p:nvSpPr>
              <p:spPr bwMode="auto">
                <a:xfrm>
                  <a:off x="462" y="1635"/>
                  <a:ext cx="210" cy="175"/>
                </a:xfrm>
                <a:custGeom>
                  <a:avLst/>
                  <a:gdLst/>
                  <a:ahLst/>
                  <a:cxnLst>
                    <a:cxn ang="0">
                      <a:pos x="970" y="879"/>
                    </a:cxn>
                    <a:cxn ang="0">
                      <a:pos x="1052" y="695"/>
                    </a:cxn>
                    <a:cxn ang="0">
                      <a:pos x="81" y="0"/>
                    </a:cxn>
                    <a:cxn ang="0">
                      <a:pos x="0" y="183"/>
                    </a:cxn>
                    <a:cxn ang="0">
                      <a:pos x="970" y="879"/>
                    </a:cxn>
                  </a:cxnLst>
                  <a:rect l="0" t="0" r="r" b="b"/>
                  <a:pathLst>
                    <a:path w="1052" h="879">
                      <a:moveTo>
                        <a:pt x="970" y="879"/>
                      </a:moveTo>
                      <a:lnTo>
                        <a:pt x="1052" y="695"/>
                      </a:lnTo>
                      <a:lnTo>
                        <a:pt x="81" y="0"/>
                      </a:lnTo>
                      <a:lnTo>
                        <a:pt x="0" y="183"/>
                      </a:lnTo>
                      <a:lnTo>
                        <a:pt x="970" y="879"/>
                      </a:lnTo>
                      <a:close/>
                    </a:path>
                  </a:pathLst>
                </a:custGeom>
                <a:solidFill>
                  <a:srgbClr val="B7FA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26" name="Freeform 38"/>
                <p:cNvSpPr>
                  <a:spLocks/>
                </p:cNvSpPr>
                <p:nvPr/>
              </p:nvSpPr>
              <p:spPr bwMode="auto">
                <a:xfrm>
                  <a:off x="462" y="1634"/>
                  <a:ext cx="211" cy="177"/>
                </a:xfrm>
                <a:custGeom>
                  <a:avLst/>
                  <a:gdLst/>
                  <a:ahLst/>
                  <a:cxnLst>
                    <a:cxn ang="0">
                      <a:pos x="970" y="881"/>
                    </a:cxn>
                    <a:cxn ang="0">
                      <a:pos x="971" y="881"/>
                    </a:cxn>
                    <a:cxn ang="0">
                      <a:pos x="971" y="881"/>
                    </a:cxn>
                    <a:cxn ang="0">
                      <a:pos x="1054" y="696"/>
                    </a:cxn>
                    <a:cxn ang="0">
                      <a:pos x="1054" y="696"/>
                    </a:cxn>
                    <a:cxn ang="0">
                      <a:pos x="1053" y="695"/>
                    </a:cxn>
                    <a:cxn ang="0">
                      <a:pos x="84" y="0"/>
                    </a:cxn>
                    <a:cxn ang="0">
                      <a:pos x="82" y="0"/>
                    </a:cxn>
                    <a:cxn ang="0">
                      <a:pos x="82" y="0"/>
                    </a:cxn>
                    <a:cxn ang="0">
                      <a:pos x="0" y="184"/>
                    </a:cxn>
                    <a:cxn ang="0">
                      <a:pos x="0" y="184"/>
                    </a:cxn>
                    <a:cxn ang="0">
                      <a:pos x="1" y="185"/>
                    </a:cxn>
                    <a:cxn ang="0">
                      <a:pos x="970" y="881"/>
                    </a:cxn>
                    <a:cxn ang="0">
                      <a:pos x="971" y="880"/>
                    </a:cxn>
                    <a:cxn ang="0">
                      <a:pos x="1" y="183"/>
                    </a:cxn>
                    <a:cxn ang="0">
                      <a:pos x="2" y="184"/>
                    </a:cxn>
                    <a:cxn ang="0">
                      <a:pos x="84" y="1"/>
                    </a:cxn>
                    <a:cxn ang="0">
                      <a:pos x="82" y="1"/>
                    </a:cxn>
                    <a:cxn ang="0">
                      <a:pos x="1053" y="698"/>
                    </a:cxn>
                    <a:cxn ang="0">
                      <a:pos x="1052" y="696"/>
                    </a:cxn>
                    <a:cxn ang="0">
                      <a:pos x="970" y="880"/>
                    </a:cxn>
                    <a:cxn ang="0">
                      <a:pos x="971" y="880"/>
                    </a:cxn>
                    <a:cxn ang="0">
                      <a:pos x="970" y="881"/>
                    </a:cxn>
                  </a:cxnLst>
                  <a:rect l="0" t="0" r="r" b="b"/>
                  <a:pathLst>
                    <a:path w="1054" h="881">
                      <a:moveTo>
                        <a:pt x="970" y="881"/>
                      </a:moveTo>
                      <a:lnTo>
                        <a:pt x="971" y="881"/>
                      </a:lnTo>
                      <a:lnTo>
                        <a:pt x="971" y="881"/>
                      </a:lnTo>
                      <a:lnTo>
                        <a:pt x="1054" y="696"/>
                      </a:lnTo>
                      <a:lnTo>
                        <a:pt x="1054" y="696"/>
                      </a:lnTo>
                      <a:lnTo>
                        <a:pt x="1053" y="695"/>
                      </a:lnTo>
                      <a:lnTo>
                        <a:pt x="84" y="0"/>
                      </a:lnTo>
                      <a:lnTo>
                        <a:pt x="82" y="0"/>
                      </a:lnTo>
                      <a:lnTo>
                        <a:pt x="82" y="0"/>
                      </a:lnTo>
                      <a:lnTo>
                        <a:pt x="0" y="184"/>
                      </a:lnTo>
                      <a:lnTo>
                        <a:pt x="0" y="184"/>
                      </a:lnTo>
                      <a:lnTo>
                        <a:pt x="1" y="185"/>
                      </a:lnTo>
                      <a:lnTo>
                        <a:pt x="970" y="881"/>
                      </a:lnTo>
                      <a:lnTo>
                        <a:pt x="971" y="880"/>
                      </a:lnTo>
                      <a:lnTo>
                        <a:pt x="1" y="183"/>
                      </a:lnTo>
                      <a:lnTo>
                        <a:pt x="2" y="184"/>
                      </a:lnTo>
                      <a:lnTo>
                        <a:pt x="84" y="1"/>
                      </a:lnTo>
                      <a:lnTo>
                        <a:pt x="82" y="1"/>
                      </a:lnTo>
                      <a:lnTo>
                        <a:pt x="1053" y="698"/>
                      </a:lnTo>
                      <a:lnTo>
                        <a:pt x="1052" y="696"/>
                      </a:lnTo>
                      <a:lnTo>
                        <a:pt x="970" y="880"/>
                      </a:lnTo>
                      <a:lnTo>
                        <a:pt x="971" y="880"/>
                      </a:lnTo>
                      <a:lnTo>
                        <a:pt x="970" y="881"/>
                      </a:lnTo>
                      <a:close/>
                    </a:path>
                  </a:pathLst>
                </a:custGeom>
                <a:solidFill>
                  <a:srgbClr val="0019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27" name="Freeform 39"/>
                <p:cNvSpPr>
                  <a:spLocks/>
                </p:cNvSpPr>
                <p:nvPr/>
              </p:nvSpPr>
              <p:spPr bwMode="auto">
                <a:xfrm>
                  <a:off x="478" y="1635"/>
                  <a:ext cx="200" cy="139"/>
                </a:xfrm>
                <a:custGeom>
                  <a:avLst/>
                  <a:gdLst/>
                  <a:ahLst/>
                  <a:cxnLst>
                    <a:cxn ang="0">
                      <a:pos x="998" y="695"/>
                    </a:cxn>
                    <a:cxn ang="0">
                      <a:pos x="971" y="695"/>
                    </a:cxn>
                    <a:cxn ang="0">
                      <a:pos x="0" y="0"/>
                    </a:cxn>
                    <a:cxn ang="0">
                      <a:pos x="29" y="0"/>
                    </a:cxn>
                    <a:cxn ang="0">
                      <a:pos x="998" y="695"/>
                    </a:cxn>
                  </a:cxnLst>
                  <a:rect l="0" t="0" r="r" b="b"/>
                  <a:pathLst>
                    <a:path w="998" h="695">
                      <a:moveTo>
                        <a:pt x="998" y="695"/>
                      </a:moveTo>
                      <a:lnTo>
                        <a:pt x="971" y="695"/>
                      </a:lnTo>
                      <a:lnTo>
                        <a:pt x="0" y="0"/>
                      </a:lnTo>
                      <a:lnTo>
                        <a:pt x="29" y="0"/>
                      </a:lnTo>
                      <a:lnTo>
                        <a:pt x="998" y="695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28" name="Freeform 40"/>
                <p:cNvSpPr>
                  <a:spLocks/>
                </p:cNvSpPr>
                <p:nvPr/>
              </p:nvSpPr>
              <p:spPr bwMode="auto">
                <a:xfrm>
                  <a:off x="478" y="1634"/>
                  <a:ext cx="200" cy="140"/>
                </a:xfrm>
                <a:custGeom>
                  <a:avLst/>
                  <a:gdLst/>
                  <a:ahLst/>
                  <a:cxnLst>
                    <a:cxn ang="0">
                      <a:pos x="998" y="698"/>
                    </a:cxn>
                    <a:cxn ang="0">
                      <a:pos x="998" y="695"/>
                    </a:cxn>
                    <a:cxn ang="0">
                      <a:pos x="971" y="695"/>
                    </a:cxn>
                    <a:cxn ang="0">
                      <a:pos x="971" y="695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29" y="1"/>
                    </a:cxn>
                    <a:cxn ang="0">
                      <a:pos x="28" y="1"/>
                    </a:cxn>
                    <a:cxn ang="0">
                      <a:pos x="998" y="698"/>
                    </a:cxn>
                    <a:cxn ang="0">
                      <a:pos x="999" y="695"/>
                    </a:cxn>
                    <a:cxn ang="0">
                      <a:pos x="29" y="0"/>
                    </a:cxn>
                    <a:cxn ang="0">
                      <a:pos x="29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971" y="698"/>
                    </a:cxn>
                    <a:cxn ang="0">
                      <a:pos x="971" y="698"/>
                    </a:cxn>
                    <a:cxn ang="0">
                      <a:pos x="998" y="698"/>
                    </a:cxn>
                    <a:cxn ang="0">
                      <a:pos x="999" y="698"/>
                    </a:cxn>
                    <a:cxn ang="0">
                      <a:pos x="999" y="696"/>
                    </a:cxn>
                    <a:cxn ang="0">
                      <a:pos x="999" y="696"/>
                    </a:cxn>
                    <a:cxn ang="0">
                      <a:pos x="999" y="696"/>
                    </a:cxn>
                    <a:cxn ang="0">
                      <a:pos x="999" y="695"/>
                    </a:cxn>
                    <a:cxn ang="0">
                      <a:pos x="998" y="698"/>
                    </a:cxn>
                  </a:cxnLst>
                  <a:rect l="0" t="0" r="r" b="b"/>
                  <a:pathLst>
                    <a:path w="999" h="698">
                      <a:moveTo>
                        <a:pt x="998" y="698"/>
                      </a:moveTo>
                      <a:lnTo>
                        <a:pt x="998" y="695"/>
                      </a:lnTo>
                      <a:lnTo>
                        <a:pt x="971" y="695"/>
                      </a:lnTo>
                      <a:lnTo>
                        <a:pt x="971" y="695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9" y="1"/>
                      </a:lnTo>
                      <a:lnTo>
                        <a:pt x="28" y="1"/>
                      </a:lnTo>
                      <a:lnTo>
                        <a:pt x="998" y="698"/>
                      </a:lnTo>
                      <a:lnTo>
                        <a:pt x="999" y="695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971" y="698"/>
                      </a:lnTo>
                      <a:lnTo>
                        <a:pt x="971" y="698"/>
                      </a:lnTo>
                      <a:lnTo>
                        <a:pt x="998" y="698"/>
                      </a:lnTo>
                      <a:lnTo>
                        <a:pt x="999" y="698"/>
                      </a:lnTo>
                      <a:lnTo>
                        <a:pt x="999" y="696"/>
                      </a:lnTo>
                      <a:lnTo>
                        <a:pt x="999" y="696"/>
                      </a:lnTo>
                      <a:lnTo>
                        <a:pt x="999" y="696"/>
                      </a:lnTo>
                      <a:lnTo>
                        <a:pt x="999" y="695"/>
                      </a:lnTo>
                      <a:lnTo>
                        <a:pt x="998" y="698"/>
                      </a:lnTo>
                      <a:close/>
                    </a:path>
                  </a:pathLst>
                </a:custGeom>
                <a:solidFill>
                  <a:srgbClr val="0019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29" name="Freeform 41"/>
                <p:cNvSpPr>
                  <a:spLocks/>
                </p:cNvSpPr>
                <p:nvPr/>
              </p:nvSpPr>
              <p:spPr bwMode="auto">
                <a:xfrm>
                  <a:off x="656" y="1774"/>
                  <a:ext cx="22" cy="36"/>
                </a:xfrm>
                <a:custGeom>
                  <a:avLst/>
                  <a:gdLst/>
                  <a:ahLst/>
                  <a:cxnLst>
                    <a:cxn ang="0">
                      <a:pos x="109" y="0"/>
                    </a:cxn>
                    <a:cxn ang="0">
                      <a:pos x="82" y="0"/>
                    </a:cxn>
                    <a:cxn ang="0">
                      <a:pos x="0" y="184"/>
                    </a:cxn>
                    <a:cxn ang="0">
                      <a:pos x="28" y="184"/>
                    </a:cxn>
                    <a:cxn ang="0">
                      <a:pos x="109" y="0"/>
                    </a:cxn>
                  </a:cxnLst>
                  <a:rect l="0" t="0" r="r" b="b"/>
                  <a:pathLst>
                    <a:path w="109" h="184">
                      <a:moveTo>
                        <a:pt x="109" y="0"/>
                      </a:moveTo>
                      <a:lnTo>
                        <a:pt x="82" y="0"/>
                      </a:lnTo>
                      <a:lnTo>
                        <a:pt x="0" y="184"/>
                      </a:lnTo>
                      <a:lnTo>
                        <a:pt x="28" y="184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30" name="Freeform 42"/>
                <p:cNvSpPr>
                  <a:spLocks/>
                </p:cNvSpPr>
                <p:nvPr/>
              </p:nvSpPr>
              <p:spPr bwMode="auto">
                <a:xfrm>
                  <a:off x="656" y="1773"/>
                  <a:ext cx="22" cy="38"/>
                </a:xfrm>
                <a:custGeom>
                  <a:avLst/>
                  <a:gdLst/>
                  <a:ahLst/>
                  <a:cxnLst>
                    <a:cxn ang="0">
                      <a:pos x="111" y="1"/>
                    </a:cxn>
                    <a:cxn ang="0">
                      <a:pos x="111" y="1"/>
                    </a:cxn>
                    <a:cxn ang="0">
                      <a:pos x="111" y="0"/>
                    </a:cxn>
                    <a:cxn ang="0">
                      <a:pos x="83" y="0"/>
                    </a:cxn>
                    <a:cxn ang="0">
                      <a:pos x="83" y="1"/>
                    </a:cxn>
                    <a:cxn ang="0">
                      <a:pos x="82" y="1"/>
                    </a:cxn>
                    <a:cxn ang="0">
                      <a:pos x="0" y="185"/>
                    </a:cxn>
                    <a:cxn ang="0">
                      <a:pos x="0" y="186"/>
                    </a:cxn>
                    <a:cxn ang="0">
                      <a:pos x="0" y="186"/>
                    </a:cxn>
                    <a:cxn ang="0">
                      <a:pos x="29" y="186"/>
                    </a:cxn>
                    <a:cxn ang="0">
                      <a:pos x="29" y="186"/>
                    </a:cxn>
                    <a:cxn ang="0">
                      <a:pos x="29" y="186"/>
                    </a:cxn>
                    <a:cxn ang="0">
                      <a:pos x="111" y="1"/>
                    </a:cxn>
                    <a:cxn ang="0">
                      <a:pos x="109" y="1"/>
                    </a:cxn>
                    <a:cxn ang="0">
                      <a:pos x="28" y="185"/>
                    </a:cxn>
                    <a:cxn ang="0">
                      <a:pos x="29" y="185"/>
                    </a:cxn>
                    <a:cxn ang="0">
                      <a:pos x="1" y="185"/>
                    </a:cxn>
                    <a:cxn ang="0">
                      <a:pos x="1" y="186"/>
                    </a:cxn>
                    <a:cxn ang="0">
                      <a:pos x="84" y="1"/>
                    </a:cxn>
                    <a:cxn ang="0">
                      <a:pos x="83" y="3"/>
                    </a:cxn>
                    <a:cxn ang="0">
                      <a:pos x="110" y="3"/>
                    </a:cxn>
                    <a:cxn ang="0">
                      <a:pos x="109" y="1"/>
                    </a:cxn>
                    <a:cxn ang="0">
                      <a:pos x="111" y="1"/>
                    </a:cxn>
                  </a:cxnLst>
                  <a:rect l="0" t="0" r="r" b="b"/>
                  <a:pathLst>
                    <a:path w="111" h="186">
                      <a:moveTo>
                        <a:pt x="111" y="1"/>
                      </a:moveTo>
                      <a:lnTo>
                        <a:pt x="111" y="1"/>
                      </a:lnTo>
                      <a:lnTo>
                        <a:pt x="111" y="0"/>
                      </a:lnTo>
                      <a:lnTo>
                        <a:pt x="83" y="0"/>
                      </a:lnTo>
                      <a:lnTo>
                        <a:pt x="83" y="1"/>
                      </a:lnTo>
                      <a:lnTo>
                        <a:pt x="82" y="1"/>
                      </a:lnTo>
                      <a:lnTo>
                        <a:pt x="0" y="185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9" y="186"/>
                      </a:lnTo>
                      <a:lnTo>
                        <a:pt x="29" y="186"/>
                      </a:lnTo>
                      <a:lnTo>
                        <a:pt x="29" y="186"/>
                      </a:lnTo>
                      <a:lnTo>
                        <a:pt x="111" y="1"/>
                      </a:lnTo>
                      <a:lnTo>
                        <a:pt x="109" y="1"/>
                      </a:lnTo>
                      <a:lnTo>
                        <a:pt x="28" y="185"/>
                      </a:lnTo>
                      <a:lnTo>
                        <a:pt x="29" y="185"/>
                      </a:lnTo>
                      <a:lnTo>
                        <a:pt x="1" y="185"/>
                      </a:lnTo>
                      <a:lnTo>
                        <a:pt x="1" y="186"/>
                      </a:lnTo>
                      <a:lnTo>
                        <a:pt x="84" y="1"/>
                      </a:lnTo>
                      <a:lnTo>
                        <a:pt x="83" y="3"/>
                      </a:lnTo>
                      <a:lnTo>
                        <a:pt x="110" y="3"/>
                      </a:lnTo>
                      <a:lnTo>
                        <a:pt x="109" y="1"/>
                      </a:lnTo>
                      <a:lnTo>
                        <a:pt x="111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31" name="Freeform 43"/>
                <p:cNvSpPr>
                  <a:spLocks/>
                </p:cNvSpPr>
                <p:nvPr/>
              </p:nvSpPr>
              <p:spPr bwMode="auto">
                <a:xfrm>
                  <a:off x="456" y="1651"/>
                  <a:ext cx="197" cy="145"/>
                </a:xfrm>
                <a:custGeom>
                  <a:avLst/>
                  <a:gdLst/>
                  <a:ahLst/>
                  <a:cxnLst>
                    <a:cxn ang="0">
                      <a:pos x="970" y="727"/>
                    </a:cxn>
                    <a:cxn ang="0">
                      <a:pos x="982" y="695"/>
                    </a:cxn>
                    <a:cxn ang="0">
                      <a:pos x="12" y="0"/>
                    </a:cxn>
                    <a:cxn ang="0">
                      <a:pos x="0" y="31"/>
                    </a:cxn>
                    <a:cxn ang="0">
                      <a:pos x="970" y="727"/>
                    </a:cxn>
                  </a:cxnLst>
                  <a:rect l="0" t="0" r="r" b="b"/>
                  <a:pathLst>
                    <a:path w="982" h="727">
                      <a:moveTo>
                        <a:pt x="970" y="727"/>
                      </a:moveTo>
                      <a:lnTo>
                        <a:pt x="982" y="695"/>
                      </a:lnTo>
                      <a:lnTo>
                        <a:pt x="12" y="0"/>
                      </a:lnTo>
                      <a:lnTo>
                        <a:pt x="0" y="31"/>
                      </a:lnTo>
                      <a:lnTo>
                        <a:pt x="970" y="727"/>
                      </a:lnTo>
                      <a:close/>
                    </a:path>
                  </a:pathLst>
                </a:custGeom>
                <a:solidFill>
                  <a:srgbClr val="B7FA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32" name="Freeform 44"/>
                <p:cNvSpPr>
                  <a:spLocks/>
                </p:cNvSpPr>
                <p:nvPr/>
              </p:nvSpPr>
              <p:spPr bwMode="auto">
                <a:xfrm>
                  <a:off x="456" y="1651"/>
                  <a:ext cx="197" cy="146"/>
                </a:xfrm>
                <a:custGeom>
                  <a:avLst/>
                  <a:gdLst/>
                  <a:ahLst/>
                  <a:cxnLst>
                    <a:cxn ang="0">
                      <a:pos x="971" y="729"/>
                    </a:cxn>
                    <a:cxn ang="0">
                      <a:pos x="972" y="729"/>
                    </a:cxn>
                    <a:cxn ang="0">
                      <a:pos x="972" y="728"/>
                    </a:cxn>
                    <a:cxn ang="0">
                      <a:pos x="984" y="697"/>
                    </a:cxn>
                    <a:cxn ang="0">
                      <a:pos x="984" y="696"/>
                    </a:cxn>
                    <a:cxn ang="0">
                      <a:pos x="984" y="695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2" y="0"/>
                    </a:cxn>
                    <a:cxn ang="0">
                      <a:pos x="0" y="31"/>
                    </a:cxn>
                    <a:cxn ang="0">
                      <a:pos x="0" y="32"/>
                    </a:cxn>
                    <a:cxn ang="0">
                      <a:pos x="1" y="32"/>
                    </a:cxn>
                    <a:cxn ang="0">
                      <a:pos x="971" y="729"/>
                    </a:cxn>
                    <a:cxn ang="0">
                      <a:pos x="972" y="727"/>
                    </a:cxn>
                    <a:cxn ang="0">
                      <a:pos x="1" y="31"/>
                    </a:cxn>
                    <a:cxn ang="0">
                      <a:pos x="3" y="32"/>
                    </a:cxn>
                    <a:cxn ang="0">
                      <a:pos x="15" y="1"/>
                    </a:cxn>
                    <a:cxn ang="0">
                      <a:pos x="13" y="2"/>
                    </a:cxn>
                    <a:cxn ang="0">
                      <a:pos x="983" y="697"/>
                    </a:cxn>
                    <a:cxn ang="0">
                      <a:pos x="982" y="696"/>
                    </a:cxn>
                    <a:cxn ang="0">
                      <a:pos x="970" y="728"/>
                    </a:cxn>
                    <a:cxn ang="0">
                      <a:pos x="972" y="727"/>
                    </a:cxn>
                    <a:cxn ang="0">
                      <a:pos x="971" y="729"/>
                    </a:cxn>
                  </a:cxnLst>
                  <a:rect l="0" t="0" r="r" b="b"/>
                  <a:pathLst>
                    <a:path w="984" h="729">
                      <a:moveTo>
                        <a:pt x="971" y="729"/>
                      </a:moveTo>
                      <a:lnTo>
                        <a:pt x="972" y="729"/>
                      </a:lnTo>
                      <a:lnTo>
                        <a:pt x="972" y="728"/>
                      </a:lnTo>
                      <a:lnTo>
                        <a:pt x="984" y="697"/>
                      </a:lnTo>
                      <a:lnTo>
                        <a:pt x="984" y="696"/>
                      </a:lnTo>
                      <a:lnTo>
                        <a:pt x="984" y="695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0" y="31"/>
                      </a:lnTo>
                      <a:lnTo>
                        <a:pt x="0" y="32"/>
                      </a:lnTo>
                      <a:lnTo>
                        <a:pt x="1" y="32"/>
                      </a:lnTo>
                      <a:lnTo>
                        <a:pt x="971" y="729"/>
                      </a:lnTo>
                      <a:lnTo>
                        <a:pt x="972" y="727"/>
                      </a:lnTo>
                      <a:lnTo>
                        <a:pt x="1" y="31"/>
                      </a:lnTo>
                      <a:lnTo>
                        <a:pt x="3" y="32"/>
                      </a:lnTo>
                      <a:lnTo>
                        <a:pt x="15" y="1"/>
                      </a:lnTo>
                      <a:lnTo>
                        <a:pt x="13" y="2"/>
                      </a:lnTo>
                      <a:lnTo>
                        <a:pt x="983" y="697"/>
                      </a:lnTo>
                      <a:lnTo>
                        <a:pt x="982" y="696"/>
                      </a:lnTo>
                      <a:lnTo>
                        <a:pt x="970" y="728"/>
                      </a:lnTo>
                      <a:lnTo>
                        <a:pt x="972" y="727"/>
                      </a:lnTo>
                      <a:lnTo>
                        <a:pt x="971" y="729"/>
                      </a:lnTo>
                      <a:close/>
                    </a:path>
                  </a:pathLst>
                </a:custGeom>
                <a:solidFill>
                  <a:srgbClr val="0019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33" name="Freeform 45"/>
                <p:cNvSpPr>
                  <a:spLocks/>
                </p:cNvSpPr>
                <p:nvPr/>
              </p:nvSpPr>
              <p:spPr bwMode="auto">
                <a:xfrm>
                  <a:off x="459" y="1651"/>
                  <a:ext cx="206" cy="139"/>
                </a:xfrm>
                <a:custGeom>
                  <a:avLst/>
                  <a:gdLst/>
                  <a:ahLst/>
                  <a:cxnLst>
                    <a:cxn ang="0">
                      <a:pos x="1032" y="695"/>
                    </a:cxn>
                    <a:cxn ang="0">
                      <a:pos x="970" y="695"/>
                    </a:cxn>
                    <a:cxn ang="0">
                      <a:pos x="0" y="0"/>
                    </a:cxn>
                    <a:cxn ang="0">
                      <a:pos x="63" y="0"/>
                    </a:cxn>
                    <a:cxn ang="0">
                      <a:pos x="1032" y="695"/>
                    </a:cxn>
                  </a:cxnLst>
                  <a:rect l="0" t="0" r="r" b="b"/>
                  <a:pathLst>
                    <a:path w="1032" h="695">
                      <a:moveTo>
                        <a:pt x="1032" y="695"/>
                      </a:moveTo>
                      <a:lnTo>
                        <a:pt x="970" y="695"/>
                      </a:lnTo>
                      <a:lnTo>
                        <a:pt x="0" y="0"/>
                      </a:lnTo>
                      <a:lnTo>
                        <a:pt x="63" y="0"/>
                      </a:lnTo>
                      <a:lnTo>
                        <a:pt x="1032" y="695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34" name="Freeform 46"/>
                <p:cNvSpPr>
                  <a:spLocks/>
                </p:cNvSpPr>
                <p:nvPr/>
              </p:nvSpPr>
              <p:spPr bwMode="auto">
                <a:xfrm>
                  <a:off x="459" y="1651"/>
                  <a:ext cx="206" cy="139"/>
                </a:xfrm>
                <a:custGeom>
                  <a:avLst/>
                  <a:gdLst/>
                  <a:ahLst/>
                  <a:cxnLst>
                    <a:cxn ang="0">
                      <a:pos x="1033" y="697"/>
                    </a:cxn>
                    <a:cxn ang="0">
                      <a:pos x="1033" y="695"/>
                    </a:cxn>
                    <a:cxn ang="0">
                      <a:pos x="971" y="695"/>
                    </a:cxn>
                    <a:cxn ang="0">
                      <a:pos x="972" y="695"/>
                    </a:cxn>
                    <a:cxn ang="0">
                      <a:pos x="1" y="0"/>
                    </a:cxn>
                    <a:cxn ang="0">
                      <a:pos x="1" y="2"/>
                    </a:cxn>
                    <a:cxn ang="0">
                      <a:pos x="64" y="2"/>
                    </a:cxn>
                    <a:cxn ang="0">
                      <a:pos x="64" y="2"/>
                    </a:cxn>
                    <a:cxn ang="0">
                      <a:pos x="1033" y="697"/>
                    </a:cxn>
                    <a:cxn ang="0">
                      <a:pos x="1034" y="695"/>
                    </a:cxn>
                    <a:cxn ang="0">
                      <a:pos x="65" y="0"/>
                    </a:cxn>
                    <a:cxn ang="0">
                      <a:pos x="64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2"/>
                    </a:cxn>
                    <a:cxn ang="0">
                      <a:pos x="971" y="697"/>
                    </a:cxn>
                    <a:cxn ang="0">
                      <a:pos x="971" y="697"/>
                    </a:cxn>
                    <a:cxn ang="0">
                      <a:pos x="1033" y="697"/>
                    </a:cxn>
                    <a:cxn ang="0">
                      <a:pos x="1034" y="697"/>
                    </a:cxn>
                    <a:cxn ang="0">
                      <a:pos x="1034" y="697"/>
                    </a:cxn>
                    <a:cxn ang="0">
                      <a:pos x="1034" y="696"/>
                    </a:cxn>
                    <a:cxn ang="0">
                      <a:pos x="1034" y="696"/>
                    </a:cxn>
                    <a:cxn ang="0">
                      <a:pos x="1034" y="695"/>
                    </a:cxn>
                    <a:cxn ang="0">
                      <a:pos x="1033" y="697"/>
                    </a:cxn>
                  </a:cxnLst>
                  <a:rect l="0" t="0" r="r" b="b"/>
                  <a:pathLst>
                    <a:path w="1034" h="697">
                      <a:moveTo>
                        <a:pt x="1033" y="697"/>
                      </a:moveTo>
                      <a:lnTo>
                        <a:pt x="1033" y="695"/>
                      </a:lnTo>
                      <a:lnTo>
                        <a:pt x="971" y="695"/>
                      </a:lnTo>
                      <a:lnTo>
                        <a:pt x="972" y="695"/>
                      </a:ln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64" y="2"/>
                      </a:lnTo>
                      <a:lnTo>
                        <a:pt x="64" y="2"/>
                      </a:lnTo>
                      <a:lnTo>
                        <a:pt x="1033" y="697"/>
                      </a:lnTo>
                      <a:lnTo>
                        <a:pt x="1034" y="695"/>
                      </a:lnTo>
                      <a:lnTo>
                        <a:pt x="65" y="0"/>
                      </a:lnTo>
                      <a:lnTo>
                        <a:pt x="64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971" y="697"/>
                      </a:lnTo>
                      <a:lnTo>
                        <a:pt x="971" y="697"/>
                      </a:lnTo>
                      <a:lnTo>
                        <a:pt x="1033" y="697"/>
                      </a:lnTo>
                      <a:lnTo>
                        <a:pt x="1034" y="697"/>
                      </a:lnTo>
                      <a:lnTo>
                        <a:pt x="1034" y="697"/>
                      </a:lnTo>
                      <a:lnTo>
                        <a:pt x="1034" y="696"/>
                      </a:lnTo>
                      <a:lnTo>
                        <a:pt x="1034" y="696"/>
                      </a:lnTo>
                      <a:lnTo>
                        <a:pt x="1034" y="695"/>
                      </a:lnTo>
                      <a:lnTo>
                        <a:pt x="1033" y="697"/>
                      </a:lnTo>
                      <a:close/>
                    </a:path>
                  </a:pathLst>
                </a:custGeom>
                <a:solidFill>
                  <a:srgbClr val="0019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35" name="Freeform 47"/>
                <p:cNvSpPr>
                  <a:spLocks/>
                </p:cNvSpPr>
                <p:nvPr/>
              </p:nvSpPr>
              <p:spPr bwMode="auto">
                <a:xfrm>
                  <a:off x="650" y="1790"/>
                  <a:ext cx="15" cy="6"/>
                </a:xfrm>
                <a:custGeom>
                  <a:avLst/>
                  <a:gdLst/>
                  <a:ahLst/>
                  <a:cxnLst>
                    <a:cxn ang="0">
                      <a:pos x="74" y="0"/>
                    </a:cxn>
                    <a:cxn ang="0">
                      <a:pos x="12" y="0"/>
                    </a:cxn>
                    <a:cxn ang="0">
                      <a:pos x="0" y="32"/>
                    </a:cxn>
                    <a:cxn ang="0">
                      <a:pos x="63" y="32"/>
                    </a:cxn>
                    <a:cxn ang="0">
                      <a:pos x="74" y="0"/>
                    </a:cxn>
                  </a:cxnLst>
                  <a:rect l="0" t="0" r="r" b="b"/>
                  <a:pathLst>
                    <a:path w="74" h="32">
                      <a:moveTo>
                        <a:pt x="74" y="0"/>
                      </a:moveTo>
                      <a:lnTo>
                        <a:pt x="12" y="0"/>
                      </a:lnTo>
                      <a:lnTo>
                        <a:pt x="0" y="32"/>
                      </a:lnTo>
                      <a:lnTo>
                        <a:pt x="63" y="32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36" name="Freeform 48"/>
                <p:cNvSpPr>
                  <a:spLocks/>
                </p:cNvSpPr>
                <p:nvPr/>
              </p:nvSpPr>
              <p:spPr bwMode="auto">
                <a:xfrm>
                  <a:off x="650" y="1790"/>
                  <a:ext cx="15" cy="7"/>
                </a:xfrm>
                <a:custGeom>
                  <a:avLst/>
                  <a:gdLst/>
                  <a:ahLst/>
                  <a:cxnLst>
                    <a:cxn ang="0">
                      <a:pos x="76" y="2"/>
                    </a:cxn>
                    <a:cxn ang="0">
                      <a:pos x="76" y="1"/>
                    </a:cxn>
                    <a:cxn ang="0">
                      <a:pos x="76" y="0"/>
                    </a:cxn>
                    <a:cxn ang="0">
                      <a:pos x="13" y="0"/>
                    </a:cxn>
                    <a:cxn ang="0">
                      <a:pos x="13" y="1"/>
                    </a:cxn>
                    <a:cxn ang="0">
                      <a:pos x="12" y="1"/>
                    </a:cxn>
                    <a:cxn ang="0">
                      <a:pos x="0" y="33"/>
                    </a:cxn>
                    <a:cxn ang="0">
                      <a:pos x="0" y="33"/>
                    </a:cxn>
                    <a:cxn ang="0">
                      <a:pos x="1" y="34"/>
                    </a:cxn>
                    <a:cxn ang="0">
                      <a:pos x="64" y="34"/>
                    </a:cxn>
                    <a:cxn ang="0">
                      <a:pos x="64" y="33"/>
                    </a:cxn>
                    <a:cxn ang="0">
                      <a:pos x="65" y="33"/>
                    </a:cxn>
                    <a:cxn ang="0">
                      <a:pos x="76" y="2"/>
                    </a:cxn>
                    <a:cxn ang="0">
                      <a:pos x="75" y="1"/>
                    </a:cxn>
                    <a:cxn ang="0">
                      <a:pos x="63" y="33"/>
                    </a:cxn>
                    <a:cxn ang="0">
                      <a:pos x="64" y="32"/>
                    </a:cxn>
                    <a:cxn ang="0">
                      <a:pos x="1" y="32"/>
                    </a:cxn>
                    <a:cxn ang="0">
                      <a:pos x="2" y="33"/>
                    </a:cxn>
                    <a:cxn ang="0">
                      <a:pos x="14" y="2"/>
                    </a:cxn>
                    <a:cxn ang="0">
                      <a:pos x="13" y="2"/>
                    </a:cxn>
                    <a:cxn ang="0">
                      <a:pos x="75" y="2"/>
                    </a:cxn>
                    <a:cxn ang="0">
                      <a:pos x="75" y="1"/>
                    </a:cxn>
                    <a:cxn ang="0">
                      <a:pos x="76" y="2"/>
                    </a:cxn>
                  </a:cxnLst>
                  <a:rect l="0" t="0" r="r" b="b"/>
                  <a:pathLst>
                    <a:path w="76" h="34">
                      <a:moveTo>
                        <a:pt x="76" y="2"/>
                      </a:moveTo>
                      <a:lnTo>
                        <a:pt x="76" y="1"/>
                      </a:lnTo>
                      <a:lnTo>
                        <a:pt x="76" y="0"/>
                      </a:lnTo>
                      <a:lnTo>
                        <a:pt x="13" y="0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0" y="33"/>
                      </a:lnTo>
                      <a:lnTo>
                        <a:pt x="0" y="33"/>
                      </a:lnTo>
                      <a:lnTo>
                        <a:pt x="1" y="34"/>
                      </a:lnTo>
                      <a:lnTo>
                        <a:pt x="64" y="34"/>
                      </a:lnTo>
                      <a:lnTo>
                        <a:pt x="64" y="33"/>
                      </a:lnTo>
                      <a:lnTo>
                        <a:pt x="65" y="33"/>
                      </a:lnTo>
                      <a:lnTo>
                        <a:pt x="76" y="2"/>
                      </a:lnTo>
                      <a:lnTo>
                        <a:pt x="75" y="1"/>
                      </a:lnTo>
                      <a:lnTo>
                        <a:pt x="63" y="33"/>
                      </a:lnTo>
                      <a:lnTo>
                        <a:pt x="64" y="32"/>
                      </a:lnTo>
                      <a:lnTo>
                        <a:pt x="1" y="32"/>
                      </a:lnTo>
                      <a:lnTo>
                        <a:pt x="2" y="33"/>
                      </a:lnTo>
                      <a:lnTo>
                        <a:pt x="14" y="2"/>
                      </a:lnTo>
                      <a:lnTo>
                        <a:pt x="13" y="2"/>
                      </a:lnTo>
                      <a:lnTo>
                        <a:pt x="75" y="2"/>
                      </a:lnTo>
                      <a:lnTo>
                        <a:pt x="75" y="1"/>
                      </a:lnTo>
                      <a:lnTo>
                        <a:pt x="76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37" name="Freeform 49"/>
                <p:cNvSpPr>
                  <a:spLocks/>
                </p:cNvSpPr>
                <p:nvPr/>
              </p:nvSpPr>
              <p:spPr bwMode="auto">
                <a:xfrm>
                  <a:off x="646" y="1769"/>
                  <a:ext cx="63" cy="62"/>
                </a:xfrm>
                <a:custGeom>
                  <a:avLst/>
                  <a:gdLst/>
                  <a:ahLst/>
                  <a:cxnLst>
                    <a:cxn ang="0">
                      <a:pos x="118" y="302"/>
                    </a:cxn>
                    <a:cxn ang="0">
                      <a:pos x="141" y="310"/>
                    </a:cxn>
                    <a:cxn ang="0">
                      <a:pos x="155" y="311"/>
                    </a:cxn>
                    <a:cxn ang="0">
                      <a:pos x="178" y="309"/>
                    </a:cxn>
                    <a:cxn ang="0">
                      <a:pos x="202" y="301"/>
                    </a:cxn>
                    <a:cxn ang="0">
                      <a:pos x="224" y="289"/>
                    </a:cxn>
                    <a:cxn ang="0">
                      <a:pos x="246" y="274"/>
                    </a:cxn>
                    <a:cxn ang="0">
                      <a:pos x="265" y="253"/>
                    </a:cxn>
                    <a:cxn ang="0">
                      <a:pos x="283" y="231"/>
                    </a:cxn>
                    <a:cxn ang="0">
                      <a:pos x="297" y="206"/>
                    </a:cxn>
                    <a:cxn ang="0">
                      <a:pos x="307" y="180"/>
                    </a:cxn>
                    <a:cxn ang="0">
                      <a:pos x="311" y="162"/>
                    </a:cxn>
                    <a:cxn ang="0">
                      <a:pos x="313" y="143"/>
                    </a:cxn>
                    <a:cxn ang="0">
                      <a:pos x="313" y="127"/>
                    </a:cxn>
                    <a:cxn ang="0">
                      <a:pos x="310" y="110"/>
                    </a:cxn>
                    <a:cxn ang="0">
                      <a:pos x="306" y="96"/>
                    </a:cxn>
                    <a:cxn ang="0">
                      <a:pos x="299" y="83"/>
                    </a:cxn>
                    <a:cxn ang="0">
                      <a:pos x="292" y="72"/>
                    </a:cxn>
                    <a:cxn ang="0">
                      <a:pos x="281" y="62"/>
                    </a:cxn>
                    <a:cxn ang="0">
                      <a:pos x="197" y="9"/>
                    </a:cxn>
                    <a:cxn ang="0">
                      <a:pos x="173" y="1"/>
                    </a:cxn>
                    <a:cxn ang="0">
                      <a:pos x="160" y="0"/>
                    </a:cxn>
                    <a:cxn ang="0">
                      <a:pos x="136" y="3"/>
                    </a:cxn>
                    <a:cxn ang="0">
                      <a:pos x="113" y="10"/>
                    </a:cxn>
                    <a:cxn ang="0">
                      <a:pos x="90" y="22"/>
                    </a:cxn>
                    <a:cxn ang="0">
                      <a:pos x="69" y="39"/>
                    </a:cxn>
                    <a:cxn ang="0">
                      <a:pos x="49" y="58"/>
                    </a:cxn>
                    <a:cxn ang="0">
                      <a:pos x="32" y="80"/>
                    </a:cxn>
                    <a:cxn ang="0">
                      <a:pos x="18" y="105"/>
                    </a:cxn>
                    <a:cxn ang="0">
                      <a:pos x="8" y="131"/>
                    </a:cxn>
                    <a:cxn ang="0">
                      <a:pos x="4" y="150"/>
                    </a:cxn>
                    <a:cxn ang="0">
                      <a:pos x="0" y="168"/>
                    </a:cxn>
                    <a:cxn ang="0">
                      <a:pos x="1" y="185"/>
                    </a:cxn>
                    <a:cxn ang="0">
                      <a:pos x="4" y="200"/>
                    </a:cxn>
                    <a:cxn ang="0">
                      <a:pos x="8" y="215"/>
                    </a:cxn>
                    <a:cxn ang="0">
                      <a:pos x="15" y="227"/>
                    </a:cxn>
                    <a:cxn ang="0">
                      <a:pos x="22" y="239"/>
                    </a:cxn>
                    <a:cxn ang="0">
                      <a:pos x="32" y="248"/>
                    </a:cxn>
                    <a:cxn ang="0">
                      <a:pos x="107" y="296"/>
                    </a:cxn>
                  </a:cxnLst>
                  <a:rect l="0" t="0" r="r" b="b"/>
                  <a:pathLst>
                    <a:path w="313" h="311">
                      <a:moveTo>
                        <a:pt x="107" y="296"/>
                      </a:moveTo>
                      <a:lnTo>
                        <a:pt x="118" y="302"/>
                      </a:lnTo>
                      <a:lnTo>
                        <a:pt x="129" y="308"/>
                      </a:lnTo>
                      <a:lnTo>
                        <a:pt x="141" y="310"/>
                      </a:lnTo>
                      <a:lnTo>
                        <a:pt x="148" y="311"/>
                      </a:lnTo>
                      <a:lnTo>
                        <a:pt x="155" y="311"/>
                      </a:lnTo>
                      <a:lnTo>
                        <a:pt x="166" y="311"/>
                      </a:lnTo>
                      <a:lnTo>
                        <a:pt x="178" y="309"/>
                      </a:lnTo>
                      <a:lnTo>
                        <a:pt x="190" y="306"/>
                      </a:lnTo>
                      <a:lnTo>
                        <a:pt x="202" y="301"/>
                      </a:lnTo>
                      <a:lnTo>
                        <a:pt x="213" y="296"/>
                      </a:lnTo>
                      <a:lnTo>
                        <a:pt x="224" y="289"/>
                      </a:lnTo>
                      <a:lnTo>
                        <a:pt x="235" y="282"/>
                      </a:lnTo>
                      <a:lnTo>
                        <a:pt x="246" y="274"/>
                      </a:lnTo>
                      <a:lnTo>
                        <a:pt x="256" y="264"/>
                      </a:lnTo>
                      <a:lnTo>
                        <a:pt x="265" y="253"/>
                      </a:lnTo>
                      <a:lnTo>
                        <a:pt x="274" y="242"/>
                      </a:lnTo>
                      <a:lnTo>
                        <a:pt x="283" y="231"/>
                      </a:lnTo>
                      <a:lnTo>
                        <a:pt x="289" y="219"/>
                      </a:lnTo>
                      <a:lnTo>
                        <a:pt x="297" y="206"/>
                      </a:lnTo>
                      <a:lnTo>
                        <a:pt x="302" y="193"/>
                      </a:lnTo>
                      <a:lnTo>
                        <a:pt x="307" y="180"/>
                      </a:lnTo>
                      <a:lnTo>
                        <a:pt x="309" y="171"/>
                      </a:lnTo>
                      <a:lnTo>
                        <a:pt x="311" y="162"/>
                      </a:lnTo>
                      <a:lnTo>
                        <a:pt x="312" y="152"/>
                      </a:lnTo>
                      <a:lnTo>
                        <a:pt x="313" y="143"/>
                      </a:lnTo>
                      <a:lnTo>
                        <a:pt x="313" y="134"/>
                      </a:lnTo>
                      <a:lnTo>
                        <a:pt x="313" y="127"/>
                      </a:lnTo>
                      <a:lnTo>
                        <a:pt x="312" y="118"/>
                      </a:lnTo>
                      <a:lnTo>
                        <a:pt x="310" y="110"/>
                      </a:lnTo>
                      <a:lnTo>
                        <a:pt x="309" y="103"/>
                      </a:lnTo>
                      <a:lnTo>
                        <a:pt x="306" y="96"/>
                      </a:lnTo>
                      <a:lnTo>
                        <a:pt x="304" y="89"/>
                      </a:lnTo>
                      <a:lnTo>
                        <a:pt x="299" y="83"/>
                      </a:lnTo>
                      <a:lnTo>
                        <a:pt x="296" y="77"/>
                      </a:lnTo>
                      <a:lnTo>
                        <a:pt x="292" y="72"/>
                      </a:lnTo>
                      <a:lnTo>
                        <a:pt x="286" y="67"/>
                      </a:lnTo>
                      <a:lnTo>
                        <a:pt x="281" y="62"/>
                      </a:lnTo>
                      <a:lnTo>
                        <a:pt x="206" y="16"/>
                      </a:lnTo>
                      <a:lnTo>
                        <a:pt x="197" y="9"/>
                      </a:lnTo>
                      <a:lnTo>
                        <a:pt x="186" y="5"/>
                      </a:lnTo>
                      <a:lnTo>
                        <a:pt x="173" y="1"/>
                      </a:lnTo>
                      <a:lnTo>
                        <a:pt x="166" y="0"/>
                      </a:lnTo>
                      <a:lnTo>
                        <a:pt x="160" y="0"/>
                      </a:lnTo>
                      <a:lnTo>
                        <a:pt x="148" y="0"/>
                      </a:lnTo>
                      <a:lnTo>
                        <a:pt x="136" y="3"/>
                      </a:lnTo>
                      <a:lnTo>
                        <a:pt x="124" y="6"/>
                      </a:lnTo>
                      <a:lnTo>
                        <a:pt x="113" y="10"/>
                      </a:lnTo>
                      <a:lnTo>
                        <a:pt x="102" y="16"/>
                      </a:lnTo>
                      <a:lnTo>
                        <a:pt x="90" y="22"/>
                      </a:lnTo>
                      <a:lnTo>
                        <a:pt x="79" y="30"/>
                      </a:lnTo>
                      <a:lnTo>
                        <a:pt x="69" y="39"/>
                      </a:lnTo>
                      <a:lnTo>
                        <a:pt x="58" y="48"/>
                      </a:lnTo>
                      <a:lnTo>
                        <a:pt x="49" y="58"/>
                      </a:lnTo>
                      <a:lnTo>
                        <a:pt x="40" y="69"/>
                      </a:lnTo>
                      <a:lnTo>
                        <a:pt x="32" y="80"/>
                      </a:lnTo>
                      <a:lnTo>
                        <a:pt x="24" y="92"/>
                      </a:lnTo>
                      <a:lnTo>
                        <a:pt x="18" y="105"/>
                      </a:lnTo>
                      <a:lnTo>
                        <a:pt x="12" y="118"/>
                      </a:lnTo>
                      <a:lnTo>
                        <a:pt x="8" y="131"/>
                      </a:lnTo>
                      <a:lnTo>
                        <a:pt x="6" y="141"/>
                      </a:lnTo>
                      <a:lnTo>
                        <a:pt x="4" y="150"/>
                      </a:lnTo>
                      <a:lnTo>
                        <a:pt x="1" y="159"/>
                      </a:lnTo>
                      <a:lnTo>
                        <a:pt x="0" y="168"/>
                      </a:lnTo>
                      <a:lnTo>
                        <a:pt x="0" y="176"/>
                      </a:lnTo>
                      <a:lnTo>
                        <a:pt x="1" y="185"/>
                      </a:lnTo>
                      <a:lnTo>
                        <a:pt x="3" y="193"/>
                      </a:lnTo>
                      <a:lnTo>
                        <a:pt x="4" y="200"/>
                      </a:lnTo>
                      <a:lnTo>
                        <a:pt x="6" y="207"/>
                      </a:lnTo>
                      <a:lnTo>
                        <a:pt x="8" y="215"/>
                      </a:lnTo>
                      <a:lnTo>
                        <a:pt x="11" y="222"/>
                      </a:lnTo>
                      <a:lnTo>
                        <a:pt x="15" y="227"/>
                      </a:lnTo>
                      <a:lnTo>
                        <a:pt x="18" y="234"/>
                      </a:lnTo>
                      <a:lnTo>
                        <a:pt x="22" y="239"/>
                      </a:lnTo>
                      <a:lnTo>
                        <a:pt x="27" y="243"/>
                      </a:lnTo>
                      <a:lnTo>
                        <a:pt x="32" y="248"/>
                      </a:lnTo>
                      <a:lnTo>
                        <a:pt x="107" y="296"/>
                      </a:lnTo>
                      <a:lnTo>
                        <a:pt x="107" y="296"/>
                      </a:lnTo>
                      <a:close/>
                    </a:path>
                  </a:pathLst>
                </a:custGeom>
                <a:solidFill>
                  <a:srgbClr val="B7C4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38" name="Freeform 50"/>
                <p:cNvSpPr>
                  <a:spLocks/>
                </p:cNvSpPr>
                <p:nvPr/>
              </p:nvSpPr>
              <p:spPr bwMode="auto">
                <a:xfrm>
                  <a:off x="646" y="1768"/>
                  <a:ext cx="63" cy="63"/>
                </a:xfrm>
                <a:custGeom>
                  <a:avLst/>
                  <a:gdLst/>
                  <a:ahLst/>
                  <a:cxnLst>
                    <a:cxn ang="0">
                      <a:pos x="107" y="298"/>
                    </a:cxn>
                    <a:cxn ang="0">
                      <a:pos x="141" y="312"/>
                    </a:cxn>
                    <a:cxn ang="0">
                      <a:pos x="178" y="311"/>
                    </a:cxn>
                    <a:cxn ang="0">
                      <a:pos x="213" y="298"/>
                    </a:cxn>
                    <a:cxn ang="0">
                      <a:pos x="246" y="275"/>
                    </a:cxn>
                    <a:cxn ang="0">
                      <a:pos x="275" y="244"/>
                    </a:cxn>
                    <a:cxn ang="0">
                      <a:pos x="304" y="195"/>
                    </a:cxn>
                    <a:cxn ang="0">
                      <a:pos x="312" y="163"/>
                    </a:cxn>
                    <a:cxn ang="0">
                      <a:pos x="313" y="128"/>
                    </a:cxn>
                    <a:cxn ang="0">
                      <a:pos x="309" y="104"/>
                    </a:cxn>
                    <a:cxn ang="0">
                      <a:pos x="297" y="78"/>
                    </a:cxn>
                    <a:cxn ang="0">
                      <a:pos x="286" y="68"/>
                    </a:cxn>
                    <a:cxn ang="0">
                      <a:pos x="186" y="5"/>
                    </a:cxn>
                    <a:cxn ang="0">
                      <a:pos x="160" y="0"/>
                    </a:cxn>
                    <a:cxn ang="0">
                      <a:pos x="124" y="6"/>
                    </a:cxn>
                    <a:cxn ang="0">
                      <a:pos x="79" y="30"/>
                    </a:cxn>
                    <a:cxn ang="0">
                      <a:pos x="48" y="58"/>
                    </a:cxn>
                    <a:cxn ang="0">
                      <a:pos x="24" y="93"/>
                    </a:cxn>
                    <a:cxn ang="0">
                      <a:pos x="5" y="141"/>
                    </a:cxn>
                    <a:cxn ang="0">
                      <a:pos x="0" y="169"/>
                    </a:cxn>
                    <a:cxn ang="0">
                      <a:pos x="3" y="201"/>
                    </a:cxn>
                    <a:cxn ang="0">
                      <a:pos x="10" y="223"/>
                    </a:cxn>
                    <a:cxn ang="0">
                      <a:pos x="22" y="240"/>
                    </a:cxn>
                    <a:cxn ang="0">
                      <a:pos x="107" y="298"/>
                    </a:cxn>
                    <a:cxn ang="0">
                      <a:pos x="108" y="297"/>
                    </a:cxn>
                    <a:cxn ang="0">
                      <a:pos x="33" y="249"/>
                    </a:cxn>
                    <a:cxn ang="0">
                      <a:pos x="23" y="239"/>
                    </a:cxn>
                    <a:cxn ang="0">
                      <a:pos x="9" y="215"/>
                    </a:cxn>
                    <a:cxn ang="0">
                      <a:pos x="3" y="194"/>
                    </a:cxn>
                    <a:cxn ang="0">
                      <a:pos x="3" y="160"/>
                    </a:cxn>
                    <a:cxn ang="0">
                      <a:pos x="9" y="133"/>
                    </a:cxn>
                    <a:cxn ang="0">
                      <a:pos x="33" y="81"/>
                    </a:cxn>
                    <a:cxn ang="0">
                      <a:pos x="59" y="49"/>
                    </a:cxn>
                    <a:cxn ang="0">
                      <a:pos x="91" y="24"/>
                    </a:cxn>
                    <a:cxn ang="0">
                      <a:pos x="137" y="5"/>
                    </a:cxn>
                    <a:cxn ang="0">
                      <a:pos x="166" y="2"/>
                    </a:cxn>
                    <a:cxn ang="0">
                      <a:pos x="196" y="11"/>
                    </a:cxn>
                    <a:cxn ang="0">
                      <a:pos x="286" y="69"/>
                    </a:cxn>
                    <a:cxn ang="0">
                      <a:pos x="298" y="84"/>
                    </a:cxn>
                    <a:cxn ang="0">
                      <a:pos x="310" y="113"/>
                    </a:cxn>
                    <a:cxn ang="0">
                      <a:pos x="312" y="135"/>
                    </a:cxn>
                    <a:cxn ang="0">
                      <a:pos x="309" y="172"/>
                    </a:cxn>
                    <a:cxn ang="0">
                      <a:pos x="296" y="207"/>
                    </a:cxn>
                    <a:cxn ang="0">
                      <a:pos x="264" y="254"/>
                    </a:cxn>
                    <a:cxn ang="0">
                      <a:pos x="246" y="274"/>
                    </a:cxn>
                    <a:cxn ang="0">
                      <a:pos x="201" y="302"/>
                    </a:cxn>
                    <a:cxn ang="0">
                      <a:pos x="166" y="311"/>
                    </a:cxn>
                    <a:cxn ang="0">
                      <a:pos x="129" y="308"/>
                    </a:cxn>
                    <a:cxn ang="0">
                      <a:pos x="108" y="297"/>
                    </a:cxn>
                  </a:cxnLst>
                  <a:rect l="0" t="0" r="r" b="b"/>
                  <a:pathLst>
                    <a:path w="314" h="313">
                      <a:moveTo>
                        <a:pt x="106" y="297"/>
                      </a:moveTo>
                      <a:lnTo>
                        <a:pt x="106" y="298"/>
                      </a:lnTo>
                      <a:lnTo>
                        <a:pt x="107" y="298"/>
                      </a:lnTo>
                      <a:lnTo>
                        <a:pt x="107" y="298"/>
                      </a:lnTo>
                      <a:lnTo>
                        <a:pt x="117" y="304"/>
                      </a:lnTo>
                      <a:lnTo>
                        <a:pt x="129" y="309"/>
                      </a:lnTo>
                      <a:lnTo>
                        <a:pt x="129" y="309"/>
                      </a:lnTo>
                      <a:lnTo>
                        <a:pt x="141" y="312"/>
                      </a:lnTo>
                      <a:lnTo>
                        <a:pt x="148" y="313"/>
                      </a:lnTo>
                      <a:lnTo>
                        <a:pt x="155" y="313"/>
                      </a:lnTo>
                      <a:lnTo>
                        <a:pt x="166" y="313"/>
                      </a:lnTo>
                      <a:lnTo>
                        <a:pt x="178" y="311"/>
                      </a:lnTo>
                      <a:lnTo>
                        <a:pt x="178" y="311"/>
                      </a:lnTo>
                      <a:lnTo>
                        <a:pt x="190" y="308"/>
                      </a:lnTo>
                      <a:lnTo>
                        <a:pt x="202" y="303"/>
                      </a:lnTo>
                      <a:lnTo>
                        <a:pt x="213" y="298"/>
                      </a:lnTo>
                      <a:lnTo>
                        <a:pt x="225" y="291"/>
                      </a:lnTo>
                      <a:lnTo>
                        <a:pt x="236" y="284"/>
                      </a:lnTo>
                      <a:lnTo>
                        <a:pt x="246" y="275"/>
                      </a:lnTo>
                      <a:lnTo>
                        <a:pt x="246" y="275"/>
                      </a:lnTo>
                      <a:lnTo>
                        <a:pt x="256" y="265"/>
                      </a:lnTo>
                      <a:lnTo>
                        <a:pt x="265" y="255"/>
                      </a:lnTo>
                      <a:lnTo>
                        <a:pt x="265" y="255"/>
                      </a:lnTo>
                      <a:lnTo>
                        <a:pt x="275" y="244"/>
                      </a:lnTo>
                      <a:lnTo>
                        <a:pt x="283" y="234"/>
                      </a:lnTo>
                      <a:lnTo>
                        <a:pt x="290" y="220"/>
                      </a:lnTo>
                      <a:lnTo>
                        <a:pt x="297" y="208"/>
                      </a:lnTo>
                      <a:lnTo>
                        <a:pt x="304" y="195"/>
                      </a:lnTo>
                      <a:lnTo>
                        <a:pt x="308" y="182"/>
                      </a:lnTo>
                      <a:lnTo>
                        <a:pt x="310" y="172"/>
                      </a:lnTo>
                      <a:lnTo>
                        <a:pt x="310" y="172"/>
                      </a:lnTo>
                      <a:lnTo>
                        <a:pt x="312" y="163"/>
                      </a:lnTo>
                      <a:lnTo>
                        <a:pt x="313" y="153"/>
                      </a:lnTo>
                      <a:lnTo>
                        <a:pt x="314" y="144"/>
                      </a:lnTo>
                      <a:lnTo>
                        <a:pt x="314" y="135"/>
                      </a:lnTo>
                      <a:lnTo>
                        <a:pt x="313" y="128"/>
                      </a:lnTo>
                      <a:lnTo>
                        <a:pt x="313" y="119"/>
                      </a:lnTo>
                      <a:lnTo>
                        <a:pt x="311" y="111"/>
                      </a:lnTo>
                      <a:lnTo>
                        <a:pt x="311" y="111"/>
                      </a:lnTo>
                      <a:lnTo>
                        <a:pt x="309" y="104"/>
                      </a:lnTo>
                      <a:lnTo>
                        <a:pt x="307" y="97"/>
                      </a:lnTo>
                      <a:lnTo>
                        <a:pt x="304" y="90"/>
                      </a:lnTo>
                      <a:lnTo>
                        <a:pt x="300" y="83"/>
                      </a:lnTo>
                      <a:lnTo>
                        <a:pt x="297" y="78"/>
                      </a:lnTo>
                      <a:lnTo>
                        <a:pt x="292" y="72"/>
                      </a:lnTo>
                      <a:lnTo>
                        <a:pt x="292" y="72"/>
                      </a:lnTo>
                      <a:lnTo>
                        <a:pt x="286" y="68"/>
                      </a:lnTo>
                      <a:lnTo>
                        <a:pt x="286" y="68"/>
                      </a:lnTo>
                      <a:lnTo>
                        <a:pt x="282" y="62"/>
                      </a:lnTo>
                      <a:lnTo>
                        <a:pt x="206" y="16"/>
                      </a:lnTo>
                      <a:lnTo>
                        <a:pt x="197" y="10"/>
                      </a:lnTo>
                      <a:lnTo>
                        <a:pt x="186" y="5"/>
                      </a:lnTo>
                      <a:lnTo>
                        <a:pt x="186" y="5"/>
                      </a:lnTo>
                      <a:lnTo>
                        <a:pt x="173" y="1"/>
                      </a:lnTo>
                      <a:lnTo>
                        <a:pt x="166" y="1"/>
                      </a:lnTo>
                      <a:lnTo>
                        <a:pt x="160" y="0"/>
                      </a:lnTo>
                      <a:lnTo>
                        <a:pt x="148" y="1"/>
                      </a:lnTo>
                      <a:lnTo>
                        <a:pt x="136" y="2"/>
                      </a:lnTo>
                      <a:lnTo>
                        <a:pt x="136" y="2"/>
                      </a:lnTo>
                      <a:lnTo>
                        <a:pt x="124" y="6"/>
                      </a:lnTo>
                      <a:lnTo>
                        <a:pt x="112" y="10"/>
                      </a:lnTo>
                      <a:lnTo>
                        <a:pt x="101" y="17"/>
                      </a:lnTo>
                      <a:lnTo>
                        <a:pt x="90" y="22"/>
                      </a:lnTo>
                      <a:lnTo>
                        <a:pt x="79" y="30"/>
                      </a:lnTo>
                      <a:lnTo>
                        <a:pt x="68" y="38"/>
                      </a:lnTo>
                      <a:lnTo>
                        <a:pt x="68" y="38"/>
                      </a:lnTo>
                      <a:lnTo>
                        <a:pt x="58" y="48"/>
                      </a:lnTo>
                      <a:lnTo>
                        <a:pt x="48" y="58"/>
                      </a:lnTo>
                      <a:lnTo>
                        <a:pt x="48" y="58"/>
                      </a:lnTo>
                      <a:lnTo>
                        <a:pt x="40" y="69"/>
                      </a:lnTo>
                      <a:lnTo>
                        <a:pt x="31" y="81"/>
                      </a:lnTo>
                      <a:lnTo>
                        <a:pt x="24" y="93"/>
                      </a:lnTo>
                      <a:lnTo>
                        <a:pt x="18" y="105"/>
                      </a:lnTo>
                      <a:lnTo>
                        <a:pt x="11" y="118"/>
                      </a:lnTo>
                      <a:lnTo>
                        <a:pt x="7" y="132"/>
                      </a:lnTo>
                      <a:lnTo>
                        <a:pt x="5" y="141"/>
                      </a:lnTo>
                      <a:lnTo>
                        <a:pt x="5" y="142"/>
                      </a:lnTo>
                      <a:lnTo>
                        <a:pt x="3" y="151"/>
                      </a:lnTo>
                      <a:lnTo>
                        <a:pt x="0" y="160"/>
                      </a:lnTo>
                      <a:lnTo>
                        <a:pt x="0" y="169"/>
                      </a:lnTo>
                      <a:lnTo>
                        <a:pt x="0" y="177"/>
                      </a:lnTo>
                      <a:lnTo>
                        <a:pt x="0" y="186"/>
                      </a:lnTo>
                      <a:lnTo>
                        <a:pt x="1" y="194"/>
                      </a:lnTo>
                      <a:lnTo>
                        <a:pt x="3" y="201"/>
                      </a:lnTo>
                      <a:lnTo>
                        <a:pt x="3" y="202"/>
                      </a:lnTo>
                      <a:lnTo>
                        <a:pt x="5" y="210"/>
                      </a:lnTo>
                      <a:lnTo>
                        <a:pt x="7" y="216"/>
                      </a:lnTo>
                      <a:lnTo>
                        <a:pt x="10" y="223"/>
                      </a:lnTo>
                      <a:lnTo>
                        <a:pt x="13" y="229"/>
                      </a:lnTo>
                      <a:lnTo>
                        <a:pt x="17" y="235"/>
                      </a:lnTo>
                      <a:lnTo>
                        <a:pt x="21" y="240"/>
                      </a:lnTo>
                      <a:lnTo>
                        <a:pt x="22" y="240"/>
                      </a:lnTo>
                      <a:lnTo>
                        <a:pt x="27" y="246"/>
                      </a:lnTo>
                      <a:lnTo>
                        <a:pt x="27" y="246"/>
                      </a:lnTo>
                      <a:lnTo>
                        <a:pt x="32" y="250"/>
                      </a:lnTo>
                      <a:lnTo>
                        <a:pt x="107" y="298"/>
                      </a:lnTo>
                      <a:lnTo>
                        <a:pt x="106" y="297"/>
                      </a:lnTo>
                      <a:lnTo>
                        <a:pt x="106" y="297"/>
                      </a:lnTo>
                      <a:lnTo>
                        <a:pt x="108" y="297"/>
                      </a:lnTo>
                      <a:lnTo>
                        <a:pt x="108" y="297"/>
                      </a:lnTo>
                      <a:lnTo>
                        <a:pt x="108" y="297"/>
                      </a:lnTo>
                      <a:lnTo>
                        <a:pt x="108" y="297"/>
                      </a:lnTo>
                      <a:lnTo>
                        <a:pt x="108" y="296"/>
                      </a:lnTo>
                      <a:lnTo>
                        <a:pt x="33" y="249"/>
                      </a:lnTo>
                      <a:lnTo>
                        <a:pt x="28" y="243"/>
                      </a:lnTo>
                      <a:lnTo>
                        <a:pt x="28" y="244"/>
                      </a:lnTo>
                      <a:lnTo>
                        <a:pt x="22" y="239"/>
                      </a:lnTo>
                      <a:lnTo>
                        <a:pt x="23" y="239"/>
                      </a:lnTo>
                      <a:lnTo>
                        <a:pt x="19" y="234"/>
                      </a:lnTo>
                      <a:lnTo>
                        <a:pt x="15" y="228"/>
                      </a:lnTo>
                      <a:lnTo>
                        <a:pt x="11" y="222"/>
                      </a:lnTo>
                      <a:lnTo>
                        <a:pt x="9" y="215"/>
                      </a:lnTo>
                      <a:lnTo>
                        <a:pt x="6" y="208"/>
                      </a:lnTo>
                      <a:lnTo>
                        <a:pt x="4" y="201"/>
                      </a:lnTo>
                      <a:lnTo>
                        <a:pt x="4" y="201"/>
                      </a:lnTo>
                      <a:lnTo>
                        <a:pt x="3" y="194"/>
                      </a:lnTo>
                      <a:lnTo>
                        <a:pt x="3" y="186"/>
                      </a:lnTo>
                      <a:lnTo>
                        <a:pt x="1" y="177"/>
                      </a:lnTo>
                      <a:lnTo>
                        <a:pt x="1" y="169"/>
                      </a:lnTo>
                      <a:lnTo>
                        <a:pt x="3" y="160"/>
                      </a:lnTo>
                      <a:lnTo>
                        <a:pt x="4" y="151"/>
                      </a:lnTo>
                      <a:lnTo>
                        <a:pt x="6" y="142"/>
                      </a:lnTo>
                      <a:lnTo>
                        <a:pt x="6" y="142"/>
                      </a:lnTo>
                      <a:lnTo>
                        <a:pt x="9" y="133"/>
                      </a:lnTo>
                      <a:lnTo>
                        <a:pt x="13" y="119"/>
                      </a:lnTo>
                      <a:lnTo>
                        <a:pt x="19" y="106"/>
                      </a:lnTo>
                      <a:lnTo>
                        <a:pt x="25" y="93"/>
                      </a:lnTo>
                      <a:lnTo>
                        <a:pt x="33" y="81"/>
                      </a:lnTo>
                      <a:lnTo>
                        <a:pt x="41" y="70"/>
                      </a:lnTo>
                      <a:lnTo>
                        <a:pt x="51" y="59"/>
                      </a:lnTo>
                      <a:lnTo>
                        <a:pt x="49" y="59"/>
                      </a:lnTo>
                      <a:lnTo>
                        <a:pt x="59" y="49"/>
                      </a:lnTo>
                      <a:lnTo>
                        <a:pt x="69" y="40"/>
                      </a:lnTo>
                      <a:lnTo>
                        <a:pt x="69" y="41"/>
                      </a:lnTo>
                      <a:lnTo>
                        <a:pt x="79" y="32"/>
                      </a:lnTo>
                      <a:lnTo>
                        <a:pt x="91" y="24"/>
                      </a:lnTo>
                      <a:lnTo>
                        <a:pt x="102" y="18"/>
                      </a:lnTo>
                      <a:lnTo>
                        <a:pt x="113" y="12"/>
                      </a:lnTo>
                      <a:lnTo>
                        <a:pt x="125" y="8"/>
                      </a:lnTo>
                      <a:lnTo>
                        <a:pt x="137" y="5"/>
                      </a:lnTo>
                      <a:lnTo>
                        <a:pt x="136" y="5"/>
                      </a:lnTo>
                      <a:lnTo>
                        <a:pt x="148" y="2"/>
                      </a:lnTo>
                      <a:lnTo>
                        <a:pt x="160" y="2"/>
                      </a:lnTo>
                      <a:lnTo>
                        <a:pt x="166" y="2"/>
                      </a:lnTo>
                      <a:lnTo>
                        <a:pt x="173" y="4"/>
                      </a:lnTo>
                      <a:lnTo>
                        <a:pt x="186" y="6"/>
                      </a:lnTo>
                      <a:lnTo>
                        <a:pt x="185" y="6"/>
                      </a:lnTo>
                      <a:lnTo>
                        <a:pt x="196" y="11"/>
                      </a:lnTo>
                      <a:lnTo>
                        <a:pt x="205" y="18"/>
                      </a:lnTo>
                      <a:lnTo>
                        <a:pt x="281" y="65"/>
                      </a:lnTo>
                      <a:lnTo>
                        <a:pt x="286" y="69"/>
                      </a:lnTo>
                      <a:lnTo>
                        <a:pt x="286" y="69"/>
                      </a:lnTo>
                      <a:lnTo>
                        <a:pt x="290" y="73"/>
                      </a:lnTo>
                      <a:lnTo>
                        <a:pt x="290" y="73"/>
                      </a:lnTo>
                      <a:lnTo>
                        <a:pt x="295" y="79"/>
                      </a:lnTo>
                      <a:lnTo>
                        <a:pt x="298" y="84"/>
                      </a:lnTo>
                      <a:lnTo>
                        <a:pt x="302" y="91"/>
                      </a:lnTo>
                      <a:lnTo>
                        <a:pt x="306" y="97"/>
                      </a:lnTo>
                      <a:lnTo>
                        <a:pt x="308" y="105"/>
                      </a:lnTo>
                      <a:lnTo>
                        <a:pt x="310" y="113"/>
                      </a:lnTo>
                      <a:lnTo>
                        <a:pt x="310" y="111"/>
                      </a:lnTo>
                      <a:lnTo>
                        <a:pt x="311" y="119"/>
                      </a:lnTo>
                      <a:lnTo>
                        <a:pt x="312" y="128"/>
                      </a:lnTo>
                      <a:lnTo>
                        <a:pt x="312" y="135"/>
                      </a:lnTo>
                      <a:lnTo>
                        <a:pt x="312" y="144"/>
                      </a:lnTo>
                      <a:lnTo>
                        <a:pt x="312" y="153"/>
                      </a:lnTo>
                      <a:lnTo>
                        <a:pt x="310" y="163"/>
                      </a:lnTo>
                      <a:lnTo>
                        <a:pt x="309" y="172"/>
                      </a:lnTo>
                      <a:lnTo>
                        <a:pt x="309" y="171"/>
                      </a:lnTo>
                      <a:lnTo>
                        <a:pt x="306" y="181"/>
                      </a:lnTo>
                      <a:lnTo>
                        <a:pt x="301" y="194"/>
                      </a:lnTo>
                      <a:lnTo>
                        <a:pt x="296" y="207"/>
                      </a:lnTo>
                      <a:lnTo>
                        <a:pt x="289" y="219"/>
                      </a:lnTo>
                      <a:lnTo>
                        <a:pt x="282" y="232"/>
                      </a:lnTo>
                      <a:lnTo>
                        <a:pt x="273" y="243"/>
                      </a:lnTo>
                      <a:lnTo>
                        <a:pt x="264" y="254"/>
                      </a:lnTo>
                      <a:lnTo>
                        <a:pt x="264" y="254"/>
                      </a:lnTo>
                      <a:lnTo>
                        <a:pt x="256" y="264"/>
                      </a:lnTo>
                      <a:lnTo>
                        <a:pt x="246" y="274"/>
                      </a:lnTo>
                      <a:lnTo>
                        <a:pt x="246" y="274"/>
                      </a:lnTo>
                      <a:lnTo>
                        <a:pt x="235" y="281"/>
                      </a:lnTo>
                      <a:lnTo>
                        <a:pt x="224" y="289"/>
                      </a:lnTo>
                      <a:lnTo>
                        <a:pt x="213" y="296"/>
                      </a:lnTo>
                      <a:lnTo>
                        <a:pt x="201" y="302"/>
                      </a:lnTo>
                      <a:lnTo>
                        <a:pt x="190" y="305"/>
                      </a:lnTo>
                      <a:lnTo>
                        <a:pt x="178" y="309"/>
                      </a:lnTo>
                      <a:lnTo>
                        <a:pt x="178" y="309"/>
                      </a:lnTo>
                      <a:lnTo>
                        <a:pt x="166" y="311"/>
                      </a:lnTo>
                      <a:lnTo>
                        <a:pt x="155" y="312"/>
                      </a:lnTo>
                      <a:lnTo>
                        <a:pt x="148" y="311"/>
                      </a:lnTo>
                      <a:lnTo>
                        <a:pt x="141" y="311"/>
                      </a:lnTo>
                      <a:lnTo>
                        <a:pt x="129" y="308"/>
                      </a:lnTo>
                      <a:lnTo>
                        <a:pt x="129" y="308"/>
                      </a:lnTo>
                      <a:lnTo>
                        <a:pt x="118" y="302"/>
                      </a:lnTo>
                      <a:lnTo>
                        <a:pt x="108" y="297"/>
                      </a:lnTo>
                      <a:lnTo>
                        <a:pt x="108" y="297"/>
                      </a:lnTo>
                      <a:lnTo>
                        <a:pt x="106" y="297"/>
                      </a:lnTo>
                      <a:close/>
                    </a:path>
                  </a:pathLst>
                </a:custGeom>
                <a:solidFill>
                  <a:srgbClr val="4C5E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39" name="Freeform 51"/>
                <p:cNvSpPr>
                  <a:spLocks/>
                </p:cNvSpPr>
                <p:nvPr/>
              </p:nvSpPr>
              <p:spPr bwMode="auto">
                <a:xfrm>
                  <a:off x="693" y="1778"/>
                  <a:ext cx="10" cy="3"/>
                </a:xfrm>
                <a:custGeom>
                  <a:avLst/>
                  <a:gdLst/>
                  <a:ahLst/>
                  <a:cxnLst>
                    <a:cxn ang="0">
                      <a:pos x="47" y="17"/>
                    </a:cxn>
                    <a:cxn ang="0">
                      <a:pos x="48" y="17"/>
                    </a:cxn>
                    <a:cxn ang="0">
                      <a:pos x="48" y="17"/>
                    </a:cxn>
                    <a:cxn ang="0">
                      <a:pos x="48" y="15"/>
                    </a:cxn>
                    <a:cxn ang="0">
                      <a:pos x="48" y="14"/>
                    </a:cxn>
                    <a:cxn ang="0">
                      <a:pos x="48" y="15"/>
                    </a:cxn>
                    <a:cxn ang="0">
                      <a:pos x="44" y="12"/>
                    </a:cxn>
                    <a:cxn ang="0">
                      <a:pos x="43" y="12"/>
                    </a:cxn>
                    <a:cxn ang="0">
                      <a:pos x="42" y="11"/>
                    </a:cxn>
                    <a:cxn ang="0">
                      <a:pos x="40" y="10"/>
                    </a:cxn>
                    <a:cxn ang="0">
                      <a:pos x="39" y="10"/>
                    </a:cxn>
                    <a:cxn ang="0">
                      <a:pos x="38" y="9"/>
                    </a:cxn>
                    <a:cxn ang="0">
                      <a:pos x="36" y="8"/>
                    </a:cxn>
                    <a:cxn ang="0">
                      <a:pos x="35" y="7"/>
                    </a:cxn>
                    <a:cxn ang="0">
                      <a:pos x="32" y="6"/>
                    </a:cxn>
                    <a:cxn ang="0">
                      <a:pos x="30" y="6"/>
                    </a:cxn>
                    <a:cxn ang="0">
                      <a:pos x="28" y="5"/>
                    </a:cxn>
                    <a:cxn ang="0">
                      <a:pos x="27" y="5"/>
                    </a:cxn>
                    <a:cxn ang="0">
                      <a:pos x="26" y="5"/>
                    </a:cxn>
                    <a:cxn ang="0">
                      <a:pos x="24" y="4"/>
                    </a:cxn>
                    <a:cxn ang="0">
                      <a:pos x="23" y="2"/>
                    </a:cxn>
                    <a:cxn ang="0">
                      <a:pos x="22" y="2"/>
                    </a:cxn>
                    <a:cxn ang="0">
                      <a:pos x="19" y="2"/>
                    </a:cxn>
                    <a:cxn ang="0">
                      <a:pos x="18" y="1"/>
                    </a:cxn>
                    <a:cxn ang="0">
                      <a:pos x="16" y="1"/>
                    </a:cxn>
                    <a:cxn ang="0">
                      <a:pos x="15" y="1"/>
                    </a:cxn>
                    <a:cxn ang="0">
                      <a:pos x="12" y="1"/>
                    </a:cxn>
                    <a:cxn ang="0">
                      <a:pos x="1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10" y="2"/>
                    </a:cxn>
                    <a:cxn ang="0">
                      <a:pos x="12" y="2"/>
                    </a:cxn>
                    <a:cxn ang="0">
                      <a:pos x="15" y="2"/>
                    </a:cxn>
                    <a:cxn ang="0">
                      <a:pos x="16" y="4"/>
                    </a:cxn>
                    <a:cxn ang="0">
                      <a:pos x="18" y="4"/>
                    </a:cxn>
                    <a:cxn ang="0">
                      <a:pos x="19" y="4"/>
                    </a:cxn>
                    <a:cxn ang="0">
                      <a:pos x="20" y="5"/>
                    </a:cxn>
                    <a:cxn ang="0">
                      <a:pos x="22" y="5"/>
                    </a:cxn>
                    <a:cxn ang="0">
                      <a:pos x="24" y="5"/>
                    </a:cxn>
                    <a:cxn ang="0">
                      <a:pos x="26" y="6"/>
                    </a:cxn>
                    <a:cxn ang="0">
                      <a:pos x="27" y="6"/>
                    </a:cxn>
                    <a:cxn ang="0">
                      <a:pos x="28" y="6"/>
                    </a:cxn>
                    <a:cxn ang="0">
                      <a:pos x="29" y="7"/>
                    </a:cxn>
                    <a:cxn ang="0">
                      <a:pos x="31" y="8"/>
                    </a:cxn>
                    <a:cxn ang="0">
                      <a:pos x="34" y="9"/>
                    </a:cxn>
                    <a:cxn ang="0">
                      <a:pos x="35" y="9"/>
                    </a:cxn>
                    <a:cxn ang="0">
                      <a:pos x="37" y="11"/>
                    </a:cxn>
                    <a:cxn ang="0">
                      <a:pos x="39" y="11"/>
                    </a:cxn>
                    <a:cxn ang="0">
                      <a:pos x="40" y="12"/>
                    </a:cxn>
                    <a:cxn ang="0">
                      <a:pos x="41" y="13"/>
                    </a:cxn>
                    <a:cxn ang="0">
                      <a:pos x="42" y="13"/>
                    </a:cxn>
                    <a:cxn ang="0">
                      <a:pos x="43" y="14"/>
                    </a:cxn>
                    <a:cxn ang="0">
                      <a:pos x="47" y="17"/>
                    </a:cxn>
                    <a:cxn ang="0">
                      <a:pos x="47" y="17"/>
                    </a:cxn>
                  </a:cxnLst>
                  <a:rect l="0" t="0" r="r" b="b"/>
                  <a:pathLst>
                    <a:path w="48" h="17">
                      <a:moveTo>
                        <a:pt x="47" y="17"/>
                      </a:moveTo>
                      <a:lnTo>
                        <a:pt x="48" y="17"/>
                      </a:lnTo>
                      <a:lnTo>
                        <a:pt x="48" y="17"/>
                      </a:lnTo>
                      <a:lnTo>
                        <a:pt x="48" y="15"/>
                      </a:lnTo>
                      <a:lnTo>
                        <a:pt x="48" y="14"/>
                      </a:lnTo>
                      <a:lnTo>
                        <a:pt x="48" y="15"/>
                      </a:lnTo>
                      <a:lnTo>
                        <a:pt x="44" y="12"/>
                      </a:lnTo>
                      <a:lnTo>
                        <a:pt x="43" y="12"/>
                      </a:lnTo>
                      <a:lnTo>
                        <a:pt x="42" y="11"/>
                      </a:lnTo>
                      <a:lnTo>
                        <a:pt x="40" y="10"/>
                      </a:lnTo>
                      <a:lnTo>
                        <a:pt x="39" y="10"/>
                      </a:lnTo>
                      <a:lnTo>
                        <a:pt x="38" y="9"/>
                      </a:lnTo>
                      <a:lnTo>
                        <a:pt x="36" y="8"/>
                      </a:lnTo>
                      <a:lnTo>
                        <a:pt x="35" y="7"/>
                      </a:lnTo>
                      <a:lnTo>
                        <a:pt x="32" y="6"/>
                      </a:lnTo>
                      <a:lnTo>
                        <a:pt x="30" y="6"/>
                      </a:lnTo>
                      <a:lnTo>
                        <a:pt x="28" y="5"/>
                      </a:lnTo>
                      <a:lnTo>
                        <a:pt x="27" y="5"/>
                      </a:lnTo>
                      <a:lnTo>
                        <a:pt x="26" y="5"/>
                      </a:lnTo>
                      <a:lnTo>
                        <a:pt x="24" y="4"/>
                      </a:lnTo>
                      <a:lnTo>
                        <a:pt x="23" y="2"/>
                      </a:lnTo>
                      <a:lnTo>
                        <a:pt x="22" y="2"/>
                      </a:lnTo>
                      <a:lnTo>
                        <a:pt x="19" y="2"/>
                      </a:lnTo>
                      <a:lnTo>
                        <a:pt x="18" y="1"/>
                      </a:lnTo>
                      <a:lnTo>
                        <a:pt x="16" y="1"/>
                      </a:lnTo>
                      <a:lnTo>
                        <a:pt x="15" y="1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5" y="2"/>
                      </a:lnTo>
                      <a:lnTo>
                        <a:pt x="16" y="4"/>
                      </a:lnTo>
                      <a:lnTo>
                        <a:pt x="18" y="4"/>
                      </a:lnTo>
                      <a:lnTo>
                        <a:pt x="19" y="4"/>
                      </a:lnTo>
                      <a:lnTo>
                        <a:pt x="20" y="5"/>
                      </a:lnTo>
                      <a:lnTo>
                        <a:pt x="22" y="5"/>
                      </a:lnTo>
                      <a:lnTo>
                        <a:pt x="24" y="5"/>
                      </a:lnTo>
                      <a:lnTo>
                        <a:pt x="26" y="6"/>
                      </a:lnTo>
                      <a:lnTo>
                        <a:pt x="27" y="6"/>
                      </a:lnTo>
                      <a:lnTo>
                        <a:pt x="28" y="6"/>
                      </a:lnTo>
                      <a:lnTo>
                        <a:pt x="29" y="7"/>
                      </a:lnTo>
                      <a:lnTo>
                        <a:pt x="31" y="8"/>
                      </a:lnTo>
                      <a:lnTo>
                        <a:pt x="34" y="9"/>
                      </a:lnTo>
                      <a:lnTo>
                        <a:pt x="35" y="9"/>
                      </a:lnTo>
                      <a:lnTo>
                        <a:pt x="37" y="11"/>
                      </a:lnTo>
                      <a:lnTo>
                        <a:pt x="39" y="11"/>
                      </a:lnTo>
                      <a:lnTo>
                        <a:pt x="40" y="12"/>
                      </a:lnTo>
                      <a:lnTo>
                        <a:pt x="41" y="13"/>
                      </a:lnTo>
                      <a:lnTo>
                        <a:pt x="42" y="13"/>
                      </a:lnTo>
                      <a:lnTo>
                        <a:pt x="43" y="14"/>
                      </a:lnTo>
                      <a:lnTo>
                        <a:pt x="47" y="17"/>
                      </a:lnTo>
                      <a:lnTo>
                        <a:pt x="47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40" name="Freeform 52"/>
                <p:cNvSpPr>
                  <a:spLocks/>
                </p:cNvSpPr>
                <p:nvPr/>
              </p:nvSpPr>
              <p:spPr bwMode="auto">
                <a:xfrm>
                  <a:off x="663" y="1778"/>
                  <a:ext cx="30" cy="27"/>
                </a:xfrm>
                <a:custGeom>
                  <a:avLst/>
                  <a:gdLst/>
                  <a:ahLst/>
                  <a:cxnLst>
                    <a:cxn ang="0">
                      <a:pos x="153" y="2"/>
                    </a:cxn>
                    <a:cxn ang="0">
                      <a:pos x="153" y="1"/>
                    </a:cxn>
                    <a:cxn ang="0">
                      <a:pos x="153" y="1"/>
                    </a:cxn>
                    <a:cxn ang="0">
                      <a:pos x="153" y="0"/>
                    </a:cxn>
                    <a:cxn ang="0">
                      <a:pos x="140" y="0"/>
                    </a:cxn>
                    <a:cxn ang="0">
                      <a:pos x="129" y="2"/>
                    </a:cxn>
                    <a:cxn ang="0">
                      <a:pos x="117" y="6"/>
                    </a:cxn>
                    <a:cxn ang="0">
                      <a:pos x="105" y="10"/>
                    </a:cxn>
                    <a:cxn ang="0">
                      <a:pos x="93" y="15"/>
                    </a:cxn>
                    <a:cxn ang="0">
                      <a:pos x="82" y="22"/>
                    </a:cxn>
                    <a:cxn ang="0">
                      <a:pos x="71" y="30"/>
                    </a:cxn>
                    <a:cxn ang="0">
                      <a:pos x="61" y="38"/>
                    </a:cxn>
                    <a:cxn ang="0">
                      <a:pos x="51" y="47"/>
                    </a:cxn>
                    <a:cxn ang="0">
                      <a:pos x="41" y="58"/>
                    </a:cxn>
                    <a:cxn ang="0">
                      <a:pos x="32" y="69"/>
                    </a:cxn>
                    <a:cxn ang="0">
                      <a:pos x="24" y="80"/>
                    </a:cxn>
                    <a:cxn ang="0">
                      <a:pos x="17" y="93"/>
                    </a:cxn>
                    <a:cxn ang="0">
                      <a:pos x="10" y="105"/>
                    </a:cxn>
                    <a:cxn ang="0">
                      <a:pos x="5" y="118"/>
                    </a:cxn>
                    <a:cxn ang="0">
                      <a:pos x="0" y="132"/>
                    </a:cxn>
                    <a:cxn ang="0">
                      <a:pos x="0" y="132"/>
                    </a:cxn>
                    <a:cxn ang="0">
                      <a:pos x="0" y="133"/>
                    </a:cxn>
                    <a:cxn ang="0">
                      <a:pos x="1" y="132"/>
                    </a:cxn>
                    <a:cxn ang="0">
                      <a:pos x="2" y="132"/>
                    </a:cxn>
                    <a:cxn ang="0">
                      <a:pos x="6" y="119"/>
                    </a:cxn>
                    <a:cxn ang="0">
                      <a:pos x="11" y="106"/>
                    </a:cxn>
                    <a:cxn ang="0">
                      <a:pos x="18" y="93"/>
                    </a:cxn>
                    <a:cxn ang="0">
                      <a:pos x="26" y="81"/>
                    </a:cxn>
                    <a:cxn ang="0">
                      <a:pos x="34" y="69"/>
                    </a:cxn>
                    <a:cxn ang="0">
                      <a:pos x="43" y="59"/>
                    </a:cxn>
                    <a:cxn ang="0">
                      <a:pos x="52" y="48"/>
                    </a:cxn>
                    <a:cxn ang="0">
                      <a:pos x="62" y="39"/>
                    </a:cxn>
                    <a:cxn ang="0">
                      <a:pos x="72" y="32"/>
                    </a:cxn>
                    <a:cxn ang="0">
                      <a:pos x="83" y="23"/>
                    </a:cxn>
                    <a:cxn ang="0">
                      <a:pos x="94" y="17"/>
                    </a:cxn>
                    <a:cxn ang="0">
                      <a:pos x="106" y="11"/>
                    </a:cxn>
                    <a:cxn ang="0">
                      <a:pos x="117" y="7"/>
                    </a:cxn>
                    <a:cxn ang="0">
                      <a:pos x="129" y="5"/>
                    </a:cxn>
                    <a:cxn ang="0">
                      <a:pos x="140" y="2"/>
                    </a:cxn>
                    <a:cxn ang="0">
                      <a:pos x="153" y="2"/>
                    </a:cxn>
                  </a:cxnLst>
                  <a:rect l="0" t="0" r="r" b="b"/>
                  <a:pathLst>
                    <a:path w="153" h="133">
                      <a:moveTo>
                        <a:pt x="153" y="2"/>
                      </a:moveTo>
                      <a:lnTo>
                        <a:pt x="153" y="2"/>
                      </a:lnTo>
                      <a:lnTo>
                        <a:pt x="153" y="1"/>
                      </a:lnTo>
                      <a:lnTo>
                        <a:pt x="153" y="1"/>
                      </a:lnTo>
                      <a:lnTo>
                        <a:pt x="153" y="1"/>
                      </a:lnTo>
                      <a:lnTo>
                        <a:pt x="153" y="1"/>
                      </a:lnTo>
                      <a:lnTo>
                        <a:pt x="153" y="0"/>
                      </a:lnTo>
                      <a:lnTo>
                        <a:pt x="153" y="0"/>
                      </a:lnTo>
                      <a:lnTo>
                        <a:pt x="146" y="0"/>
                      </a:lnTo>
                      <a:lnTo>
                        <a:pt x="140" y="0"/>
                      </a:lnTo>
                      <a:lnTo>
                        <a:pt x="134" y="1"/>
                      </a:lnTo>
                      <a:lnTo>
                        <a:pt x="129" y="2"/>
                      </a:lnTo>
                      <a:lnTo>
                        <a:pt x="122" y="4"/>
                      </a:lnTo>
                      <a:lnTo>
                        <a:pt x="117" y="6"/>
                      </a:lnTo>
                      <a:lnTo>
                        <a:pt x="110" y="8"/>
                      </a:lnTo>
                      <a:lnTo>
                        <a:pt x="105" y="10"/>
                      </a:lnTo>
                      <a:lnTo>
                        <a:pt x="99" y="12"/>
                      </a:lnTo>
                      <a:lnTo>
                        <a:pt x="93" y="15"/>
                      </a:lnTo>
                      <a:lnTo>
                        <a:pt x="87" y="18"/>
                      </a:lnTo>
                      <a:lnTo>
                        <a:pt x="82" y="22"/>
                      </a:lnTo>
                      <a:lnTo>
                        <a:pt x="76" y="25"/>
                      </a:lnTo>
                      <a:lnTo>
                        <a:pt x="71" y="30"/>
                      </a:lnTo>
                      <a:lnTo>
                        <a:pt x="66" y="33"/>
                      </a:lnTo>
                      <a:lnTo>
                        <a:pt x="61" y="38"/>
                      </a:lnTo>
                      <a:lnTo>
                        <a:pt x="56" y="43"/>
                      </a:lnTo>
                      <a:lnTo>
                        <a:pt x="51" y="47"/>
                      </a:lnTo>
                      <a:lnTo>
                        <a:pt x="46" y="53"/>
                      </a:lnTo>
                      <a:lnTo>
                        <a:pt x="41" y="58"/>
                      </a:lnTo>
                      <a:lnTo>
                        <a:pt x="36" y="63"/>
                      </a:lnTo>
                      <a:lnTo>
                        <a:pt x="32" y="69"/>
                      </a:lnTo>
                      <a:lnTo>
                        <a:pt x="27" y="74"/>
                      </a:lnTo>
                      <a:lnTo>
                        <a:pt x="24" y="80"/>
                      </a:lnTo>
                      <a:lnTo>
                        <a:pt x="20" y="86"/>
                      </a:lnTo>
                      <a:lnTo>
                        <a:pt x="17" y="93"/>
                      </a:lnTo>
                      <a:lnTo>
                        <a:pt x="13" y="98"/>
                      </a:lnTo>
                      <a:lnTo>
                        <a:pt x="10" y="105"/>
                      </a:lnTo>
                      <a:lnTo>
                        <a:pt x="7" y="111"/>
                      </a:lnTo>
                      <a:lnTo>
                        <a:pt x="5" y="118"/>
                      </a:lnTo>
                      <a:lnTo>
                        <a:pt x="1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3"/>
                      </a:lnTo>
                      <a:lnTo>
                        <a:pt x="1" y="133"/>
                      </a:lnTo>
                      <a:lnTo>
                        <a:pt x="1" y="132"/>
                      </a:lnTo>
                      <a:lnTo>
                        <a:pt x="2" y="132"/>
                      </a:lnTo>
                      <a:lnTo>
                        <a:pt x="2" y="132"/>
                      </a:lnTo>
                      <a:lnTo>
                        <a:pt x="3" y="126"/>
                      </a:lnTo>
                      <a:lnTo>
                        <a:pt x="6" y="119"/>
                      </a:lnTo>
                      <a:lnTo>
                        <a:pt x="9" y="112"/>
                      </a:lnTo>
                      <a:lnTo>
                        <a:pt x="11" y="106"/>
                      </a:lnTo>
                      <a:lnTo>
                        <a:pt x="14" y="99"/>
                      </a:lnTo>
                      <a:lnTo>
                        <a:pt x="18" y="93"/>
                      </a:lnTo>
                      <a:lnTo>
                        <a:pt x="22" y="86"/>
                      </a:lnTo>
                      <a:lnTo>
                        <a:pt x="26" y="81"/>
                      </a:lnTo>
                      <a:lnTo>
                        <a:pt x="30" y="75"/>
                      </a:lnTo>
                      <a:lnTo>
                        <a:pt x="34" y="69"/>
                      </a:lnTo>
                      <a:lnTo>
                        <a:pt x="38" y="65"/>
                      </a:lnTo>
                      <a:lnTo>
                        <a:pt x="43" y="59"/>
                      </a:lnTo>
                      <a:lnTo>
                        <a:pt x="47" y="54"/>
                      </a:lnTo>
                      <a:lnTo>
                        <a:pt x="52" y="48"/>
                      </a:lnTo>
                      <a:lnTo>
                        <a:pt x="57" y="44"/>
                      </a:lnTo>
                      <a:lnTo>
                        <a:pt x="62" y="39"/>
                      </a:lnTo>
                      <a:lnTo>
                        <a:pt x="67" y="35"/>
                      </a:lnTo>
                      <a:lnTo>
                        <a:pt x="72" y="32"/>
                      </a:lnTo>
                      <a:lnTo>
                        <a:pt x="78" y="27"/>
                      </a:lnTo>
                      <a:lnTo>
                        <a:pt x="83" y="23"/>
                      </a:lnTo>
                      <a:lnTo>
                        <a:pt x="88" y="20"/>
                      </a:lnTo>
                      <a:lnTo>
                        <a:pt x="94" y="17"/>
                      </a:lnTo>
                      <a:lnTo>
                        <a:pt x="99" y="13"/>
                      </a:lnTo>
                      <a:lnTo>
                        <a:pt x="106" y="11"/>
                      </a:lnTo>
                      <a:lnTo>
                        <a:pt x="111" y="9"/>
                      </a:lnTo>
                      <a:lnTo>
                        <a:pt x="117" y="7"/>
                      </a:lnTo>
                      <a:lnTo>
                        <a:pt x="122" y="6"/>
                      </a:lnTo>
                      <a:lnTo>
                        <a:pt x="129" y="5"/>
                      </a:lnTo>
                      <a:lnTo>
                        <a:pt x="134" y="2"/>
                      </a:lnTo>
                      <a:lnTo>
                        <a:pt x="140" y="2"/>
                      </a:lnTo>
                      <a:lnTo>
                        <a:pt x="146" y="1"/>
                      </a:lnTo>
                      <a:lnTo>
                        <a:pt x="15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41" name="Freeform 53"/>
                <p:cNvSpPr>
                  <a:spLocks/>
                </p:cNvSpPr>
                <p:nvPr/>
              </p:nvSpPr>
              <p:spPr bwMode="auto">
                <a:xfrm>
                  <a:off x="661" y="1804"/>
                  <a:ext cx="7" cy="24"/>
                </a:xfrm>
                <a:custGeom>
                  <a:avLst/>
                  <a:gdLst/>
                  <a:ahLst/>
                  <a:cxnLst>
                    <a:cxn ang="0">
                      <a:pos x="9" y="1"/>
                    </a:cxn>
                    <a:cxn ang="0">
                      <a:pos x="8" y="0"/>
                    </a:cxn>
                    <a:cxn ang="0">
                      <a:pos x="7" y="1"/>
                    </a:cxn>
                    <a:cxn ang="0">
                      <a:pos x="5" y="4"/>
                    </a:cxn>
                    <a:cxn ang="0">
                      <a:pos x="1" y="28"/>
                    </a:cxn>
                    <a:cxn ang="0">
                      <a:pos x="0" y="37"/>
                    </a:cxn>
                    <a:cxn ang="0">
                      <a:pos x="0" y="46"/>
                    </a:cxn>
                    <a:cxn ang="0">
                      <a:pos x="1" y="55"/>
                    </a:cxn>
                    <a:cxn ang="0">
                      <a:pos x="1" y="62"/>
                    </a:cxn>
                    <a:cxn ang="0">
                      <a:pos x="3" y="70"/>
                    </a:cxn>
                    <a:cxn ang="0">
                      <a:pos x="4" y="77"/>
                    </a:cxn>
                    <a:cxn ang="0">
                      <a:pos x="7" y="88"/>
                    </a:cxn>
                    <a:cxn ang="0">
                      <a:pos x="12" y="94"/>
                    </a:cxn>
                    <a:cxn ang="0">
                      <a:pos x="15" y="100"/>
                    </a:cxn>
                    <a:cxn ang="0">
                      <a:pos x="19" y="106"/>
                    </a:cxn>
                    <a:cxn ang="0">
                      <a:pos x="27" y="113"/>
                    </a:cxn>
                    <a:cxn ang="0">
                      <a:pos x="32" y="119"/>
                    </a:cxn>
                    <a:cxn ang="0">
                      <a:pos x="33" y="119"/>
                    </a:cxn>
                    <a:cxn ang="0">
                      <a:pos x="33" y="118"/>
                    </a:cxn>
                    <a:cxn ang="0">
                      <a:pos x="27" y="112"/>
                    </a:cxn>
                    <a:cxn ang="0">
                      <a:pos x="21" y="106"/>
                    </a:cxn>
                    <a:cxn ang="0">
                      <a:pos x="16" y="99"/>
                    </a:cxn>
                    <a:cxn ang="0">
                      <a:pos x="13" y="94"/>
                    </a:cxn>
                    <a:cxn ang="0">
                      <a:pos x="9" y="87"/>
                    </a:cxn>
                    <a:cxn ang="0">
                      <a:pos x="6" y="76"/>
                    </a:cxn>
                    <a:cxn ang="0">
                      <a:pos x="4" y="70"/>
                    </a:cxn>
                    <a:cxn ang="0">
                      <a:pos x="3" y="62"/>
                    </a:cxn>
                    <a:cxn ang="0">
                      <a:pos x="2" y="55"/>
                    </a:cxn>
                    <a:cxn ang="0">
                      <a:pos x="2" y="46"/>
                    </a:cxn>
                    <a:cxn ang="0">
                      <a:pos x="2" y="37"/>
                    </a:cxn>
                    <a:cxn ang="0">
                      <a:pos x="3" y="28"/>
                    </a:cxn>
                    <a:cxn ang="0">
                      <a:pos x="6" y="5"/>
                    </a:cxn>
                  </a:cxnLst>
                  <a:rect l="0" t="0" r="r" b="b"/>
                  <a:pathLst>
                    <a:path w="33" h="119">
                      <a:moveTo>
                        <a:pt x="9" y="1"/>
                      </a:moveTo>
                      <a:lnTo>
                        <a:pt x="9" y="1"/>
                      </a:lnTo>
                      <a:lnTo>
                        <a:pt x="8" y="1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5" y="4"/>
                      </a:lnTo>
                      <a:lnTo>
                        <a:pt x="3" y="15"/>
                      </a:lnTo>
                      <a:lnTo>
                        <a:pt x="1" y="28"/>
                      </a:lnTo>
                      <a:lnTo>
                        <a:pt x="0" y="33"/>
                      </a:lnTo>
                      <a:lnTo>
                        <a:pt x="0" y="37"/>
                      </a:lnTo>
                      <a:lnTo>
                        <a:pt x="0" y="41"/>
                      </a:lnTo>
                      <a:lnTo>
                        <a:pt x="0" y="46"/>
                      </a:lnTo>
                      <a:lnTo>
                        <a:pt x="0" y="50"/>
                      </a:lnTo>
                      <a:lnTo>
                        <a:pt x="1" y="55"/>
                      </a:lnTo>
                      <a:lnTo>
                        <a:pt x="1" y="58"/>
                      </a:lnTo>
                      <a:lnTo>
                        <a:pt x="1" y="62"/>
                      </a:lnTo>
                      <a:lnTo>
                        <a:pt x="2" y="65"/>
                      </a:lnTo>
                      <a:lnTo>
                        <a:pt x="3" y="70"/>
                      </a:lnTo>
                      <a:lnTo>
                        <a:pt x="3" y="73"/>
                      </a:lnTo>
                      <a:lnTo>
                        <a:pt x="4" y="77"/>
                      </a:lnTo>
                      <a:lnTo>
                        <a:pt x="5" y="82"/>
                      </a:lnTo>
                      <a:lnTo>
                        <a:pt x="7" y="88"/>
                      </a:lnTo>
                      <a:lnTo>
                        <a:pt x="9" y="92"/>
                      </a:lnTo>
                      <a:lnTo>
                        <a:pt x="12" y="94"/>
                      </a:lnTo>
                      <a:lnTo>
                        <a:pt x="13" y="97"/>
                      </a:lnTo>
                      <a:lnTo>
                        <a:pt x="15" y="100"/>
                      </a:lnTo>
                      <a:lnTo>
                        <a:pt x="17" y="104"/>
                      </a:lnTo>
                      <a:lnTo>
                        <a:pt x="19" y="106"/>
                      </a:lnTo>
                      <a:lnTo>
                        <a:pt x="21" y="109"/>
                      </a:lnTo>
                      <a:lnTo>
                        <a:pt x="27" y="113"/>
                      </a:lnTo>
                      <a:lnTo>
                        <a:pt x="28" y="116"/>
                      </a:lnTo>
                      <a:lnTo>
                        <a:pt x="32" y="119"/>
                      </a:lnTo>
                      <a:lnTo>
                        <a:pt x="33" y="119"/>
                      </a:lnTo>
                      <a:lnTo>
                        <a:pt x="33" y="119"/>
                      </a:lnTo>
                      <a:lnTo>
                        <a:pt x="33" y="118"/>
                      </a:lnTo>
                      <a:lnTo>
                        <a:pt x="33" y="118"/>
                      </a:lnTo>
                      <a:lnTo>
                        <a:pt x="29" y="116"/>
                      </a:lnTo>
                      <a:lnTo>
                        <a:pt x="27" y="112"/>
                      </a:lnTo>
                      <a:lnTo>
                        <a:pt x="22" y="108"/>
                      </a:lnTo>
                      <a:lnTo>
                        <a:pt x="21" y="106"/>
                      </a:lnTo>
                      <a:lnTo>
                        <a:pt x="18" y="102"/>
                      </a:lnTo>
                      <a:lnTo>
                        <a:pt x="16" y="99"/>
                      </a:lnTo>
                      <a:lnTo>
                        <a:pt x="15" y="97"/>
                      </a:lnTo>
                      <a:lnTo>
                        <a:pt x="13" y="94"/>
                      </a:lnTo>
                      <a:lnTo>
                        <a:pt x="12" y="90"/>
                      </a:lnTo>
                      <a:lnTo>
                        <a:pt x="9" y="87"/>
                      </a:lnTo>
                      <a:lnTo>
                        <a:pt x="7" y="81"/>
                      </a:lnTo>
                      <a:lnTo>
                        <a:pt x="6" y="76"/>
                      </a:lnTo>
                      <a:lnTo>
                        <a:pt x="5" y="73"/>
                      </a:lnTo>
                      <a:lnTo>
                        <a:pt x="4" y="70"/>
                      </a:lnTo>
                      <a:lnTo>
                        <a:pt x="3" y="65"/>
                      </a:lnTo>
                      <a:lnTo>
                        <a:pt x="3" y="62"/>
                      </a:lnTo>
                      <a:lnTo>
                        <a:pt x="2" y="58"/>
                      </a:lnTo>
                      <a:lnTo>
                        <a:pt x="2" y="55"/>
                      </a:lnTo>
                      <a:lnTo>
                        <a:pt x="1" y="50"/>
                      </a:lnTo>
                      <a:lnTo>
                        <a:pt x="2" y="46"/>
                      </a:lnTo>
                      <a:lnTo>
                        <a:pt x="1" y="41"/>
                      </a:lnTo>
                      <a:lnTo>
                        <a:pt x="2" y="37"/>
                      </a:lnTo>
                      <a:lnTo>
                        <a:pt x="2" y="33"/>
                      </a:lnTo>
                      <a:lnTo>
                        <a:pt x="3" y="28"/>
                      </a:lnTo>
                      <a:lnTo>
                        <a:pt x="5" y="15"/>
                      </a:lnTo>
                      <a:lnTo>
                        <a:pt x="6" y="5"/>
                      </a:lnTo>
                      <a:lnTo>
                        <a:pt x="9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42" name="Freeform 54"/>
                <p:cNvSpPr>
                  <a:spLocks/>
                </p:cNvSpPr>
                <p:nvPr/>
              </p:nvSpPr>
              <p:spPr bwMode="auto">
                <a:xfrm>
                  <a:off x="662" y="1778"/>
                  <a:ext cx="82" cy="76"/>
                </a:xfrm>
                <a:custGeom>
                  <a:avLst/>
                  <a:gdLst/>
                  <a:ahLst/>
                  <a:cxnLst>
                    <a:cxn ang="0">
                      <a:pos x="213" y="372"/>
                    </a:cxn>
                    <a:cxn ang="0">
                      <a:pos x="237" y="380"/>
                    </a:cxn>
                    <a:cxn ang="0">
                      <a:pos x="262" y="380"/>
                    </a:cxn>
                    <a:cxn ang="0">
                      <a:pos x="286" y="375"/>
                    </a:cxn>
                    <a:cxn ang="0">
                      <a:pos x="309" y="365"/>
                    </a:cxn>
                    <a:cxn ang="0">
                      <a:pos x="331" y="351"/>
                    </a:cxn>
                    <a:cxn ang="0">
                      <a:pos x="352" y="333"/>
                    </a:cxn>
                    <a:cxn ang="0">
                      <a:pos x="370" y="313"/>
                    </a:cxn>
                    <a:cxn ang="0">
                      <a:pos x="386" y="289"/>
                    </a:cxn>
                    <a:cxn ang="0">
                      <a:pos x="399" y="263"/>
                    </a:cxn>
                    <a:cxn ang="0">
                      <a:pos x="405" y="240"/>
                    </a:cxn>
                    <a:cxn ang="0">
                      <a:pos x="409" y="222"/>
                    </a:cxn>
                    <a:cxn ang="0">
                      <a:pos x="410" y="195"/>
                    </a:cxn>
                    <a:cxn ang="0">
                      <a:pos x="407" y="180"/>
                    </a:cxn>
                    <a:cxn ang="0">
                      <a:pos x="402" y="166"/>
                    </a:cxn>
                    <a:cxn ang="0">
                      <a:pos x="395" y="152"/>
                    </a:cxn>
                    <a:cxn ang="0">
                      <a:pos x="388" y="141"/>
                    </a:cxn>
                    <a:cxn ang="0">
                      <a:pos x="377" y="132"/>
                    </a:cxn>
                    <a:cxn ang="0">
                      <a:pos x="196" y="9"/>
                    </a:cxn>
                    <a:cxn ang="0">
                      <a:pos x="172" y="1"/>
                    </a:cxn>
                    <a:cxn ang="0">
                      <a:pos x="147" y="0"/>
                    </a:cxn>
                    <a:cxn ang="0">
                      <a:pos x="123" y="6"/>
                    </a:cxn>
                    <a:cxn ang="0">
                      <a:pos x="101" y="16"/>
                    </a:cxn>
                    <a:cxn ang="0">
                      <a:pos x="78" y="30"/>
                    </a:cxn>
                    <a:cxn ang="0">
                      <a:pos x="58" y="48"/>
                    </a:cxn>
                    <a:cxn ang="0">
                      <a:pos x="39" y="68"/>
                    </a:cxn>
                    <a:cxn ang="0">
                      <a:pos x="24" y="92"/>
                    </a:cxn>
                    <a:cxn ang="0">
                      <a:pos x="12" y="118"/>
                    </a:cxn>
                    <a:cxn ang="0">
                      <a:pos x="5" y="141"/>
                    </a:cxn>
                    <a:cxn ang="0">
                      <a:pos x="1" y="158"/>
                    </a:cxn>
                    <a:cxn ang="0">
                      <a:pos x="0" y="176"/>
                    </a:cxn>
                    <a:cxn ang="0">
                      <a:pos x="2" y="193"/>
                    </a:cxn>
                    <a:cxn ang="0">
                      <a:pos x="5" y="207"/>
                    </a:cxn>
                    <a:cxn ang="0">
                      <a:pos x="11" y="222"/>
                    </a:cxn>
                    <a:cxn ang="0">
                      <a:pos x="17" y="234"/>
                    </a:cxn>
                    <a:cxn ang="0">
                      <a:pos x="26" y="243"/>
                    </a:cxn>
                    <a:cxn ang="0">
                      <a:pos x="31" y="248"/>
                    </a:cxn>
                  </a:cxnLst>
                  <a:rect l="0" t="0" r="r" b="b"/>
                  <a:pathLst>
                    <a:path w="410" h="381">
                      <a:moveTo>
                        <a:pt x="204" y="365"/>
                      </a:moveTo>
                      <a:lnTo>
                        <a:pt x="213" y="372"/>
                      </a:lnTo>
                      <a:lnTo>
                        <a:pt x="225" y="376"/>
                      </a:lnTo>
                      <a:lnTo>
                        <a:pt x="237" y="380"/>
                      </a:lnTo>
                      <a:lnTo>
                        <a:pt x="252" y="381"/>
                      </a:lnTo>
                      <a:lnTo>
                        <a:pt x="262" y="380"/>
                      </a:lnTo>
                      <a:lnTo>
                        <a:pt x="274" y="379"/>
                      </a:lnTo>
                      <a:lnTo>
                        <a:pt x="286" y="375"/>
                      </a:lnTo>
                      <a:lnTo>
                        <a:pt x="297" y="371"/>
                      </a:lnTo>
                      <a:lnTo>
                        <a:pt x="309" y="365"/>
                      </a:lnTo>
                      <a:lnTo>
                        <a:pt x="320" y="359"/>
                      </a:lnTo>
                      <a:lnTo>
                        <a:pt x="331" y="351"/>
                      </a:lnTo>
                      <a:lnTo>
                        <a:pt x="342" y="343"/>
                      </a:lnTo>
                      <a:lnTo>
                        <a:pt x="352" y="333"/>
                      </a:lnTo>
                      <a:lnTo>
                        <a:pt x="362" y="323"/>
                      </a:lnTo>
                      <a:lnTo>
                        <a:pt x="370" y="313"/>
                      </a:lnTo>
                      <a:lnTo>
                        <a:pt x="378" y="301"/>
                      </a:lnTo>
                      <a:lnTo>
                        <a:pt x="386" y="289"/>
                      </a:lnTo>
                      <a:lnTo>
                        <a:pt x="392" y="276"/>
                      </a:lnTo>
                      <a:lnTo>
                        <a:pt x="399" y="263"/>
                      </a:lnTo>
                      <a:lnTo>
                        <a:pt x="403" y="250"/>
                      </a:lnTo>
                      <a:lnTo>
                        <a:pt x="405" y="240"/>
                      </a:lnTo>
                      <a:lnTo>
                        <a:pt x="407" y="230"/>
                      </a:lnTo>
                      <a:lnTo>
                        <a:pt x="409" y="222"/>
                      </a:lnTo>
                      <a:lnTo>
                        <a:pt x="410" y="204"/>
                      </a:lnTo>
                      <a:lnTo>
                        <a:pt x="410" y="195"/>
                      </a:lnTo>
                      <a:lnTo>
                        <a:pt x="409" y="188"/>
                      </a:lnTo>
                      <a:lnTo>
                        <a:pt x="407" y="180"/>
                      </a:lnTo>
                      <a:lnTo>
                        <a:pt x="405" y="173"/>
                      </a:lnTo>
                      <a:lnTo>
                        <a:pt x="402" y="166"/>
                      </a:lnTo>
                      <a:lnTo>
                        <a:pt x="400" y="158"/>
                      </a:lnTo>
                      <a:lnTo>
                        <a:pt x="395" y="152"/>
                      </a:lnTo>
                      <a:lnTo>
                        <a:pt x="392" y="146"/>
                      </a:lnTo>
                      <a:lnTo>
                        <a:pt x="388" y="141"/>
                      </a:lnTo>
                      <a:lnTo>
                        <a:pt x="382" y="137"/>
                      </a:lnTo>
                      <a:lnTo>
                        <a:pt x="377" y="132"/>
                      </a:lnTo>
                      <a:lnTo>
                        <a:pt x="206" y="16"/>
                      </a:lnTo>
                      <a:lnTo>
                        <a:pt x="196" y="9"/>
                      </a:lnTo>
                      <a:lnTo>
                        <a:pt x="185" y="4"/>
                      </a:lnTo>
                      <a:lnTo>
                        <a:pt x="172" y="1"/>
                      </a:lnTo>
                      <a:lnTo>
                        <a:pt x="159" y="0"/>
                      </a:lnTo>
                      <a:lnTo>
                        <a:pt x="147" y="0"/>
                      </a:lnTo>
                      <a:lnTo>
                        <a:pt x="135" y="3"/>
                      </a:lnTo>
                      <a:lnTo>
                        <a:pt x="123" y="6"/>
                      </a:lnTo>
                      <a:lnTo>
                        <a:pt x="112" y="10"/>
                      </a:lnTo>
                      <a:lnTo>
                        <a:pt x="101" y="16"/>
                      </a:lnTo>
                      <a:lnTo>
                        <a:pt x="89" y="22"/>
                      </a:lnTo>
                      <a:lnTo>
                        <a:pt x="78" y="30"/>
                      </a:lnTo>
                      <a:lnTo>
                        <a:pt x="68" y="38"/>
                      </a:lnTo>
                      <a:lnTo>
                        <a:pt x="58" y="48"/>
                      </a:lnTo>
                      <a:lnTo>
                        <a:pt x="49" y="58"/>
                      </a:lnTo>
                      <a:lnTo>
                        <a:pt x="39" y="68"/>
                      </a:lnTo>
                      <a:lnTo>
                        <a:pt x="31" y="80"/>
                      </a:lnTo>
                      <a:lnTo>
                        <a:pt x="24" y="92"/>
                      </a:lnTo>
                      <a:lnTo>
                        <a:pt x="17" y="105"/>
                      </a:lnTo>
                      <a:lnTo>
                        <a:pt x="12" y="118"/>
                      </a:lnTo>
                      <a:lnTo>
                        <a:pt x="7" y="131"/>
                      </a:lnTo>
                      <a:lnTo>
                        <a:pt x="5" y="141"/>
                      </a:lnTo>
                      <a:lnTo>
                        <a:pt x="3" y="150"/>
                      </a:lnTo>
                      <a:lnTo>
                        <a:pt x="1" y="158"/>
                      </a:lnTo>
                      <a:lnTo>
                        <a:pt x="0" y="168"/>
                      </a:lnTo>
                      <a:lnTo>
                        <a:pt x="0" y="176"/>
                      </a:lnTo>
                      <a:lnTo>
                        <a:pt x="1" y="185"/>
                      </a:lnTo>
                      <a:lnTo>
                        <a:pt x="2" y="193"/>
                      </a:lnTo>
                      <a:lnTo>
                        <a:pt x="3" y="200"/>
                      </a:lnTo>
                      <a:lnTo>
                        <a:pt x="5" y="207"/>
                      </a:lnTo>
                      <a:lnTo>
                        <a:pt x="7" y="215"/>
                      </a:lnTo>
                      <a:lnTo>
                        <a:pt x="11" y="222"/>
                      </a:lnTo>
                      <a:lnTo>
                        <a:pt x="14" y="227"/>
                      </a:lnTo>
                      <a:lnTo>
                        <a:pt x="17" y="234"/>
                      </a:lnTo>
                      <a:lnTo>
                        <a:pt x="21" y="239"/>
                      </a:lnTo>
                      <a:lnTo>
                        <a:pt x="26" y="243"/>
                      </a:lnTo>
                      <a:lnTo>
                        <a:pt x="31" y="248"/>
                      </a:lnTo>
                      <a:lnTo>
                        <a:pt x="31" y="248"/>
                      </a:lnTo>
                      <a:lnTo>
                        <a:pt x="204" y="365"/>
                      </a:lnTo>
                      <a:close/>
                    </a:path>
                  </a:pathLst>
                </a:custGeom>
                <a:solidFill>
                  <a:srgbClr val="E5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43" name="Freeform 55"/>
                <p:cNvSpPr>
                  <a:spLocks/>
                </p:cNvSpPr>
                <p:nvPr/>
              </p:nvSpPr>
              <p:spPr bwMode="auto">
                <a:xfrm>
                  <a:off x="662" y="1778"/>
                  <a:ext cx="82" cy="77"/>
                </a:xfrm>
                <a:custGeom>
                  <a:avLst/>
                  <a:gdLst/>
                  <a:ahLst/>
                  <a:cxnLst>
                    <a:cxn ang="0">
                      <a:pos x="225" y="378"/>
                    </a:cxn>
                    <a:cxn ang="0">
                      <a:pos x="274" y="381"/>
                    </a:cxn>
                    <a:cxn ang="0">
                      <a:pos x="309" y="366"/>
                    </a:cxn>
                    <a:cxn ang="0">
                      <a:pos x="342" y="345"/>
                    </a:cxn>
                    <a:cxn ang="0">
                      <a:pos x="372" y="314"/>
                    </a:cxn>
                    <a:cxn ang="0">
                      <a:pos x="399" y="265"/>
                    </a:cxn>
                    <a:cxn ang="0">
                      <a:pos x="409" y="231"/>
                    </a:cxn>
                    <a:cxn ang="0">
                      <a:pos x="410" y="189"/>
                    </a:cxn>
                    <a:cxn ang="0">
                      <a:pos x="403" y="166"/>
                    </a:cxn>
                    <a:cxn ang="0">
                      <a:pos x="388" y="142"/>
                    </a:cxn>
                    <a:cxn ang="0">
                      <a:pos x="378" y="132"/>
                    </a:cxn>
                    <a:cxn ang="0">
                      <a:pos x="185" y="5"/>
                    </a:cxn>
                    <a:cxn ang="0">
                      <a:pos x="135" y="2"/>
                    </a:cxn>
                    <a:cxn ang="0">
                      <a:pos x="100" y="17"/>
                    </a:cxn>
                    <a:cxn ang="0">
                      <a:pos x="67" y="38"/>
                    </a:cxn>
                    <a:cxn ang="0">
                      <a:pos x="39" y="69"/>
                    </a:cxn>
                    <a:cxn ang="0">
                      <a:pos x="11" y="118"/>
                    </a:cxn>
                    <a:cxn ang="0">
                      <a:pos x="2" y="151"/>
                    </a:cxn>
                    <a:cxn ang="0">
                      <a:pos x="0" y="186"/>
                    </a:cxn>
                    <a:cxn ang="0">
                      <a:pos x="4" y="210"/>
                    </a:cxn>
                    <a:cxn ang="0">
                      <a:pos x="16" y="235"/>
                    </a:cxn>
                    <a:cxn ang="0">
                      <a:pos x="26" y="245"/>
                    </a:cxn>
                    <a:cxn ang="0">
                      <a:pos x="32" y="249"/>
                    </a:cxn>
                    <a:cxn ang="0">
                      <a:pos x="32" y="248"/>
                    </a:cxn>
                    <a:cxn ang="0">
                      <a:pos x="30" y="249"/>
                    </a:cxn>
                    <a:cxn ang="0">
                      <a:pos x="27" y="243"/>
                    </a:cxn>
                    <a:cxn ang="0">
                      <a:pos x="18" y="233"/>
                    </a:cxn>
                    <a:cxn ang="0">
                      <a:pos x="5" y="208"/>
                    </a:cxn>
                    <a:cxn ang="0">
                      <a:pos x="2" y="186"/>
                    </a:cxn>
                    <a:cxn ang="0">
                      <a:pos x="3" y="151"/>
                    </a:cxn>
                    <a:cxn ang="0">
                      <a:pos x="13" y="119"/>
                    </a:cxn>
                    <a:cxn ang="0">
                      <a:pos x="40" y="70"/>
                    </a:cxn>
                    <a:cxn ang="0">
                      <a:pos x="68" y="39"/>
                    </a:cxn>
                    <a:cxn ang="0">
                      <a:pos x="101" y="18"/>
                    </a:cxn>
                    <a:cxn ang="0">
                      <a:pos x="135" y="5"/>
                    </a:cxn>
                    <a:cxn ang="0">
                      <a:pos x="185" y="6"/>
                    </a:cxn>
                    <a:cxn ang="0">
                      <a:pos x="377" y="134"/>
                    </a:cxn>
                    <a:cxn ang="0">
                      <a:pos x="387" y="143"/>
                    </a:cxn>
                    <a:cxn ang="0">
                      <a:pos x="402" y="167"/>
                    </a:cxn>
                    <a:cxn ang="0">
                      <a:pos x="407" y="189"/>
                    </a:cxn>
                    <a:cxn ang="0">
                      <a:pos x="406" y="231"/>
                    </a:cxn>
                    <a:cxn ang="0">
                      <a:pos x="398" y="264"/>
                    </a:cxn>
                    <a:cxn ang="0">
                      <a:pos x="369" y="313"/>
                    </a:cxn>
                    <a:cxn ang="0">
                      <a:pos x="342" y="344"/>
                    </a:cxn>
                    <a:cxn ang="0">
                      <a:pos x="309" y="365"/>
                    </a:cxn>
                    <a:cxn ang="0">
                      <a:pos x="274" y="378"/>
                    </a:cxn>
                    <a:cxn ang="0">
                      <a:pos x="225" y="377"/>
                    </a:cxn>
                    <a:cxn ang="0">
                      <a:pos x="204" y="368"/>
                    </a:cxn>
                  </a:cxnLst>
                  <a:rect l="0" t="0" r="r" b="b"/>
                  <a:pathLst>
                    <a:path w="411" h="383">
                      <a:moveTo>
                        <a:pt x="204" y="368"/>
                      </a:moveTo>
                      <a:lnTo>
                        <a:pt x="213" y="373"/>
                      </a:lnTo>
                      <a:lnTo>
                        <a:pt x="224" y="378"/>
                      </a:lnTo>
                      <a:lnTo>
                        <a:pt x="225" y="378"/>
                      </a:lnTo>
                      <a:lnTo>
                        <a:pt x="237" y="382"/>
                      </a:lnTo>
                      <a:lnTo>
                        <a:pt x="252" y="383"/>
                      </a:lnTo>
                      <a:lnTo>
                        <a:pt x="262" y="382"/>
                      </a:lnTo>
                      <a:lnTo>
                        <a:pt x="274" y="381"/>
                      </a:lnTo>
                      <a:lnTo>
                        <a:pt x="276" y="381"/>
                      </a:lnTo>
                      <a:lnTo>
                        <a:pt x="286" y="377"/>
                      </a:lnTo>
                      <a:lnTo>
                        <a:pt x="298" y="372"/>
                      </a:lnTo>
                      <a:lnTo>
                        <a:pt x="309" y="366"/>
                      </a:lnTo>
                      <a:lnTo>
                        <a:pt x="321" y="360"/>
                      </a:lnTo>
                      <a:lnTo>
                        <a:pt x="332" y="353"/>
                      </a:lnTo>
                      <a:lnTo>
                        <a:pt x="342" y="345"/>
                      </a:lnTo>
                      <a:lnTo>
                        <a:pt x="342" y="345"/>
                      </a:lnTo>
                      <a:lnTo>
                        <a:pt x="353" y="335"/>
                      </a:lnTo>
                      <a:lnTo>
                        <a:pt x="362" y="325"/>
                      </a:lnTo>
                      <a:lnTo>
                        <a:pt x="363" y="325"/>
                      </a:lnTo>
                      <a:lnTo>
                        <a:pt x="372" y="314"/>
                      </a:lnTo>
                      <a:lnTo>
                        <a:pt x="379" y="302"/>
                      </a:lnTo>
                      <a:lnTo>
                        <a:pt x="387" y="290"/>
                      </a:lnTo>
                      <a:lnTo>
                        <a:pt x="393" y="278"/>
                      </a:lnTo>
                      <a:lnTo>
                        <a:pt x="399" y="265"/>
                      </a:lnTo>
                      <a:lnTo>
                        <a:pt x="404" y="251"/>
                      </a:lnTo>
                      <a:lnTo>
                        <a:pt x="406" y="242"/>
                      </a:lnTo>
                      <a:lnTo>
                        <a:pt x="406" y="241"/>
                      </a:lnTo>
                      <a:lnTo>
                        <a:pt x="409" y="231"/>
                      </a:lnTo>
                      <a:lnTo>
                        <a:pt x="410" y="223"/>
                      </a:lnTo>
                      <a:lnTo>
                        <a:pt x="411" y="205"/>
                      </a:lnTo>
                      <a:lnTo>
                        <a:pt x="411" y="196"/>
                      </a:lnTo>
                      <a:lnTo>
                        <a:pt x="410" y="189"/>
                      </a:lnTo>
                      <a:lnTo>
                        <a:pt x="407" y="181"/>
                      </a:lnTo>
                      <a:lnTo>
                        <a:pt x="407" y="180"/>
                      </a:lnTo>
                      <a:lnTo>
                        <a:pt x="405" y="174"/>
                      </a:lnTo>
                      <a:lnTo>
                        <a:pt x="403" y="166"/>
                      </a:lnTo>
                      <a:lnTo>
                        <a:pt x="400" y="159"/>
                      </a:lnTo>
                      <a:lnTo>
                        <a:pt x="397" y="153"/>
                      </a:lnTo>
                      <a:lnTo>
                        <a:pt x="393" y="147"/>
                      </a:lnTo>
                      <a:lnTo>
                        <a:pt x="388" y="142"/>
                      </a:lnTo>
                      <a:lnTo>
                        <a:pt x="388" y="142"/>
                      </a:lnTo>
                      <a:lnTo>
                        <a:pt x="384" y="138"/>
                      </a:lnTo>
                      <a:lnTo>
                        <a:pt x="384" y="136"/>
                      </a:lnTo>
                      <a:lnTo>
                        <a:pt x="378" y="132"/>
                      </a:lnTo>
                      <a:lnTo>
                        <a:pt x="206" y="15"/>
                      </a:lnTo>
                      <a:lnTo>
                        <a:pt x="196" y="9"/>
                      </a:lnTo>
                      <a:lnTo>
                        <a:pt x="185" y="5"/>
                      </a:lnTo>
                      <a:lnTo>
                        <a:pt x="185" y="5"/>
                      </a:lnTo>
                      <a:lnTo>
                        <a:pt x="172" y="1"/>
                      </a:lnTo>
                      <a:lnTo>
                        <a:pt x="159" y="0"/>
                      </a:lnTo>
                      <a:lnTo>
                        <a:pt x="147" y="1"/>
                      </a:lnTo>
                      <a:lnTo>
                        <a:pt x="135" y="2"/>
                      </a:lnTo>
                      <a:lnTo>
                        <a:pt x="135" y="2"/>
                      </a:lnTo>
                      <a:lnTo>
                        <a:pt x="123" y="6"/>
                      </a:lnTo>
                      <a:lnTo>
                        <a:pt x="111" y="10"/>
                      </a:lnTo>
                      <a:lnTo>
                        <a:pt x="100" y="17"/>
                      </a:lnTo>
                      <a:lnTo>
                        <a:pt x="89" y="22"/>
                      </a:lnTo>
                      <a:lnTo>
                        <a:pt x="78" y="30"/>
                      </a:lnTo>
                      <a:lnTo>
                        <a:pt x="67" y="38"/>
                      </a:lnTo>
                      <a:lnTo>
                        <a:pt x="67" y="38"/>
                      </a:lnTo>
                      <a:lnTo>
                        <a:pt x="57" y="48"/>
                      </a:lnTo>
                      <a:lnTo>
                        <a:pt x="48" y="58"/>
                      </a:lnTo>
                      <a:lnTo>
                        <a:pt x="48" y="58"/>
                      </a:lnTo>
                      <a:lnTo>
                        <a:pt x="39" y="69"/>
                      </a:lnTo>
                      <a:lnTo>
                        <a:pt x="30" y="81"/>
                      </a:lnTo>
                      <a:lnTo>
                        <a:pt x="24" y="93"/>
                      </a:lnTo>
                      <a:lnTo>
                        <a:pt x="17" y="105"/>
                      </a:lnTo>
                      <a:lnTo>
                        <a:pt x="11" y="118"/>
                      </a:lnTo>
                      <a:lnTo>
                        <a:pt x="6" y="132"/>
                      </a:lnTo>
                      <a:lnTo>
                        <a:pt x="4" y="141"/>
                      </a:lnTo>
                      <a:lnTo>
                        <a:pt x="4" y="142"/>
                      </a:lnTo>
                      <a:lnTo>
                        <a:pt x="2" y="151"/>
                      </a:lnTo>
                      <a:lnTo>
                        <a:pt x="0" y="159"/>
                      </a:lnTo>
                      <a:lnTo>
                        <a:pt x="0" y="169"/>
                      </a:lnTo>
                      <a:lnTo>
                        <a:pt x="0" y="177"/>
                      </a:lnTo>
                      <a:lnTo>
                        <a:pt x="0" y="186"/>
                      </a:lnTo>
                      <a:lnTo>
                        <a:pt x="1" y="194"/>
                      </a:lnTo>
                      <a:lnTo>
                        <a:pt x="2" y="201"/>
                      </a:lnTo>
                      <a:lnTo>
                        <a:pt x="2" y="202"/>
                      </a:lnTo>
                      <a:lnTo>
                        <a:pt x="4" y="210"/>
                      </a:lnTo>
                      <a:lnTo>
                        <a:pt x="6" y="216"/>
                      </a:lnTo>
                      <a:lnTo>
                        <a:pt x="9" y="223"/>
                      </a:lnTo>
                      <a:lnTo>
                        <a:pt x="13" y="229"/>
                      </a:lnTo>
                      <a:lnTo>
                        <a:pt x="16" y="235"/>
                      </a:lnTo>
                      <a:lnTo>
                        <a:pt x="20" y="240"/>
                      </a:lnTo>
                      <a:lnTo>
                        <a:pt x="21" y="240"/>
                      </a:lnTo>
                      <a:lnTo>
                        <a:pt x="26" y="245"/>
                      </a:lnTo>
                      <a:lnTo>
                        <a:pt x="26" y="245"/>
                      </a:lnTo>
                      <a:lnTo>
                        <a:pt x="31" y="250"/>
                      </a:lnTo>
                      <a:lnTo>
                        <a:pt x="32" y="250"/>
                      </a:lnTo>
                      <a:lnTo>
                        <a:pt x="32" y="250"/>
                      </a:lnTo>
                      <a:lnTo>
                        <a:pt x="32" y="249"/>
                      </a:lnTo>
                      <a:lnTo>
                        <a:pt x="31" y="250"/>
                      </a:lnTo>
                      <a:lnTo>
                        <a:pt x="204" y="368"/>
                      </a:lnTo>
                      <a:lnTo>
                        <a:pt x="204" y="365"/>
                      </a:lnTo>
                      <a:lnTo>
                        <a:pt x="32" y="248"/>
                      </a:lnTo>
                      <a:lnTo>
                        <a:pt x="31" y="248"/>
                      </a:lnTo>
                      <a:lnTo>
                        <a:pt x="31" y="248"/>
                      </a:lnTo>
                      <a:lnTo>
                        <a:pt x="31" y="249"/>
                      </a:lnTo>
                      <a:lnTo>
                        <a:pt x="30" y="249"/>
                      </a:lnTo>
                      <a:lnTo>
                        <a:pt x="30" y="249"/>
                      </a:lnTo>
                      <a:lnTo>
                        <a:pt x="30" y="249"/>
                      </a:lnTo>
                      <a:lnTo>
                        <a:pt x="32" y="249"/>
                      </a:lnTo>
                      <a:lnTo>
                        <a:pt x="27" y="243"/>
                      </a:lnTo>
                      <a:lnTo>
                        <a:pt x="27" y="244"/>
                      </a:lnTo>
                      <a:lnTo>
                        <a:pt x="23" y="239"/>
                      </a:lnTo>
                      <a:lnTo>
                        <a:pt x="23" y="239"/>
                      </a:lnTo>
                      <a:lnTo>
                        <a:pt x="18" y="233"/>
                      </a:lnTo>
                      <a:lnTo>
                        <a:pt x="14" y="228"/>
                      </a:lnTo>
                      <a:lnTo>
                        <a:pt x="11" y="221"/>
                      </a:lnTo>
                      <a:lnTo>
                        <a:pt x="8" y="215"/>
                      </a:lnTo>
                      <a:lnTo>
                        <a:pt x="5" y="208"/>
                      </a:lnTo>
                      <a:lnTo>
                        <a:pt x="3" y="201"/>
                      </a:lnTo>
                      <a:lnTo>
                        <a:pt x="3" y="201"/>
                      </a:lnTo>
                      <a:lnTo>
                        <a:pt x="2" y="194"/>
                      </a:lnTo>
                      <a:lnTo>
                        <a:pt x="2" y="186"/>
                      </a:lnTo>
                      <a:lnTo>
                        <a:pt x="1" y="177"/>
                      </a:lnTo>
                      <a:lnTo>
                        <a:pt x="1" y="169"/>
                      </a:lnTo>
                      <a:lnTo>
                        <a:pt x="2" y="159"/>
                      </a:lnTo>
                      <a:lnTo>
                        <a:pt x="3" y="151"/>
                      </a:lnTo>
                      <a:lnTo>
                        <a:pt x="5" y="142"/>
                      </a:lnTo>
                      <a:lnTo>
                        <a:pt x="5" y="142"/>
                      </a:lnTo>
                      <a:lnTo>
                        <a:pt x="8" y="132"/>
                      </a:lnTo>
                      <a:lnTo>
                        <a:pt x="13" y="119"/>
                      </a:lnTo>
                      <a:lnTo>
                        <a:pt x="18" y="106"/>
                      </a:lnTo>
                      <a:lnTo>
                        <a:pt x="25" y="93"/>
                      </a:lnTo>
                      <a:lnTo>
                        <a:pt x="32" y="81"/>
                      </a:lnTo>
                      <a:lnTo>
                        <a:pt x="40" y="70"/>
                      </a:lnTo>
                      <a:lnTo>
                        <a:pt x="50" y="59"/>
                      </a:lnTo>
                      <a:lnTo>
                        <a:pt x="49" y="59"/>
                      </a:lnTo>
                      <a:lnTo>
                        <a:pt x="58" y="49"/>
                      </a:lnTo>
                      <a:lnTo>
                        <a:pt x="68" y="39"/>
                      </a:lnTo>
                      <a:lnTo>
                        <a:pt x="68" y="41"/>
                      </a:lnTo>
                      <a:lnTo>
                        <a:pt x="78" y="32"/>
                      </a:lnTo>
                      <a:lnTo>
                        <a:pt x="90" y="24"/>
                      </a:lnTo>
                      <a:lnTo>
                        <a:pt x="101" y="18"/>
                      </a:lnTo>
                      <a:lnTo>
                        <a:pt x="112" y="12"/>
                      </a:lnTo>
                      <a:lnTo>
                        <a:pt x="124" y="8"/>
                      </a:lnTo>
                      <a:lnTo>
                        <a:pt x="136" y="5"/>
                      </a:lnTo>
                      <a:lnTo>
                        <a:pt x="135" y="5"/>
                      </a:lnTo>
                      <a:lnTo>
                        <a:pt x="147" y="2"/>
                      </a:lnTo>
                      <a:lnTo>
                        <a:pt x="159" y="2"/>
                      </a:lnTo>
                      <a:lnTo>
                        <a:pt x="172" y="2"/>
                      </a:lnTo>
                      <a:lnTo>
                        <a:pt x="185" y="6"/>
                      </a:lnTo>
                      <a:lnTo>
                        <a:pt x="184" y="6"/>
                      </a:lnTo>
                      <a:lnTo>
                        <a:pt x="195" y="11"/>
                      </a:lnTo>
                      <a:lnTo>
                        <a:pt x="206" y="17"/>
                      </a:lnTo>
                      <a:lnTo>
                        <a:pt x="377" y="134"/>
                      </a:lnTo>
                      <a:lnTo>
                        <a:pt x="382" y="139"/>
                      </a:lnTo>
                      <a:lnTo>
                        <a:pt x="382" y="138"/>
                      </a:lnTo>
                      <a:lnTo>
                        <a:pt x="387" y="143"/>
                      </a:lnTo>
                      <a:lnTo>
                        <a:pt x="387" y="143"/>
                      </a:lnTo>
                      <a:lnTo>
                        <a:pt x="391" y="148"/>
                      </a:lnTo>
                      <a:lnTo>
                        <a:pt x="395" y="154"/>
                      </a:lnTo>
                      <a:lnTo>
                        <a:pt x="399" y="160"/>
                      </a:lnTo>
                      <a:lnTo>
                        <a:pt x="402" y="167"/>
                      </a:lnTo>
                      <a:lnTo>
                        <a:pt x="404" y="174"/>
                      </a:lnTo>
                      <a:lnTo>
                        <a:pt x="406" y="181"/>
                      </a:lnTo>
                      <a:lnTo>
                        <a:pt x="406" y="181"/>
                      </a:lnTo>
                      <a:lnTo>
                        <a:pt x="407" y="189"/>
                      </a:lnTo>
                      <a:lnTo>
                        <a:pt x="409" y="196"/>
                      </a:lnTo>
                      <a:lnTo>
                        <a:pt x="409" y="205"/>
                      </a:lnTo>
                      <a:lnTo>
                        <a:pt x="409" y="223"/>
                      </a:lnTo>
                      <a:lnTo>
                        <a:pt x="406" y="231"/>
                      </a:lnTo>
                      <a:lnTo>
                        <a:pt x="404" y="241"/>
                      </a:lnTo>
                      <a:lnTo>
                        <a:pt x="404" y="241"/>
                      </a:lnTo>
                      <a:lnTo>
                        <a:pt x="402" y="251"/>
                      </a:lnTo>
                      <a:lnTo>
                        <a:pt x="398" y="264"/>
                      </a:lnTo>
                      <a:lnTo>
                        <a:pt x="392" y="277"/>
                      </a:lnTo>
                      <a:lnTo>
                        <a:pt x="385" y="290"/>
                      </a:lnTo>
                      <a:lnTo>
                        <a:pt x="378" y="302"/>
                      </a:lnTo>
                      <a:lnTo>
                        <a:pt x="369" y="313"/>
                      </a:lnTo>
                      <a:lnTo>
                        <a:pt x="361" y="324"/>
                      </a:lnTo>
                      <a:lnTo>
                        <a:pt x="361" y="324"/>
                      </a:lnTo>
                      <a:lnTo>
                        <a:pt x="352" y="334"/>
                      </a:lnTo>
                      <a:lnTo>
                        <a:pt x="342" y="344"/>
                      </a:lnTo>
                      <a:lnTo>
                        <a:pt x="342" y="342"/>
                      </a:lnTo>
                      <a:lnTo>
                        <a:pt x="331" y="351"/>
                      </a:lnTo>
                      <a:lnTo>
                        <a:pt x="320" y="359"/>
                      </a:lnTo>
                      <a:lnTo>
                        <a:pt x="309" y="365"/>
                      </a:lnTo>
                      <a:lnTo>
                        <a:pt x="297" y="371"/>
                      </a:lnTo>
                      <a:lnTo>
                        <a:pt x="285" y="375"/>
                      </a:lnTo>
                      <a:lnTo>
                        <a:pt x="274" y="378"/>
                      </a:lnTo>
                      <a:lnTo>
                        <a:pt x="274" y="378"/>
                      </a:lnTo>
                      <a:lnTo>
                        <a:pt x="262" y="381"/>
                      </a:lnTo>
                      <a:lnTo>
                        <a:pt x="252" y="381"/>
                      </a:lnTo>
                      <a:lnTo>
                        <a:pt x="237" y="380"/>
                      </a:lnTo>
                      <a:lnTo>
                        <a:pt x="225" y="377"/>
                      </a:lnTo>
                      <a:lnTo>
                        <a:pt x="225" y="377"/>
                      </a:lnTo>
                      <a:lnTo>
                        <a:pt x="214" y="372"/>
                      </a:lnTo>
                      <a:lnTo>
                        <a:pt x="204" y="365"/>
                      </a:lnTo>
                      <a:lnTo>
                        <a:pt x="204" y="368"/>
                      </a:lnTo>
                      <a:close/>
                    </a:path>
                  </a:pathLst>
                </a:custGeom>
                <a:solidFill>
                  <a:srgbClr val="59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44" name="Freeform 56"/>
                <p:cNvSpPr>
                  <a:spLocks/>
                </p:cNvSpPr>
                <p:nvPr/>
              </p:nvSpPr>
              <p:spPr bwMode="auto">
                <a:xfrm>
                  <a:off x="696" y="1828"/>
                  <a:ext cx="7" cy="24"/>
                </a:xfrm>
                <a:custGeom>
                  <a:avLst/>
                  <a:gdLst/>
                  <a:ahLst/>
                  <a:cxnLst>
                    <a:cxn ang="0">
                      <a:pos x="33" y="119"/>
                    </a:cxn>
                    <a:cxn ang="0">
                      <a:pos x="33" y="119"/>
                    </a:cxn>
                    <a:cxn ang="0">
                      <a:pos x="34" y="117"/>
                    </a:cxn>
                    <a:cxn ang="0">
                      <a:pos x="34" y="117"/>
                    </a:cxn>
                    <a:cxn ang="0">
                      <a:pos x="33" y="116"/>
                    </a:cxn>
                    <a:cxn ang="0">
                      <a:pos x="29" y="114"/>
                    </a:cxn>
                    <a:cxn ang="0">
                      <a:pos x="27" y="112"/>
                    </a:cxn>
                    <a:cxn ang="0">
                      <a:pos x="25" y="110"/>
                    </a:cxn>
                    <a:cxn ang="0">
                      <a:pos x="21" y="104"/>
                    </a:cxn>
                    <a:cxn ang="0">
                      <a:pos x="15" y="96"/>
                    </a:cxn>
                    <a:cxn ang="0">
                      <a:pos x="13" y="92"/>
                    </a:cxn>
                    <a:cxn ang="0">
                      <a:pos x="12" y="90"/>
                    </a:cxn>
                    <a:cxn ang="0">
                      <a:pos x="9" y="84"/>
                    </a:cxn>
                    <a:cxn ang="0">
                      <a:pos x="7" y="80"/>
                    </a:cxn>
                    <a:cxn ang="0">
                      <a:pos x="6" y="76"/>
                    </a:cxn>
                    <a:cxn ang="0">
                      <a:pos x="4" y="68"/>
                    </a:cxn>
                    <a:cxn ang="0">
                      <a:pos x="3" y="65"/>
                    </a:cxn>
                    <a:cxn ang="0">
                      <a:pos x="3" y="61"/>
                    </a:cxn>
                    <a:cxn ang="0">
                      <a:pos x="2" y="58"/>
                    </a:cxn>
                    <a:cxn ang="0">
                      <a:pos x="2" y="53"/>
                    </a:cxn>
                    <a:cxn ang="0">
                      <a:pos x="2" y="49"/>
                    </a:cxn>
                    <a:cxn ang="0">
                      <a:pos x="2" y="37"/>
                    </a:cxn>
                    <a:cxn ang="0">
                      <a:pos x="2" y="32"/>
                    </a:cxn>
                    <a:cxn ang="0">
                      <a:pos x="3" y="27"/>
                    </a:cxn>
                    <a:cxn ang="0">
                      <a:pos x="3" y="24"/>
                    </a:cxn>
                    <a:cxn ang="0">
                      <a:pos x="5" y="14"/>
                    </a:cxn>
                    <a:cxn ang="0">
                      <a:pos x="6" y="5"/>
                    </a:cxn>
                    <a:cxn ang="0">
                      <a:pos x="9" y="1"/>
                    </a:cxn>
                    <a:cxn ang="0">
                      <a:pos x="9" y="0"/>
                    </a:cxn>
                    <a:cxn ang="0">
                      <a:pos x="9" y="0"/>
                    </a:cxn>
                    <a:cxn ang="0">
                      <a:pos x="9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5" y="4"/>
                    </a:cxn>
                    <a:cxn ang="0">
                      <a:pos x="3" y="14"/>
                    </a:cxn>
                    <a:cxn ang="0">
                      <a:pos x="2" y="24"/>
                    </a:cxn>
                    <a:cxn ang="0">
                      <a:pos x="1" y="27"/>
                    </a:cxn>
                    <a:cxn ang="0">
                      <a:pos x="0" y="32"/>
                    </a:cxn>
                    <a:cxn ang="0">
                      <a:pos x="0" y="37"/>
                    </a:cxn>
                    <a:cxn ang="0">
                      <a:pos x="0" y="49"/>
                    </a:cxn>
                    <a:cxn ang="0">
                      <a:pos x="0" y="53"/>
                    </a:cxn>
                    <a:cxn ang="0">
                      <a:pos x="0" y="58"/>
                    </a:cxn>
                    <a:cxn ang="0">
                      <a:pos x="1" y="61"/>
                    </a:cxn>
                    <a:cxn ang="0">
                      <a:pos x="2" y="65"/>
                    </a:cxn>
                    <a:cxn ang="0">
                      <a:pos x="3" y="70"/>
                    </a:cxn>
                    <a:cxn ang="0">
                      <a:pos x="3" y="73"/>
                    </a:cxn>
                    <a:cxn ang="0">
                      <a:pos x="4" y="77"/>
                    </a:cxn>
                    <a:cxn ang="0">
                      <a:pos x="5" y="80"/>
                    </a:cxn>
                    <a:cxn ang="0">
                      <a:pos x="6" y="84"/>
                    </a:cxn>
                    <a:cxn ang="0">
                      <a:pos x="10" y="90"/>
                    </a:cxn>
                    <a:cxn ang="0">
                      <a:pos x="11" y="93"/>
                    </a:cxn>
                    <a:cxn ang="0">
                      <a:pos x="13" y="97"/>
                    </a:cxn>
                    <a:cxn ang="0">
                      <a:pos x="19" y="105"/>
                    </a:cxn>
                    <a:cxn ang="0">
                      <a:pos x="24" y="111"/>
                    </a:cxn>
                    <a:cxn ang="0">
                      <a:pos x="26" y="113"/>
                    </a:cxn>
                    <a:cxn ang="0">
                      <a:pos x="28" y="115"/>
                    </a:cxn>
                    <a:cxn ang="0">
                      <a:pos x="33" y="119"/>
                    </a:cxn>
                  </a:cxnLst>
                  <a:rect l="0" t="0" r="r" b="b"/>
                  <a:pathLst>
                    <a:path w="34" h="119">
                      <a:moveTo>
                        <a:pt x="33" y="119"/>
                      </a:moveTo>
                      <a:lnTo>
                        <a:pt x="33" y="119"/>
                      </a:lnTo>
                      <a:lnTo>
                        <a:pt x="34" y="117"/>
                      </a:lnTo>
                      <a:lnTo>
                        <a:pt x="34" y="117"/>
                      </a:lnTo>
                      <a:lnTo>
                        <a:pt x="33" y="116"/>
                      </a:lnTo>
                      <a:lnTo>
                        <a:pt x="29" y="114"/>
                      </a:lnTo>
                      <a:lnTo>
                        <a:pt x="27" y="112"/>
                      </a:lnTo>
                      <a:lnTo>
                        <a:pt x="25" y="110"/>
                      </a:lnTo>
                      <a:lnTo>
                        <a:pt x="21" y="104"/>
                      </a:lnTo>
                      <a:lnTo>
                        <a:pt x="15" y="96"/>
                      </a:lnTo>
                      <a:lnTo>
                        <a:pt x="13" y="92"/>
                      </a:lnTo>
                      <a:lnTo>
                        <a:pt x="12" y="90"/>
                      </a:lnTo>
                      <a:lnTo>
                        <a:pt x="9" y="84"/>
                      </a:lnTo>
                      <a:lnTo>
                        <a:pt x="7" y="80"/>
                      </a:lnTo>
                      <a:lnTo>
                        <a:pt x="6" y="76"/>
                      </a:lnTo>
                      <a:lnTo>
                        <a:pt x="4" y="68"/>
                      </a:lnTo>
                      <a:lnTo>
                        <a:pt x="3" y="65"/>
                      </a:lnTo>
                      <a:lnTo>
                        <a:pt x="3" y="61"/>
                      </a:lnTo>
                      <a:lnTo>
                        <a:pt x="2" y="58"/>
                      </a:lnTo>
                      <a:lnTo>
                        <a:pt x="2" y="53"/>
                      </a:lnTo>
                      <a:lnTo>
                        <a:pt x="2" y="49"/>
                      </a:lnTo>
                      <a:lnTo>
                        <a:pt x="2" y="37"/>
                      </a:lnTo>
                      <a:lnTo>
                        <a:pt x="2" y="32"/>
                      </a:lnTo>
                      <a:lnTo>
                        <a:pt x="3" y="27"/>
                      </a:lnTo>
                      <a:lnTo>
                        <a:pt x="3" y="24"/>
                      </a:lnTo>
                      <a:lnTo>
                        <a:pt x="5" y="14"/>
                      </a:lnTo>
                      <a:lnTo>
                        <a:pt x="6" y="5"/>
                      </a:ln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5" y="4"/>
                      </a:lnTo>
                      <a:lnTo>
                        <a:pt x="3" y="14"/>
                      </a:lnTo>
                      <a:lnTo>
                        <a:pt x="2" y="24"/>
                      </a:lnTo>
                      <a:lnTo>
                        <a:pt x="1" y="27"/>
                      </a:lnTo>
                      <a:lnTo>
                        <a:pt x="0" y="32"/>
                      </a:lnTo>
                      <a:lnTo>
                        <a:pt x="0" y="37"/>
                      </a:lnTo>
                      <a:lnTo>
                        <a:pt x="0" y="49"/>
                      </a:lnTo>
                      <a:lnTo>
                        <a:pt x="0" y="53"/>
                      </a:lnTo>
                      <a:lnTo>
                        <a:pt x="0" y="58"/>
                      </a:lnTo>
                      <a:lnTo>
                        <a:pt x="1" y="61"/>
                      </a:lnTo>
                      <a:lnTo>
                        <a:pt x="2" y="65"/>
                      </a:lnTo>
                      <a:lnTo>
                        <a:pt x="3" y="70"/>
                      </a:lnTo>
                      <a:lnTo>
                        <a:pt x="3" y="73"/>
                      </a:lnTo>
                      <a:lnTo>
                        <a:pt x="4" y="77"/>
                      </a:lnTo>
                      <a:lnTo>
                        <a:pt x="5" y="80"/>
                      </a:lnTo>
                      <a:lnTo>
                        <a:pt x="6" y="84"/>
                      </a:lnTo>
                      <a:lnTo>
                        <a:pt x="10" y="90"/>
                      </a:lnTo>
                      <a:lnTo>
                        <a:pt x="11" y="93"/>
                      </a:lnTo>
                      <a:lnTo>
                        <a:pt x="13" y="97"/>
                      </a:lnTo>
                      <a:lnTo>
                        <a:pt x="19" y="105"/>
                      </a:lnTo>
                      <a:lnTo>
                        <a:pt x="24" y="111"/>
                      </a:lnTo>
                      <a:lnTo>
                        <a:pt x="26" y="113"/>
                      </a:lnTo>
                      <a:lnTo>
                        <a:pt x="28" y="115"/>
                      </a:lnTo>
                      <a:lnTo>
                        <a:pt x="33" y="119"/>
                      </a:lnTo>
                      <a:close/>
                    </a:path>
                  </a:pathLst>
                </a:custGeom>
                <a:solidFill>
                  <a:srgbClr val="59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45" name="Freeform 57"/>
                <p:cNvSpPr>
                  <a:spLocks/>
                </p:cNvSpPr>
                <p:nvPr/>
              </p:nvSpPr>
              <p:spPr bwMode="auto">
                <a:xfrm>
                  <a:off x="697" y="1801"/>
                  <a:ext cx="31" cy="27"/>
                </a:xfrm>
                <a:custGeom>
                  <a:avLst/>
                  <a:gdLst/>
                  <a:ahLst/>
                  <a:cxnLst>
                    <a:cxn ang="0">
                      <a:pos x="0" y="133"/>
                    </a:cxn>
                    <a:cxn ang="0">
                      <a:pos x="0" y="134"/>
                    </a:cxn>
                    <a:cxn ang="0">
                      <a:pos x="2" y="133"/>
                    </a:cxn>
                    <a:cxn ang="0">
                      <a:pos x="2" y="133"/>
                    </a:cxn>
                    <a:cxn ang="0">
                      <a:pos x="6" y="120"/>
                    </a:cxn>
                    <a:cxn ang="0">
                      <a:pos x="11" y="106"/>
                    </a:cxn>
                    <a:cxn ang="0">
                      <a:pos x="19" y="94"/>
                    </a:cxn>
                    <a:cxn ang="0">
                      <a:pos x="30" y="75"/>
                    </a:cxn>
                    <a:cxn ang="0">
                      <a:pos x="47" y="53"/>
                    </a:cxn>
                    <a:cxn ang="0">
                      <a:pos x="57" y="45"/>
                    </a:cxn>
                    <a:cxn ang="0">
                      <a:pos x="67" y="36"/>
                    </a:cxn>
                    <a:cxn ang="0">
                      <a:pos x="78" y="27"/>
                    </a:cxn>
                    <a:cxn ang="0">
                      <a:pos x="89" y="21"/>
                    </a:cxn>
                    <a:cxn ang="0">
                      <a:pos x="101" y="14"/>
                    </a:cxn>
                    <a:cxn ang="0">
                      <a:pos x="112" y="10"/>
                    </a:cxn>
                    <a:cxn ang="0">
                      <a:pos x="123" y="5"/>
                    </a:cxn>
                    <a:cxn ang="0">
                      <a:pos x="135" y="3"/>
                    </a:cxn>
                    <a:cxn ang="0">
                      <a:pos x="147" y="2"/>
                    </a:cxn>
                    <a:cxn ang="0">
                      <a:pos x="153" y="2"/>
                    </a:cxn>
                    <a:cxn ang="0">
                      <a:pos x="154" y="2"/>
                    </a:cxn>
                    <a:cxn ang="0">
                      <a:pos x="153" y="1"/>
                    </a:cxn>
                    <a:cxn ang="0">
                      <a:pos x="153" y="1"/>
                    </a:cxn>
                    <a:cxn ang="0">
                      <a:pos x="140" y="1"/>
                    </a:cxn>
                    <a:cxn ang="0">
                      <a:pos x="129" y="3"/>
                    </a:cxn>
                    <a:cxn ang="0">
                      <a:pos x="117" y="5"/>
                    </a:cxn>
                    <a:cxn ang="0">
                      <a:pos x="105" y="11"/>
                    </a:cxn>
                    <a:cxn ang="0">
                      <a:pos x="94" y="15"/>
                    </a:cxn>
                    <a:cxn ang="0">
                      <a:pos x="82" y="23"/>
                    </a:cxn>
                    <a:cxn ang="0">
                      <a:pos x="71" y="30"/>
                    </a:cxn>
                    <a:cxn ang="0">
                      <a:pos x="62" y="38"/>
                    </a:cxn>
                    <a:cxn ang="0">
                      <a:pos x="52" y="48"/>
                    </a:cxn>
                    <a:cxn ang="0">
                      <a:pos x="32" y="69"/>
                    </a:cxn>
                    <a:cxn ang="0">
                      <a:pos x="20" y="86"/>
                    </a:cxn>
                    <a:cxn ang="0">
                      <a:pos x="14" y="99"/>
                    </a:cxn>
                    <a:cxn ang="0">
                      <a:pos x="7" y="111"/>
                    </a:cxn>
                    <a:cxn ang="0">
                      <a:pos x="2" y="125"/>
                    </a:cxn>
                    <a:cxn ang="0">
                      <a:pos x="0" y="132"/>
                    </a:cxn>
                  </a:cxnLst>
                  <a:rect l="0" t="0" r="r" b="b"/>
                  <a:pathLst>
                    <a:path w="154" h="134">
                      <a:moveTo>
                        <a:pt x="0" y="132"/>
                      </a:moveTo>
                      <a:lnTo>
                        <a:pt x="0" y="133"/>
                      </a:lnTo>
                      <a:lnTo>
                        <a:pt x="0" y="133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3"/>
                      </a:lnTo>
                      <a:lnTo>
                        <a:pt x="2" y="133"/>
                      </a:lnTo>
                      <a:lnTo>
                        <a:pt x="2" y="133"/>
                      </a:lnTo>
                      <a:lnTo>
                        <a:pt x="4" y="125"/>
                      </a:lnTo>
                      <a:lnTo>
                        <a:pt x="6" y="120"/>
                      </a:lnTo>
                      <a:lnTo>
                        <a:pt x="9" y="112"/>
                      </a:lnTo>
                      <a:lnTo>
                        <a:pt x="11" y="106"/>
                      </a:lnTo>
                      <a:lnTo>
                        <a:pt x="16" y="99"/>
                      </a:lnTo>
                      <a:lnTo>
                        <a:pt x="19" y="94"/>
                      </a:lnTo>
                      <a:lnTo>
                        <a:pt x="22" y="87"/>
                      </a:lnTo>
                      <a:lnTo>
                        <a:pt x="30" y="75"/>
                      </a:lnTo>
                      <a:lnTo>
                        <a:pt x="34" y="70"/>
                      </a:lnTo>
                      <a:lnTo>
                        <a:pt x="47" y="53"/>
                      </a:lnTo>
                      <a:lnTo>
                        <a:pt x="52" y="49"/>
                      </a:lnTo>
                      <a:lnTo>
                        <a:pt x="57" y="45"/>
                      </a:lnTo>
                      <a:lnTo>
                        <a:pt x="63" y="40"/>
                      </a:lnTo>
                      <a:lnTo>
                        <a:pt x="67" y="36"/>
                      </a:lnTo>
                      <a:lnTo>
                        <a:pt x="72" y="31"/>
                      </a:lnTo>
                      <a:lnTo>
                        <a:pt x="78" y="27"/>
                      </a:lnTo>
                      <a:lnTo>
                        <a:pt x="83" y="24"/>
                      </a:lnTo>
                      <a:lnTo>
                        <a:pt x="89" y="21"/>
                      </a:lnTo>
                      <a:lnTo>
                        <a:pt x="94" y="17"/>
                      </a:lnTo>
                      <a:lnTo>
                        <a:pt x="101" y="14"/>
                      </a:lnTo>
                      <a:lnTo>
                        <a:pt x="106" y="12"/>
                      </a:lnTo>
                      <a:lnTo>
                        <a:pt x="112" y="10"/>
                      </a:lnTo>
                      <a:lnTo>
                        <a:pt x="118" y="7"/>
                      </a:lnTo>
                      <a:lnTo>
                        <a:pt x="123" y="5"/>
                      </a:lnTo>
                      <a:lnTo>
                        <a:pt x="129" y="4"/>
                      </a:lnTo>
                      <a:lnTo>
                        <a:pt x="135" y="3"/>
                      </a:lnTo>
                      <a:lnTo>
                        <a:pt x="140" y="2"/>
                      </a:lnTo>
                      <a:lnTo>
                        <a:pt x="147" y="2"/>
                      </a:lnTo>
                      <a:lnTo>
                        <a:pt x="153" y="2"/>
                      </a:lnTo>
                      <a:lnTo>
                        <a:pt x="153" y="2"/>
                      </a:lnTo>
                      <a:lnTo>
                        <a:pt x="153" y="2"/>
                      </a:lnTo>
                      <a:lnTo>
                        <a:pt x="154" y="2"/>
                      </a:lnTo>
                      <a:lnTo>
                        <a:pt x="154" y="1"/>
                      </a:lnTo>
                      <a:lnTo>
                        <a:pt x="153" y="1"/>
                      </a:lnTo>
                      <a:lnTo>
                        <a:pt x="153" y="1"/>
                      </a:lnTo>
                      <a:lnTo>
                        <a:pt x="153" y="1"/>
                      </a:lnTo>
                      <a:lnTo>
                        <a:pt x="147" y="0"/>
                      </a:lnTo>
                      <a:lnTo>
                        <a:pt x="140" y="1"/>
                      </a:lnTo>
                      <a:lnTo>
                        <a:pt x="135" y="2"/>
                      </a:lnTo>
                      <a:lnTo>
                        <a:pt x="129" y="3"/>
                      </a:lnTo>
                      <a:lnTo>
                        <a:pt x="123" y="4"/>
                      </a:lnTo>
                      <a:lnTo>
                        <a:pt x="117" y="5"/>
                      </a:lnTo>
                      <a:lnTo>
                        <a:pt x="111" y="7"/>
                      </a:lnTo>
                      <a:lnTo>
                        <a:pt x="105" y="11"/>
                      </a:lnTo>
                      <a:lnTo>
                        <a:pt x="100" y="12"/>
                      </a:lnTo>
                      <a:lnTo>
                        <a:pt x="94" y="15"/>
                      </a:lnTo>
                      <a:lnTo>
                        <a:pt x="89" y="18"/>
                      </a:lnTo>
                      <a:lnTo>
                        <a:pt x="82" y="23"/>
                      </a:lnTo>
                      <a:lnTo>
                        <a:pt x="77" y="26"/>
                      </a:lnTo>
                      <a:lnTo>
                        <a:pt x="71" y="30"/>
                      </a:lnTo>
                      <a:lnTo>
                        <a:pt x="67" y="34"/>
                      </a:lnTo>
                      <a:lnTo>
                        <a:pt x="62" y="38"/>
                      </a:lnTo>
                      <a:lnTo>
                        <a:pt x="56" y="42"/>
                      </a:lnTo>
                      <a:lnTo>
                        <a:pt x="52" y="48"/>
                      </a:lnTo>
                      <a:lnTo>
                        <a:pt x="46" y="53"/>
                      </a:lnTo>
                      <a:lnTo>
                        <a:pt x="32" y="69"/>
                      </a:lnTo>
                      <a:lnTo>
                        <a:pt x="28" y="75"/>
                      </a:lnTo>
                      <a:lnTo>
                        <a:pt x="20" y="86"/>
                      </a:lnTo>
                      <a:lnTo>
                        <a:pt x="17" y="93"/>
                      </a:lnTo>
                      <a:lnTo>
                        <a:pt x="14" y="99"/>
                      </a:lnTo>
                      <a:lnTo>
                        <a:pt x="10" y="106"/>
                      </a:lnTo>
                      <a:lnTo>
                        <a:pt x="7" y="111"/>
                      </a:lnTo>
                      <a:lnTo>
                        <a:pt x="5" y="119"/>
                      </a:lnTo>
                      <a:lnTo>
                        <a:pt x="2" y="125"/>
                      </a:lnTo>
                      <a:lnTo>
                        <a:pt x="0" y="133"/>
                      </a:lnTo>
                      <a:lnTo>
                        <a:pt x="0" y="132"/>
                      </a:lnTo>
                      <a:close/>
                    </a:path>
                  </a:pathLst>
                </a:custGeom>
                <a:solidFill>
                  <a:srgbClr val="59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46" name="Freeform 58"/>
                <p:cNvSpPr>
                  <a:spLocks/>
                </p:cNvSpPr>
                <p:nvPr/>
              </p:nvSpPr>
              <p:spPr bwMode="auto">
                <a:xfrm>
                  <a:off x="728" y="1802"/>
                  <a:ext cx="9" cy="3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1" y="1"/>
                    </a:cxn>
                    <a:cxn ang="0">
                      <a:pos x="12" y="2"/>
                    </a:cxn>
                    <a:cxn ang="0">
                      <a:pos x="15" y="2"/>
                    </a:cxn>
                    <a:cxn ang="0">
                      <a:pos x="16" y="2"/>
                    </a:cxn>
                    <a:cxn ang="0">
                      <a:pos x="19" y="2"/>
                    </a:cxn>
                    <a:cxn ang="0">
                      <a:pos x="21" y="3"/>
                    </a:cxn>
                    <a:cxn ang="0">
                      <a:pos x="23" y="4"/>
                    </a:cxn>
                    <a:cxn ang="0">
                      <a:pos x="24" y="4"/>
                    </a:cxn>
                    <a:cxn ang="0">
                      <a:pos x="26" y="5"/>
                    </a:cxn>
                    <a:cxn ang="0">
                      <a:pos x="27" y="5"/>
                    </a:cxn>
                    <a:cxn ang="0">
                      <a:pos x="28" y="5"/>
                    </a:cxn>
                    <a:cxn ang="0">
                      <a:pos x="30" y="6"/>
                    </a:cxn>
                    <a:cxn ang="0">
                      <a:pos x="32" y="8"/>
                    </a:cxn>
                    <a:cxn ang="0">
                      <a:pos x="34" y="8"/>
                    </a:cxn>
                    <a:cxn ang="0">
                      <a:pos x="35" y="9"/>
                    </a:cxn>
                    <a:cxn ang="0">
                      <a:pos x="38" y="10"/>
                    </a:cxn>
                    <a:cxn ang="0">
                      <a:pos x="39" y="11"/>
                    </a:cxn>
                    <a:cxn ang="0">
                      <a:pos x="40" y="11"/>
                    </a:cxn>
                    <a:cxn ang="0">
                      <a:pos x="42" y="12"/>
                    </a:cxn>
                    <a:cxn ang="0">
                      <a:pos x="43" y="13"/>
                    </a:cxn>
                    <a:cxn ang="0">
                      <a:pos x="45" y="13"/>
                    </a:cxn>
                    <a:cxn ang="0">
                      <a:pos x="47" y="15"/>
                    </a:cxn>
                    <a:cxn ang="0">
                      <a:pos x="47" y="16"/>
                    </a:cxn>
                    <a:cxn ang="0">
                      <a:pos x="48" y="16"/>
                    </a:cxn>
                    <a:cxn ang="0">
                      <a:pos x="48" y="15"/>
                    </a:cxn>
                    <a:cxn ang="0">
                      <a:pos x="48" y="14"/>
                    </a:cxn>
                    <a:cxn ang="0">
                      <a:pos x="48" y="14"/>
                    </a:cxn>
                    <a:cxn ang="0">
                      <a:pos x="48" y="14"/>
                    </a:cxn>
                    <a:cxn ang="0">
                      <a:pos x="45" y="12"/>
                    </a:cxn>
                    <a:cxn ang="0">
                      <a:pos x="44" y="11"/>
                    </a:cxn>
                    <a:cxn ang="0">
                      <a:pos x="43" y="11"/>
                    </a:cxn>
                    <a:cxn ang="0">
                      <a:pos x="42" y="10"/>
                    </a:cxn>
                    <a:cxn ang="0">
                      <a:pos x="39" y="9"/>
                    </a:cxn>
                    <a:cxn ang="0">
                      <a:pos x="38" y="9"/>
                    </a:cxn>
                    <a:cxn ang="0">
                      <a:pos x="36" y="6"/>
                    </a:cxn>
                    <a:cxn ang="0">
                      <a:pos x="35" y="6"/>
                    </a:cxn>
                    <a:cxn ang="0">
                      <a:pos x="33" y="5"/>
                    </a:cxn>
                    <a:cxn ang="0">
                      <a:pos x="31" y="4"/>
                    </a:cxn>
                    <a:cxn ang="0">
                      <a:pos x="30" y="4"/>
                    </a:cxn>
                    <a:cxn ang="0">
                      <a:pos x="27" y="3"/>
                    </a:cxn>
                    <a:cxn ang="0">
                      <a:pos x="26" y="3"/>
                    </a:cxn>
                    <a:cxn ang="0">
                      <a:pos x="24" y="2"/>
                    </a:cxn>
                    <a:cxn ang="0">
                      <a:pos x="23" y="2"/>
                    </a:cxn>
                    <a:cxn ang="0">
                      <a:pos x="22" y="2"/>
                    </a:cxn>
                    <a:cxn ang="0">
                      <a:pos x="21" y="1"/>
                    </a:cxn>
                    <a:cxn ang="0">
                      <a:pos x="19" y="1"/>
                    </a:cxn>
                    <a:cxn ang="0">
                      <a:pos x="16" y="1"/>
                    </a:cxn>
                    <a:cxn ang="0">
                      <a:pos x="15" y="0"/>
                    </a:cxn>
                    <a:cxn ang="0">
                      <a:pos x="12" y="0"/>
                    </a:cxn>
                    <a:cxn ang="0">
                      <a:pos x="1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48" h="16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1" y="1"/>
                      </a:lnTo>
                      <a:lnTo>
                        <a:pt x="12" y="2"/>
                      </a:lnTo>
                      <a:lnTo>
                        <a:pt x="15" y="2"/>
                      </a:lnTo>
                      <a:lnTo>
                        <a:pt x="16" y="2"/>
                      </a:lnTo>
                      <a:lnTo>
                        <a:pt x="19" y="2"/>
                      </a:lnTo>
                      <a:lnTo>
                        <a:pt x="21" y="3"/>
                      </a:lnTo>
                      <a:lnTo>
                        <a:pt x="23" y="4"/>
                      </a:lnTo>
                      <a:lnTo>
                        <a:pt x="24" y="4"/>
                      </a:lnTo>
                      <a:lnTo>
                        <a:pt x="26" y="5"/>
                      </a:lnTo>
                      <a:lnTo>
                        <a:pt x="27" y="5"/>
                      </a:lnTo>
                      <a:lnTo>
                        <a:pt x="28" y="5"/>
                      </a:lnTo>
                      <a:lnTo>
                        <a:pt x="30" y="6"/>
                      </a:lnTo>
                      <a:lnTo>
                        <a:pt x="32" y="8"/>
                      </a:lnTo>
                      <a:lnTo>
                        <a:pt x="34" y="8"/>
                      </a:lnTo>
                      <a:lnTo>
                        <a:pt x="35" y="9"/>
                      </a:lnTo>
                      <a:lnTo>
                        <a:pt x="38" y="10"/>
                      </a:lnTo>
                      <a:lnTo>
                        <a:pt x="39" y="11"/>
                      </a:lnTo>
                      <a:lnTo>
                        <a:pt x="40" y="11"/>
                      </a:lnTo>
                      <a:lnTo>
                        <a:pt x="42" y="12"/>
                      </a:lnTo>
                      <a:lnTo>
                        <a:pt x="43" y="13"/>
                      </a:lnTo>
                      <a:lnTo>
                        <a:pt x="45" y="13"/>
                      </a:lnTo>
                      <a:lnTo>
                        <a:pt x="47" y="15"/>
                      </a:lnTo>
                      <a:lnTo>
                        <a:pt x="47" y="16"/>
                      </a:lnTo>
                      <a:lnTo>
                        <a:pt x="48" y="16"/>
                      </a:lnTo>
                      <a:lnTo>
                        <a:pt x="48" y="15"/>
                      </a:lnTo>
                      <a:lnTo>
                        <a:pt x="48" y="14"/>
                      </a:lnTo>
                      <a:lnTo>
                        <a:pt x="48" y="14"/>
                      </a:lnTo>
                      <a:lnTo>
                        <a:pt x="48" y="14"/>
                      </a:lnTo>
                      <a:lnTo>
                        <a:pt x="45" y="12"/>
                      </a:lnTo>
                      <a:lnTo>
                        <a:pt x="44" y="11"/>
                      </a:lnTo>
                      <a:lnTo>
                        <a:pt x="43" y="11"/>
                      </a:lnTo>
                      <a:lnTo>
                        <a:pt x="42" y="10"/>
                      </a:lnTo>
                      <a:lnTo>
                        <a:pt x="39" y="9"/>
                      </a:lnTo>
                      <a:lnTo>
                        <a:pt x="38" y="9"/>
                      </a:lnTo>
                      <a:lnTo>
                        <a:pt x="36" y="6"/>
                      </a:lnTo>
                      <a:lnTo>
                        <a:pt x="35" y="6"/>
                      </a:lnTo>
                      <a:lnTo>
                        <a:pt x="33" y="5"/>
                      </a:lnTo>
                      <a:lnTo>
                        <a:pt x="31" y="4"/>
                      </a:lnTo>
                      <a:lnTo>
                        <a:pt x="30" y="4"/>
                      </a:lnTo>
                      <a:lnTo>
                        <a:pt x="27" y="3"/>
                      </a:lnTo>
                      <a:lnTo>
                        <a:pt x="26" y="3"/>
                      </a:lnTo>
                      <a:lnTo>
                        <a:pt x="24" y="2"/>
                      </a:lnTo>
                      <a:lnTo>
                        <a:pt x="23" y="2"/>
                      </a:lnTo>
                      <a:lnTo>
                        <a:pt x="22" y="2"/>
                      </a:lnTo>
                      <a:lnTo>
                        <a:pt x="21" y="1"/>
                      </a:lnTo>
                      <a:lnTo>
                        <a:pt x="19" y="1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9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47" name="Freeform 59"/>
                <p:cNvSpPr>
                  <a:spLocks/>
                </p:cNvSpPr>
                <p:nvPr/>
              </p:nvSpPr>
              <p:spPr bwMode="auto">
                <a:xfrm>
                  <a:off x="703" y="1808"/>
                  <a:ext cx="41" cy="40"/>
                </a:xfrm>
                <a:custGeom>
                  <a:avLst/>
                  <a:gdLst/>
                  <a:ahLst/>
                  <a:cxnLst>
                    <a:cxn ang="0">
                      <a:pos x="122" y="194"/>
                    </a:cxn>
                    <a:cxn ang="0">
                      <a:pos x="126" y="197"/>
                    </a:cxn>
                    <a:cxn ang="0">
                      <a:pos x="131" y="198"/>
                    </a:cxn>
                    <a:cxn ang="0">
                      <a:pos x="136" y="199"/>
                    </a:cxn>
                    <a:cxn ang="0">
                      <a:pos x="140" y="200"/>
                    </a:cxn>
                    <a:cxn ang="0">
                      <a:pos x="150" y="199"/>
                    </a:cxn>
                    <a:cxn ang="0">
                      <a:pos x="160" y="196"/>
                    </a:cxn>
                    <a:cxn ang="0">
                      <a:pos x="169" y="191"/>
                    </a:cxn>
                    <a:cxn ang="0">
                      <a:pos x="177" y="185"/>
                    </a:cxn>
                    <a:cxn ang="0">
                      <a:pos x="185" y="177"/>
                    </a:cxn>
                    <a:cxn ang="0">
                      <a:pos x="192" y="168"/>
                    </a:cxn>
                    <a:cxn ang="0">
                      <a:pos x="198" y="158"/>
                    </a:cxn>
                    <a:cxn ang="0">
                      <a:pos x="202" y="147"/>
                    </a:cxn>
                    <a:cxn ang="0">
                      <a:pos x="204" y="140"/>
                    </a:cxn>
                    <a:cxn ang="0">
                      <a:pos x="205" y="133"/>
                    </a:cxn>
                    <a:cxn ang="0">
                      <a:pos x="205" y="125"/>
                    </a:cxn>
                    <a:cxn ang="0">
                      <a:pos x="204" y="120"/>
                    </a:cxn>
                    <a:cxn ang="0">
                      <a:pos x="201" y="113"/>
                    </a:cxn>
                    <a:cxn ang="0">
                      <a:pos x="199" y="109"/>
                    </a:cxn>
                    <a:cxn ang="0">
                      <a:pos x="196" y="104"/>
                    </a:cxn>
                    <a:cxn ang="0">
                      <a:pos x="192" y="100"/>
                    </a:cxn>
                    <a:cxn ang="0">
                      <a:pos x="156" y="12"/>
                    </a:cxn>
                    <a:cxn ang="0">
                      <a:pos x="148" y="6"/>
                    </a:cxn>
                    <a:cxn ang="0">
                      <a:pos x="139" y="3"/>
                    </a:cxn>
                    <a:cxn ang="0">
                      <a:pos x="131" y="1"/>
                    </a:cxn>
                    <a:cxn ang="0">
                      <a:pos x="120" y="0"/>
                    </a:cxn>
                    <a:cxn ang="0">
                      <a:pos x="112" y="1"/>
                    </a:cxn>
                    <a:cxn ang="0">
                      <a:pos x="102" y="2"/>
                    </a:cxn>
                    <a:cxn ang="0">
                      <a:pos x="93" y="4"/>
                    </a:cxn>
                    <a:cxn ang="0">
                      <a:pos x="85" y="7"/>
                    </a:cxn>
                    <a:cxn ang="0">
                      <a:pos x="76" y="12"/>
                    </a:cxn>
                    <a:cxn ang="0">
                      <a:pos x="67" y="16"/>
                    </a:cxn>
                    <a:cxn ang="0">
                      <a:pos x="59" y="23"/>
                    </a:cxn>
                    <a:cxn ang="0">
                      <a:pos x="51" y="29"/>
                    </a:cxn>
                    <a:cxn ang="0">
                      <a:pos x="43" y="36"/>
                    </a:cxn>
                    <a:cxn ang="0">
                      <a:pos x="36" y="43"/>
                    </a:cxn>
                    <a:cxn ang="0">
                      <a:pos x="29" y="52"/>
                    </a:cxn>
                    <a:cxn ang="0">
                      <a:pos x="24" y="61"/>
                    </a:cxn>
                    <a:cxn ang="0">
                      <a:pos x="17" y="69"/>
                    </a:cxn>
                    <a:cxn ang="0">
                      <a:pos x="13" y="79"/>
                    </a:cxn>
                    <a:cxn ang="0">
                      <a:pos x="8" y="89"/>
                    </a:cxn>
                    <a:cxn ang="0">
                      <a:pos x="5" y="99"/>
                    </a:cxn>
                    <a:cxn ang="0">
                      <a:pos x="2" y="113"/>
                    </a:cxn>
                    <a:cxn ang="0">
                      <a:pos x="0" y="127"/>
                    </a:cxn>
                    <a:cxn ang="0">
                      <a:pos x="0" y="139"/>
                    </a:cxn>
                    <a:cxn ang="0">
                      <a:pos x="2" y="151"/>
                    </a:cxn>
                    <a:cxn ang="0">
                      <a:pos x="5" y="162"/>
                    </a:cxn>
                    <a:cxn ang="0">
                      <a:pos x="9" y="172"/>
                    </a:cxn>
                    <a:cxn ang="0">
                      <a:pos x="16" y="181"/>
                    </a:cxn>
                    <a:cxn ang="0">
                      <a:pos x="24" y="188"/>
                    </a:cxn>
                    <a:cxn ang="0">
                      <a:pos x="122" y="194"/>
                    </a:cxn>
                  </a:cxnLst>
                  <a:rect l="0" t="0" r="r" b="b"/>
                  <a:pathLst>
                    <a:path w="205" h="200">
                      <a:moveTo>
                        <a:pt x="122" y="194"/>
                      </a:moveTo>
                      <a:lnTo>
                        <a:pt x="126" y="197"/>
                      </a:lnTo>
                      <a:lnTo>
                        <a:pt x="131" y="198"/>
                      </a:lnTo>
                      <a:lnTo>
                        <a:pt x="136" y="199"/>
                      </a:lnTo>
                      <a:lnTo>
                        <a:pt x="140" y="200"/>
                      </a:lnTo>
                      <a:lnTo>
                        <a:pt x="150" y="199"/>
                      </a:lnTo>
                      <a:lnTo>
                        <a:pt x="160" y="196"/>
                      </a:lnTo>
                      <a:lnTo>
                        <a:pt x="169" y="191"/>
                      </a:lnTo>
                      <a:lnTo>
                        <a:pt x="177" y="185"/>
                      </a:lnTo>
                      <a:lnTo>
                        <a:pt x="185" y="177"/>
                      </a:lnTo>
                      <a:lnTo>
                        <a:pt x="192" y="168"/>
                      </a:lnTo>
                      <a:lnTo>
                        <a:pt x="198" y="158"/>
                      </a:lnTo>
                      <a:lnTo>
                        <a:pt x="202" y="147"/>
                      </a:lnTo>
                      <a:lnTo>
                        <a:pt x="204" y="140"/>
                      </a:lnTo>
                      <a:lnTo>
                        <a:pt x="205" y="133"/>
                      </a:lnTo>
                      <a:lnTo>
                        <a:pt x="205" y="125"/>
                      </a:lnTo>
                      <a:lnTo>
                        <a:pt x="204" y="120"/>
                      </a:lnTo>
                      <a:lnTo>
                        <a:pt x="201" y="113"/>
                      </a:lnTo>
                      <a:lnTo>
                        <a:pt x="199" y="109"/>
                      </a:lnTo>
                      <a:lnTo>
                        <a:pt x="196" y="104"/>
                      </a:lnTo>
                      <a:lnTo>
                        <a:pt x="192" y="100"/>
                      </a:lnTo>
                      <a:lnTo>
                        <a:pt x="156" y="12"/>
                      </a:lnTo>
                      <a:lnTo>
                        <a:pt x="148" y="6"/>
                      </a:lnTo>
                      <a:lnTo>
                        <a:pt x="139" y="3"/>
                      </a:lnTo>
                      <a:lnTo>
                        <a:pt x="131" y="1"/>
                      </a:lnTo>
                      <a:lnTo>
                        <a:pt x="120" y="0"/>
                      </a:lnTo>
                      <a:lnTo>
                        <a:pt x="112" y="1"/>
                      </a:lnTo>
                      <a:lnTo>
                        <a:pt x="102" y="2"/>
                      </a:lnTo>
                      <a:lnTo>
                        <a:pt x="93" y="4"/>
                      </a:lnTo>
                      <a:lnTo>
                        <a:pt x="85" y="7"/>
                      </a:lnTo>
                      <a:lnTo>
                        <a:pt x="76" y="12"/>
                      </a:lnTo>
                      <a:lnTo>
                        <a:pt x="67" y="16"/>
                      </a:lnTo>
                      <a:lnTo>
                        <a:pt x="59" y="23"/>
                      </a:lnTo>
                      <a:lnTo>
                        <a:pt x="51" y="29"/>
                      </a:lnTo>
                      <a:lnTo>
                        <a:pt x="43" y="36"/>
                      </a:lnTo>
                      <a:lnTo>
                        <a:pt x="36" y="43"/>
                      </a:lnTo>
                      <a:lnTo>
                        <a:pt x="29" y="52"/>
                      </a:lnTo>
                      <a:lnTo>
                        <a:pt x="24" y="61"/>
                      </a:lnTo>
                      <a:lnTo>
                        <a:pt x="17" y="69"/>
                      </a:lnTo>
                      <a:lnTo>
                        <a:pt x="13" y="79"/>
                      </a:lnTo>
                      <a:lnTo>
                        <a:pt x="8" y="89"/>
                      </a:lnTo>
                      <a:lnTo>
                        <a:pt x="5" y="99"/>
                      </a:lnTo>
                      <a:lnTo>
                        <a:pt x="2" y="113"/>
                      </a:lnTo>
                      <a:lnTo>
                        <a:pt x="0" y="127"/>
                      </a:lnTo>
                      <a:lnTo>
                        <a:pt x="0" y="139"/>
                      </a:lnTo>
                      <a:lnTo>
                        <a:pt x="2" y="151"/>
                      </a:lnTo>
                      <a:lnTo>
                        <a:pt x="5" y="162"/>
                      </a:lnTo>
                      <a:lnTo>
                        <a:pt x="9" y="172"/>
                      </a:lnTo>
                      <a:lnTo>
                        <a:pt x="16" y="181"/>
                      </a:lnTo>
                      <a:lnTo>
                        <a:pt x="24" y="188"/>
                      </a:lnTo>
                      <a:lnTo>
                        <a:pt x="122" y="194"/>
                      </a:lnTo>
                      <a:close/>
                    </a:path>
                  </a:pathLst>
                </a:custGeom>
                <a:solidFill>
                  <a:srgbClr val="E5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48" name="Freeform 60"/>
                <p:cNvSpPr>
                  <a:spLocks/>
                </p:cNvSpPr>
                <p:nvPr/>
              </p:nvSpPr>
              <p:spPr bwMode="auto">
                <a:xfrm>
                  <a:off x="702" y="1808"/>
                  <a:ext cx="42" cy="40"/>
                </a:xfrm>
                <a:custGeom>
                  <a:avLst/>
                  <a:gdLst/>
                  <a:ahLst/>
                  <a:cxnLst>
                    <a:cxn ang="0">
                      <a:pos x="126" y="198"/>
                    </a:cxn>
                    <a:cxn ang="0">
                      <a:pos x="137" y="201"/>
                    </a:cxn>
                    <a:cxn ang="0">
                      <a:pos x="152" y="201"/>
                    </a:cxn>
                    <a:cxn ang="0">
                      <a:pos x="178" y="187"/>
                    </a:cxn>
                    <a:cxn ang="0">
                      <a:pos x="187" y="178"/>
                    </a:cxn>
                    <a:cxn ang="0">
                      <a:pos x="203" y="149"/>
                    </a:cxn>
                    <a:cxn ang="0">
                      <a:pos x="207" y="134"/>
                    </a:cxn>
                    <a:cxn ang="0">
                      <a:pos x="206" y="119"/>
                    </a:cxn>
                    <a:cxn ang="0">
                      <a:pos x="198" y="104"/>
                    </a:cxn>
                    <a:cxn ang="0">
                      <a:pos x="194" y="101"/>
                    </a:cxn>
                    <a:cxn ang="0">
                      <a:pos x="150" y="6"/>
                    </a:cxn>
                    <a:cxn ang="0">
                      <a:pos x="132" y="1"/>
                    </a:cxn>
                    <a:cxn ang="0">
                      <a:pos x="103" y="2"/>
                    </a:cxn>
                    <a:cxn ang="0">
                      <a:pos x="85" y="7"/>
                    </a:cxn>
                    <a:cxn ang="0">
                      <a:pos x="60" y="22"/>
                    </a:cxn>
                    <a:cxn ang="0">
                      <a:pos x="44" y="37"/>
                    </a:cxn>
                    <a:cxn ang="0">
                      <a:pos x="30" y="52"/>
                    </a:cxn>
                    <a:cxn ang="0">
                      <a:pos x="13" y="79"/>
                    </a:cxn>
                    <a:cxn ang="0">
                      <a:pos x="5" y="100"/>
                    </a:cxn>
                    <a:cxn ang="0">
                      <a:pos x="0" y="140"/>
                    </a:cxn>
                    <a:cxn ang="0">
                      <a:pos x="5" y="164"/>
                    </a:cxn>
                    <a:cxn ang="0">
                      <a:pos x="17" y="183"/>
                    </a:cxn>
                    <a:cxn ang="0">
                      <a:pos x="25" y="189"/>
                    </a:cxn>
                    <a:cxn ang="0">
                      <a:pos x="25" y="188"/>
                    </a:cxn>
                    <a:cxn ang="0">
                      <a:pos x="18" y="182"/>
                    </a:cxn>
                    <a:cxn ang="0">
                      <a:pos x="3" y="152"/>
                    </a:cxn>
                    <a:cxn ang="0">
                      <a:pos x="2" y="128"/>
                    </a:cxn>
                    <a:cxn ang="0">
                      <a:pos x="6" y="101"/>
                    </a:cxn>
                    <a:cxn ang="0">
                      <a:pos x="19" y="70"/>
                    </a:cxn>
                    <a:cxn ang="0">
                      <a:pos x="38" y="44"/>
                    </a:cxn>
                    <a:cxn ang="0">
                      <a:pos x="53" y="30"/>
                    </a:cxn>
                    <a:cxn ang="0">
                      <a:pos x="68" y="18"/>
                    </a:cxn>
                    <a:cxn ang="0">
                      <a:pos x="94" y="6"/>
                    </a:cxn>
                    <a:cxn ang="0">
                      <a:pos x="113" y="2"/>
                    </a:cxn>
                    <a:cxn ang="0">
                      <a:pos x="140" y="5"/>
                    </a:cxn>
                    <a:cxn ang="0">
                      <a:pos x="157" y="14"/>
                    </a:cxn>
                    <a:cxn ang="0">
                      <a:pos x="193" y="102"/>
                    </a:cxn>
                    <a:cxn ang="0">
                      <a:pos x="199" y="110"/>
                    </a:cxn>
                    <a:cxn ang="0">
                      <a:pos x="203" y="121"/>
                    </a:cxn>
                    <a:cxn ang="0">
                      <a:pos x="203" y="141"/>
                    </a:cxn>
                    <a:cxn ang="0">
                      <a:pos x="198" y="159"/>
                    </a:cxn>
                    <a:cxn ang="0">
                      <a:pos x="186" y="177"/>
                    </a:cxn>
                    <a:cxn ang="0">
                      <a:pos x="169" y="191"/>
                    </a:cxn>
                    <a:cxn ang="0">
                      <a:pos x="151" y="199"/>
                    </a:cxn>
                    <a:cxn ang="0">
                      <a:pos x="132" y="198"/>
                    </a:cxn>
                    <a:cxn ang="0">
                      <a:pos x="123" y="194"/>
                    </a:cxn>
                  </a:cxnLst>
                  <a:rect l="0" t="0" r="r" b="b"/>
                  <a:pathLst>
                    <a:path w="207" h="202">
                      <a:moveTo>
                        <a:pt x="123" y="196"/>
                      </a:moveTo>
                      <a:lnTo>
                        <a:pt x="123" y="196"/>
                      </a:lnTo>
                      <a:lnTo>
                        <a:pt x="126" y="198"/>
                      </a:lnTo>
                      <a:lnTo>
                        <a:pt x="132" y="200"/>
                      </a:lnTo>
                      <a:lnTo>
                        <a:pt x="132" y="200"/>
                      </a:lnTo>
                      <a:lnTo>
                        <a:pt x="137" y="201"/>
                      </a:lnTo>
                      <a:lnTo>
                        <a:pt x="141" y="202"/>
                      </a:lnTo>
                      <a:lnTo>
                        <a:pt x="151" y="201"/>
                      </a:lnTo>
                      <a:lnTo>
                        <a:pt x="152" y="201"/>
                      </a:lnTo>
                      <a:lnTo>
                        <a:pt x="161" y="198"/>
                      </a:lnTo>
                      <a:lnTo>
                        <a:pt x="170" y="192"/>
                      </a:lnTo>
                      <a:lnTo>
                        <a:pt x="178" y="187"/>
                      </a:lnTo>
                      <a:lnTo>
                        <a:pt x="178" y="186"/>
                      </a:lnTo>
                      <a:lnTo>
                        <a:pt x="186" y="178"/>
                      </a:lnTo>
                      <a:lnTo>
                        <a:pt x="187" y="178"/>
                      </a:lnTo>
                      <a:lnTo>
                        <a:pt x="194" y="170"/>
                      </a:lnTo>
                      <a:lnTo>
                        <a:pt x="200" y="160"/>
                      </a:lnTo>
                      <a:lnTo>
                        <a:pt x="203" y="149"/>
                      </a:lnTo>
                      <a:lnTo>
                        <a:pt x="203" y="148"/>
                      </a:lnTo>
                      <a:lnTo>
                        <a:pt x="206" y="141"/>
                      </a:lnTo>
                      <a:lnTo>
                        <a:pt x="207" y="134"/>
                      </a:lnTo>
                      <a:lnTo>
                        <a:pt x="207" y="126"/>
                      </a:lnTo>
                      <a:lnTo>
                        <a:pt x="206" y="121"/>
                      </a:lnTo>
                      <a:lnTo>
                        <a:pt x="206" y="119"/>
                      </a:lnTo>
                      <a:lnTo>
                        <a:pt x="203" y="114"/>
                      </a:lnTo>
                      <a:lnTo>
                        <a:pt x="201" y="109"/>
                      </a:lnTo>
                      <a:lnTo>
                        <a:pt x="198" y="104"/>
                      </a:lnTo>
                      <a:lnTo>
                        <a:pt x="197" y="104"/>
                      </a:lnTo>
                      <a:lnTo>
                        <a:pt x="193" y="101"/>
                      </a:lnTo>
                      <a:lnTo>
                        <a:pt x="194" y="101"/>
                      </a:lnTo>
                      <a:lnTo>
                        <a:pt x="158" y="12"/>
                      </a:lnTo>
                      <a:lnTo>
                        <a:pt x="157" y="12"/>
                      </a:lnTo>
                      <a:lnTo>
                        <a:pt x="150" y="6"/>
                      </a:lnTo>
                      <a:lnTo>
                        <a:pt x="141" y="3"/>
                      </a:lnTo>
                      <a:lnTo>
                        <a:pt x="140" y="3"/>
                      </a:lnTo>
                      <a:lnTo>
                        <a:pt x="132" y="1"/>
                      </a:lnTo>
                      <a:lnTo>
                        <a:pt x="121" y="0"/>
                      </a:lnTo>
                      <a:lnTo>
                        <a:pt x="113" y="1"/>
                      </a:lnTo>
                      <a:lnTo>
                        <a:pt x="103" y="2"/>
                      </a:lnTo>
                      <a:lnTo>
                        <a:pt x="94" y="4"/>
                      </a:lnTo>
                      <a:lnTo>
                        <a:pt x="93" y="4"/>
                      </a:lnTo>
                      <a:lnTo>
                        <a:pt x="85" y="7"/>
                      </a:lnTo>
                      <a:lnTo>
                        <a:pt x="77" y="12"/>
                      </a:lnTo>
                      <a:lnTo>
                        <a:pt x="68" y="17"/>
                      </a:lnTo>
                      <a:lnTo>
                        <a:pt x="60" y="22"/>
                      </a:lnTo>
                      <a:lnTo>
                        <a:pt x="52" y="29"/>
                      </a:lnTo>
                      <a:lnTo>
                        <a:pt x="52" y="29"/>
                      </a:lnTo>
                      <a:lnTo>
                        <a:pt x="44" y="37"/>
                      </a:lnTo>
                      <a:lnTo>
                        <a:pt x="37" y="44"/>
                      </a:lnTo>
                      <a:lnTo>
                        <a:pt x="37" y="44"/>
                      </a:lnTo>
                      <a:lnTo>
                        <a:pt x="30" y="52"/>
                      </a:lnTo>
                      <a:lnTo>
                        <a:pt x="24" y="61"/>
                      </a:lnTo>
                      <a:lnTo>
                        <a:pt x="18" y="69"/>
                      </a:lnTo>
                      <a:lnTo>
                        <a:pt x="13" y="79"/>
                      </a:lnTo>
                      <a:lnTo>
                        <a:pt x="8" y="89"/>
                      </a:lnTo>
                      <a:lnTo>
                        <a:pt x="5" y="100"/>
                      </a:lnTo>
                      <a:lnTo>
                        <a:pt x="5" y="100"/>
                      </a:lnTo>
                      <a:lnTo>
                        <a:pt x="2" y="114"/>
                      </a:lnTo>
                      <a:lnTo>
                        <a:pt x="0" y="128"/>
                      </a:lnTo>
                      <a:lnTo>
                        <a:pt x="0" y="140"/>
                      </a:lnTo>
                      <a:lnTo>
                        <a:pt x="2" y="152"/>
                      </a:lnTo>
                      <a:lnTo>
                        <a:pt x="2" y="153"/>
                      </a:lnTo>
                      <a:lnTo>
                        <a:pt x="5" y="164"/>
                      </a:lnTo>
                      <a:lnTo>
                        <a:pt x="9" y="174"/>
                      </a:lnTo>
                      <a:lnTo>
                        <a:pt x="16" y="183"/>
                      </a:lnTo>
                      <a:lnTo>
                        <a:pt x="17" y="183"/>
                      </a:lnTo>
                      <a:lnTo>
                        <a:pt x="24" y="189"/>
                      </a:lnTo>
                      <a:lnTo>
                        <a:pt x="24" y="189"/>
                      </a:lnTo>
                      <a:lnTo>
                        <a:pt x="25" y="189"/>
                      </a:lnTo>
                      <a:lnTo>
                        <a:pt x="123" y="196"/>
                      </a:lnTo>
                      <a:lnTo>
                        <a:pt x="123" y="194"/>
                      </a:lnTo>
                      <a:lnTo>
                        <a:pt x="25" y="188"/>
                      </a:lnTo>
                      <a:lnTo>
                        <a:pt x="25" y="188"/>
                      </a:lnTo>
                      <a:lnTo>
                        <a:pt x="17" y="182"/>
                      </a:lnTo>
                      <a:lnTo>
                        <a:pt x="18" y="182"/>
                      </a:lnTo>
                      <a:lnTo>
                        <a:pt x="12" y="173"/>
                      </a:lnTo>
                      <a:lnTo>
                        <a:pt x="6" y="163"/>
                      </a:lnTo>
                      <a:lnTo>
                        <a:pt x="3" y="152"/>
                      </a:lnTo>
                      <a:lnTo>
                        <a:pt x="3" y="152"/>
                      </a:lnTo>
                      <a:lnTo>
                        <a:pt x="2" y="140"/>
                      </a:lnTo>
                      <a:lnTo>
                        <a:pt x="2" y="128"/>
                      </a:lnTo>
                      <a:lnTo>
                        <a:pt x="3" y="114"/>
                      </a:lnTo>
                      <a:lnTo>
                        <a:pt x="6" y="100"/>
                      </a:lnTo>
                      <a:lnTo>
                        <a:pt x="6" y="101"/>
                      </a:lnTo>
                      <a:lnTo>
                        <a:pt x="10" y="90"/>
                      </a:lnTo>
                      <a:lnTo>
                        <a:pt x="15" y="80"/>
                      </a:lnTo>
                      <a:lnTo>
                        <a:pt x="19" y="70"/>
                      </a:lnTo>
                      <a:lnTo>
                        <a:pt x="26" y="62"/>
                      </a:lnTo>
                      <a:lnTo>
                        <a:pt x="31" y="53"/>
                      </a:lnTo>
                      <a:lnTo>
                        <a:pt x="38" y="44"/>
                      </a:lnTo>
                      <a:lnTo>
                        <a:pt x="38" y="44"/>
                      </a:lnTo>
                      <a:lnTo>
                        <a:pt x="45" y="38"/>
                      </a:lnTo>
                      <a:lnTo>
                        <a:pt x="53" y="30"/>
                      </a:lnTo>
                      <a:lnTo>
                        <a:pt x="53" y="30"/>
                      </a:lnTo>
                      <a:lnTo>
                        <a:pt x="61" y="24"/>
                      </a:lnTo>
                      <a:lnTo>
                        <a:pt x="68" y="18"/>
                      </a:lnTo>
                      <a:lnTo>
                        <a:pt x="77" y="14"/>
                      </a:lnTo>
                      <a:lnTo>
                        <a:pt x="86" y="9"/>
                      </a:lnTo>
                      <a:lnTo>
                        <a:pt x="94" y="6"/>
                      </a:lnTo>
                      <a:lnTo>
                        <a:pt x="94" y="6"/>
                      </a:lnTo>
                      <a:lnTo>
                        <a:pt x="103" y="4"/>
                      </a:lnTo>
                      <a:lnTo>
                        <a:pt x="113" y="2"/>
                      </a:lnTo>
                      <a:lnTo>
                        <a:pt x="121" y="2"/>
                      </a:lnTo>
                      <a:lnTo>
                        <a:pt x="132" y="3"/>
                      </a:lnTo>
                      <a:lnTo>
                        <a:pt x="140" y="5"/>
                      </a:lnTo>
                      <a:lnTo>
                        <a:pt x="140" y="5"/>
                      </a:lnTo>
                      <a:lnTo>
                        <a:pt x="149" y="8"/>
                      </a:lnTo>
                      <a:lnTo>
                        <a:pt x="157" y="14"/>
                      </a:lnTo>
                      <a:lnTo>
                        <a:pt x="156" y="13"/>
                      </a:lnTo>
                      <a:lnTo>
                        <a:pt x="191" y="102"/>
                      </a:lnTo>
                      <a:lnTo>
                        <a:pt x="193" y="102"/>
                      </a:lnTo>
                      <a:lnTo>
                        <a:pt x="196" y="105"/>
                      </a:lnTo>
                      <a:lnTo>
                        <a:pt x="196" y="105"/>
                      </a:lnTo>
                      <a:lnTo>
                        <a:pt x="199" y="110"/>
                      </a:lnTo>
                      <a:lnTo>
                        <a:pt x="201" y="115"/>
                      </a:lnTo>
                      <a:lnTo>
                        <a:pt x="203" y="121"/>
                      </a:lnTo>
                      <a:lnTo>
                        <a:pt x="203" y="121"/>
                      </a:lnTo>
                      <a:lnTo>
                        <a:pt x="205" y="126"/>
                      </a:lnTo>
                      <a:lnTo>
                        <a:pt x="205" y="134"/>
                      </a:lnTo>
                      <a:lnTo>
                        <a:pt x="203" y="141"/>
                      </a:lnTo>
                      <a:lnTo>
                        <a:pt x="202" y="148"/>
                      </a:lnTo>
                      <a:lnTo>
                        <a:pt x="202" y="148"/>
                      </a:lnTo>
                      <a:lnTo>
                        <a:pt x="198" y="159"/>
                      </a:lnTo>
                      <a:lnTo>
                        <a:pt x="193" y="169"/>
                      </a:lnTo>
                      <a:lnTo>
                        <a:pt x="185" y="177"/>
                      </a:lnTo>
                      <a:lnTo>
                        <a:pt x="186" y="177"/>
                      </a:lnTo>
                      <a:lnTo>
                        <a:pt x="177" y="186"/>
                      </a:lnTo>
                      <a:lnTo>
                        <a:pt x="177" y="185"/>
                      </a:lnTo>
                      <a:lnTo>
                        <a:pt x="169" y="191"/>
                      </a:lnTo>
                      <a:lnTo>
                        <a:pt x="160" y="196"/>
                      </a:lnTo>
                      <a:lnTo>
                        <a:pt x="151" y="199"/>
                      </a:lnTo>
                      <a:lnTo>
                        <a:pt x="151" y="199"/>
                      </a:lnTo>
                      <a:lnTo>
                        <a:pt x="141" y="200"/>
                      </a:lnTo>
                      <a:lnTo>
                        <a:pt x="137" y="199"/>
                      </a:lnTo>
                      <a:lnTo>
                        <a:pt x="132" y="198"/>
                      </a:lnTo>
                      <a:lnTo>
                        <a:pt x="132" y="198"/>
                      </a:lnTo>
                      <a:lnTo>
                        <a:pt x="127" y="197"/>
                      </a:lnTo>
                      <a:lnTo>
                        <a:pt x="123" y="194"/>
                      </a:lnTo>
                      <a:lnTo>
                        <a:pt x="123" y="194"/>
                      </a:lnTo>
                      <a:lnTo>
                        <a:pt x="123" y="196"/>
                      </a:lnTo>
                      <a:close/>
                    </a:path>
                  </a:pathLst>
                </a:custGeom>
                <a:solidFill>
                  <a:srgbClr val="59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49" name="Freeform 61"/>
                <p:cNvSpPr>
                  <a:spLocks/>
                </p:cNvSpPr>
                <p:nvPr/>
              </p:nvSpPr>
              <p:spPr bwMode="auto">
                <a:xfrm>
                  <a:off x="725" y="1827"/>
                  <a:ext cx="16" cy="20"/>
                </a:xfrm>
                <a:custGeom>
                  <a:avLst/>
                  <a:gdLst/>
                  <a:ahLst/>
                  <a:cxnLst>
                    <a:cxn ang="0">
                      <a:pos x="82" y="6"/>
                    </a:cxn>
                    <a:cxn ang="0">
                      <a:pos x="77" y="4"/>
                    </a:cxn>
                    <a:cxn ang="0">
                      <a:pos x="73" y="2"/>
                    </a:cxn>
                    <a:cxn ang="0">
                      <a:pos x="69" y="0"/>
                    </a:cxn>
                    <a:cxn ang="0">
                      <a:pos x="63" y="0"/>
                    </a:cxn>
                    <a:cxn ang="0">
                      <a:pos x="53" y="2"/>
                    </a:cxn>
                    <a:cxn ang="0">
                      <a:pos x="45" y="5"/>
                    </a:cxn>
                    <a:cxn ang="0">
                      <a:pos x="36" y="9"/>
                    </a:cxn>
                    <a:cxn ang="0">
                      <a:pos x="27" y="16"/>
                    </a:cxn>
                    <a:cxn ang="0">
                      <a:pos x="18" y="23"/>
                    </a:cxn>
                    <a:cxn ang="0">
                      <a:pos x="12" y="33"/>
                    </a:cxn>
                    <a:cxn ang="0">
                      <a:pos x="6" y="42"/>
                    </a:cxn>
                    <a:cxn ang="0">
                      <a:pos x="2" y="53"/>
                    </a:cxn>
                    <a:cxn ang="0">
                      <a:pos x="1" y="60"/>
                    </a:cxn>
                    <a:cxn ang="0">
                      <a:pos x="0" y="67"/>
                    </a:cxn>
                    <a:cxn ang="0">
                      <a:pos x="0" y="75"/>
                    </a:cxn>
                    <a:cxn ang="0">
                      <a:pos x="1" y="81"/>
                    </a:cxn>
                    <a:cxn ang="0">
                      <a:pos x="2" y="87"/>
                    </a:cxn>
                    <a:cxn ang="0">
                      <a:pos x="5" y="91"/>
                    </a:cxn>
                    <a:cxn ang="0">
                      <a:pos x="9" y="96"/>
                    </a:cxn>
                    <a:cxn ang="0">
                      <a:pos x="12" y="100"/>
                    </a:cxn>
                    <a:cxn ang="0">
                      <a:pos x="82" y="6"/>
                    </a:cxn>
                  </a:cxnLst>
                  <a:rect l="0" t="0" r="r" b="b"/>
                  <a:pathLst>
                    <a:path w="82" h="100">
                      <a:moveTo>
                        <a:pt x="82" y="6"/>
                      </a:moveTo>
                      <a:lnTo>
                        <a:pt x="77" y="4"/>
                      </a:lnTo>
                      <a:lnTo>
                        <a:pt x="73" y="2"/>
                      </a:lnTo>
                      <a:lnTo>
                        <a:pt x="69" y="0"/>
                      </a:lnTo>
                      <a:lnTo>
                        <a:pt x="63" y="0"/>
                      </a:lnTo>
                      <a:lnTo>
                        <a:pt x="53" y="2"/>
                      </a:lnTo>
                      <a:lnTo>
                        <a:pt x="45" y="5"/>
                      </a:lnTo>
                      <a:lnTo>
                        <a:pt x="36" y="9"/>
                      </a:lnTo>
                      <a:lnTo>
                        <a:pt x="27" y="16"/>
                      </a:lnTo>
                      <a:lnTo>
                        <a:pt x="18" y="23"/>
                      </a:lnTo>
                      <a:lnTo>
                        <a:pt x="12" y="33"/>
                      </a:lnTo>
                      <a:lnTo>
                        <a:pt x="6" y="42"/>
                      </a:lnTo>
                      <a:lnTo>
                        <a:pt x="2" y="53"/>
                      </a:lnTo>
                      <a:lnTo>
                        <a:pt x="1" y="60"/>
                      </a:lnTo>
                      <a:lnTo>
                        <a:pt x="0" y="67"/>
                      </a:lnTo>
                      <a:lnTo>
                        <a:pt x="0" y="75"/>
                      </a:lnTo>
                      <a:lnTo>
                        <a:pt x="1" y="81"/>
                      </a:lnTo>
                      <a:lnTo>
                        <a:pt x="2" y="87"/>
                      </a:lnTo>
                      <a:lnTo>
                        <a:pt x="5" y="91"/>
                      </a:lnTo>
                      <a:lnTo>
                        <a:pt x="9" y="96"/>
                      </a:lnTo>
                      <a:lnTo>
                        <a:pt x="12" y="100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solidFill>
                  <a:srgbClr val="E5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50" name="Freeform 62"/>
                <p:cNvSpPr>
                  <a:spLocks/>
                </p:cNvSpPr>
                <p:nvPr/>
              </p:nvSpPr>
              <p:spPr bwMode="auto">
                <a:xfrm>
                  <a:off x="737" y="1827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20" y="8"/>
                    </a:cxn>
                    <a:cxn ang="0">
                      <a:pos x="20" y="8"/>
                    </a:cxn>
                    <a:cxn ang="0">
                      <a:pos x="20" y="8"/>
                    </a:cxn>
                    <a:cxn ang="0">
                      <a:pos x="21" y="8"/>
                    </a:cxn>
                    <a:cxn ang="0">
                      <a:pos x="21" y="7"/>
                    </a:cxn>
                    <a:cxn ang="0">
                      <a:pos x="20" y="7"/>
                    </a:cxn>
                    <a:cxn ang="0">
                      <a:pos x="20" y="7"/>
                    </a:cxn>
                    <a:cxn ang="0">
                      <a:pos x="20" y="7"/>
                    </a:cxn>
                    <a:cxn ang="0">
                      <a:pos x="18" y="5"/>
                    </a:cxn>
                    <a:cxn ang="0">
                      <a:pos x="17" y="5"/>
                    </a:cxn>
                    <a:cxn ang="0">
                      <a:pos x="16" y="5"/>
                    </a:cxn>
                    <a:cxn ang="0">
                      <a:pos x="16" y="5"/>
                    </a:cxn>
                    <a:cxn ang="0">
                      <a:pos x="15" y="4"/>
                    </a:cxn>
                    <a:cxn ang="0">
                      <a:pos x="15" y="4"/>
                    </a:cxn>
                    <a:cxn ang="0">
                      <a:pos x="14" y="3"/>
                    </a:cxn>
                    <a:cxn ang="0">
                      <a:pos x="13" y="3"/>
                    </a:cxn>
                    <a:cxn ang="0">
                      <a:pos x="13" y="3"/>
                    </a:cxn>
                    <a:cxn ang="0">
                      <a:pos x="12" y="1"/>
                    </a:cxn>
                    <a:cxn ang="0">
                      <a:pos x="11" y="1"/>
                    </a:cxn>
                    <a:cxn ang="0">
                      <a:pos x="10" y="1"/>
                    </a:cxn>
                    <a:cxn ang="0">
                      <a:pos x="9" y="1"/>
                    </a:cxn>
                    <a:cxn ang="0">
                      <a:pos x="9" y="1"/>
                    </a:cxn>
                    <a:cxn ang="0">
                      <a:pos x="8" y="1"/>
                    </a:cxn>
                    <a:cxn ang="0">
                      <a:pos x="8" y="0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7" y="3"/>
                    </a:cxn>
                    <a:cxn ang="0">
                      <a:pos x="7" y="3"/>
                    </a:cxn>
                    <a:cxn ang="0">
                      <a:pos x="8" y="3"/>
                    </a:cxn>
                    <a:cxn ang="0">
                      <a:pos x="8" y="3"/>
                    </a:cxn>
                    <a:cxn ang="0">
                      <a:pos x="10" y="3"/>
                    </a:cxn>
                    <a:cxn ang="0">
                      <a:pos x="11" y="4"/>
                    </a:cxn>
                    <a:cxn ang="0">
                      <a:pos x="11" y="4"/>
                    </a:cxn>
                    <a:cxn ang="0">
                      <a:pos x="11" y="4"/>
                    </a:cxn>
                    <a:cxn ang="0">
                      <a:pos x="13" y="5"/>
                    </a:cxn>
                    <a:cxn ang="0">
                      <a:pos x="13" y="5"/>
                    </a:cxn>
                    <a:cxn ang="0">
                      <a:pos x="14" y="5"/>
                    </a:cxn>
                    <a:cxn ang="0">
                      <a:pos x="14" y="6"/>
                    </a:cxn>
                    <a:cxn ang="0">
                      <a:pos x="15" y="5"/>
                    </a:cxn>
                    <a:cxn ang="0">
                      <a:pos x="15" y="6"/>
                    </a:cxn>
                    <a:cxn ang="0">
                      <a:pos x="16" y="7"/>
                    </a:cxn>
                    <a:cxn ang="0">
                      <a:pos x="18" y="7"/>
                    </a:cxn>
                    <a:cxn ang="0">
                      <a:pos x="20" y="8"/>
                    </a:cxn>
                    <a:cxn ang="0">
                      <a:pos x="20" y="8"/>
                    </a:cxn>
                  </a:cxnLst>
                  <a:rect l="0" t="0" r="r" b="b"/>
                  <a:pathLst>
                    <a:path w="21" h="8">
                      <a:moveTo>
                        <a:pt x="20" y="8"/>
                      </a:moveTo>
                      <a:lnTo>
                        <a:pt x="20" y="8"/>
                      </a:lnTo>
                      <a:lnTo>
                        <a:pt x="20" y="8"/>
                      </a:lnTo>
                      <a:lnTo>
                        <a:pt x="21" y="8"/>
                      </a:lnTo>
                      <a:lnTo>
                        <a:pt x="21" y="7"/>
                      </a:lnTo>
                      <a:lnTo>
                        <a:pt x="20" y="7"/>
                      </a:lnTo>
                      <a:lnTo>
                        <a:pt x="20" y="7"/>
                      </a:lnTo>
                      <a:lnTo>
                        <a:pt x="20" y="7"/>
                      </a:lnTo>
                      <a:lnTo>
                        <a:pt x="18" y="5"/>
                      </a:lnTo>
                      <a:lnTo>
                        <a:pt x="17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2" y="1"/>
                      </a:lnTo>
                      <a:lnTo>
                        <a:pt x="11" y="1"/>
                      </a:lnTo>
                      <a:lnTo>
                        <a:pt x="10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8" y="1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10" y="3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4" y="5"/>
                      </a:lnTo>
                      <a:lnTo>
                        <a:pt x="14" y="6"/>
                      </a:lnTo>
                      <a:lnTo>
                        <a:pt x="15" y="5"/>
                      </a:lnTo>
                      <a:lnTo>
                        <a:pt x="15" y="6"/>
                      </a:lnTo>
                      <a:lnTo>
                        <a:pt x="16" y="7"/>
                      </a:lnTo>
                      <a:lnTo>
                        <a:pt x="18" y="7"/>
                      </a:lnTo>
                      <a:lnTo>
                        <a:pt x="20" y="8"/>
                      </a:lnTo>
                      <a:lnTo>
                        <a:pt x="20" y="8"/>
                      </a:lnTo>
                      <a:close/>
                    </a:path>
                  </a:pathLst>
                </a:custGeom>
                <a:solidFill>
                  <a:srgbClr val="59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51" name="Freeform 63"/>
                <p:cNvSpPr>
                  <a:spLocks/>
                </p:cNvSpPr>
                <p:nvPr/>
              </p:nvSpPr>
              <p:spPr bwMode="auto">
                <a:xfrm>
                  <a:off x="725" y="1827"/>
                  <a:ext cx="12" cy="11"/>
                </a:xfrm>
                <a:custGeom>
                  <a:avLst/>
                  <a:gdLst/>
                  <a:ahLst/>
                  <a:cxnLst>
                    <a:cxn ang="0">
                      <a:pos x="61" y="3"/>
                    </a:cxn>
                    <a:cxn ang="0">
                      <a:pos x="62" y="1"/>
                    </a:cxn>
                    <a:cxn ang="0">
                      <a:pos x="61" y="1"/>
                    </a:cxn>
                    <a:cxn ang="0">
                      <a:pos x="53" y="0"/>
                    </a:cxn>
                    <a:cxn ang="0">
                      <a:pos x="49" y="1"/>
                    </a:cxn>
                    <a:cxn ang="0">
                      <a:pos x="41" y="5"/>
                    </a:cxn>
                    <a:cxn ang="0">
                      <a:pos x="37" y="7"/>
                    </a:cxn>
                    <a:cxn ang="0">
                      <a:pos x="32" y="9"/>
                    </a:cxn>
                    <a:cxn ang="0">
                      <a:pos x="27" y="11"/>
                    </a:cxn>
                    <a:cxn ang="0">
                      <a:pos x="24" y="17"/>
                    </a:cxn>
                    <a:cxn ang="0">
                      <a:pos x="20" y="20"/>
                    </a:cxn>
                    <a:cxn ang="0">
                      <a:pos x="13" y="25"/>
                    </a:cxn>
                    <a:cxn ang="0">
                      <a:pos x="10" y="31"/>
                    </a:cxn>
                    <a:cxn ang="0">
                      <a:pos x="7" y="35"/>
                    </a:cxn>
                    <a:cxn ang="0">
                      <a:pos x="4" y="40"/>
                    </a:cxn>
                    <a:cxn ang="0">
                      <a:pos x="1" y="45"/>
                    </a:cxn>
                    <a:cxn ang="0">
                      <a:pos x="0" y="51"/>
                    </a:cxn>
                    <a:cxn ang="0">
                      <a:pos x="0" y="54"/>
                    </a:cxn>
                    <a:cxn ang="0">
                      <a:pos x="0" y="54"/>
                    </a:cxn>
                    <a:cxn ang="0">
                      <a:pos x="1" y="55"/>
                    </a:cxn>
                    <a:cxn ang="0">
                      <a:pos x="1" y="54"/>
                    </a:cxn>
                    <a:cxn ang="0">
                      <a:pos x="1" y="51"/>
                    </a:cxn>
                    <a:cxn ang="0">
                      <a:pos x="3" y="46"/>
                    </a:cxn>
                    <a:cxn ang="0">
                      <a:pos x="7" y="41"/>
                    </a:cxn>
                    <a:cxn ang="0">
                      <a:pos x="9" y="35"/>
                    </a:cxn>
                    <a:cxn ang="0">
                      <a:pos x="12" y="31"/>
                    </a:cxn>
                    <a:cxn ang="0">
                      <a:pos x="15" y="27"/>
                    </a:cxn>
                    <a:cxn ang="0">
                      <a:pos x="19" y="22"/>
                    </a:cxn>
                    <a:cxn ang="0">
                      <a:pos x="22" y="19"/>
                    </a:cxn>
                    <a:cxn ang="0">
                      <a:pos x="26" y="15"/>
                    </a:cxn>
                    <a:cxn ang="0">
                      <a:pos x="31" y="12"/>
                    </a:cxn>
                    <a:cxn ang="0">
                      <a:pos x="36" y="9"/>
                    </a:cxn>
                    <a:cxn ang="0">
                      <a:pos x="40" y="7"/>
                    </a:cxn>
                    <a:cxn ang="0">
                      <a:pos x="47" y="4"/>
                    </a:cxn>
                    <a:cxn ang="0">
                      <a:pos x="51" y="3"/>
                    </a:cxn>
                    <a:cxn ang="0">
                      <a:pos x="61" y="3"/>
                    </a:cxn>
                  </a:cxnLst>
                  <a:rect l="0" t="0" r="r" b="b"/>
                  <a:pathLst>
                    <a:path w="62" h="55">
                      <a:moveTo>
                        <a:pt x="61" y="3"/>
                      </a:moveTo>
                      <a:lnTo>
                        <a:pt x="61" y="3"/>
                      </a:lnTo>
                      <a:lnTo>
                        <a:pt x="61" y="1"/>
                      </a:lnTo>
                      <a:lnTo>
                        <a:pt x="62" y="1"/>
                      </a:lnTo>
                      <a:lnTo>
                        <a:pt x="62" y="1"/>
                      </a:lnTo>
                      <a:lnTo>
                        <a:pt x="61" y="1"/>
                      </a:lnTo>
                      <a:lnTo>
                        <a:pt x="61" y="0"/>
                      </a:lnTo>
                      <a:lnTo>
                        <a:pt x="53" y="0"/>
                      </a:lnTo>
                      <a:lnTo>
                        <a:pt x="51" y="1"/>
                      </a:lnTo>
                      <a:lnTo>
                        <a:pt x="49" y="1"/>
                      </a:lnTo>
                      <a:lnTo>
                        <a:pt x="46" y="3"/>
                      </a:lnTo>
                      <a:lnTo>
                        <a:pt x="41" y="5"/>
                      </a:lnTo>
                      <a:lnTo>
                        <a:pt x="39" y="5"/>
                      </a:lnTo>
                      <a:lnTo>
                        <a:pt x="37" y="7"/>
                      </a:lnTo>
                      <a:lnTo>
                        <a:pt x="35" y="8"/>
                      </a:lnTo>
                      <a:lnTo>
                        <a:pt x="32" y="9"/>
                      </a:lnTo>
                      <a:lnTo>
                        <a:pt x="31" y="10"/>
                      </a:lnTo>
                      <a:lnTo>
                        <a:pt x="27" y="11"/>
                      </a:lnTo>
                      <a:lnTo>
                        <a:pt x="25" y="15"/>
                      </a:lnTo>
                      <a:lnTo>
                        <a:pt x="24" y="17"/>
                      </a:lnTo>
                      <a:lnTo>
                        <a:pt x="22" y="18"/>
                      </a:lnTo>
                      <a:lnTo>
                        <a:pt x="20" y="20"/>
                      </a:lnTo>
                      <a:lnTo>
                        <a:pt x="17" y="21"/>
                      </a:lnTo>
                      <a:lnTo>
                        <a:pt x="13" y="25"/>
                      </a:lnTo>
                      <a:lnTo>
                        <a:pt x="12" y="28"/>
                      </a:lnTo>
                      <a:lnTo>
                        <a:pt x="10" y="31"/>
                      </a:lnTo>
                      <a:lnTo>
                        <a:pt x="9" y="32"/>
                      </a:lnTo>
                      <a:lnTo>
                        <a:pt x="7" y="35"/>
                      </a:lnTo>
                      <a:lnTo>
                        <a:pt x="5" y="37"/>
                      </a:lnTo>
                      <a:lnTo>
                        <a:pt x="4" y="40"/>
                      </a:lnTo>
                      <a:lnTo>
                        <a:pt x="3" y="42"/>
                      </a:lnTo>
                      <a:lnTo>
                        <a:pt x="1" y="45"/>
                      </a:lnTo>
                      <a:lnTo>
                        <a:pt x="1" y="47"/>
                      </a:lnTo>
                      <a:lnTo>
                        <a:pt x="0" y="51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1" y="55"/>
                      </a:lnTo>
                      <a:lnTo>
                        <a:pt x="1" y="54"/>
                      </a:lnTo>
                      <a:lnTo>
                        <a:pt x="1" y="54"/>
                      </a:lnTo>
                      <a:lnTo>
                        <a:pt x="1" y="54"/>
                      </a:lnTo>
                      <a:lnTo>
                        <a:pt x="1" y="51"/>
                      </a:lnTo>
                      <a:lnTo>
                        <a:pt x="2" y="48"/>
                      </a:lnTo>
                      <a:lnTo>
                        <a:pt x="3" y="46"/>
                      </a:lnTo>
                      <a:lnTo>
                        <a:pt x="4" y="43"/>
                      </a:lnTo>
                      <a:lnTo>
                        <a:pt x="7" y="41"/>
                      </a:lnTo>
                      <a:lnTo>
                        <a:pt x="7" y="39"/>
                      </a:lnTo>
                      <a:lnTo>
                        <a:pt x="9" y="35"/>
                      </a:lnTo>
                      <a:lnTo>
                        <a:pt x="11" y="33"/>
                      </a:lnTo>
                      <a:lnTo>
                        <a:pt x="12" y="31"/>
                      </a:lnTo>
                      <a:lnTo>
                        <a:pt x="13" y="29"/>
                      </a:lnTo>
                      <a:lnTo>
                        <a:pt x="15" y="27"/>
                      </a:lnTo>
                      <a:lnTo>
                        <a:pt x="17" y="24"/>
                      </a:lnTo>
                      <a:lnTo>
                        <a:pt x="19" y="22"/>
                      </a:lnTo>
                      <a:lnTo>
                        <a:pt x="21" y="21"/>
                      </a:lnTo>
                      <a:lnTo>
                        <a:pt x="22" y="19"/>
                      </a:lnTo>
                      <a:lnTo>
                        <a:pt x="25" y="17"/>
                      </a:lnTo>
                      <a:lnTo>
                        <a:pt x="26" y="15"/>
                      </a:lnTo>
                      <a:lnTo>
                        <a:pt x="28" y="13"/>
                      </a:lnTo>
                      <a:lnTo>
                        <a:pt x="31" y="12"/>
                      </a:lnTo>
                      <a:lnTo>
                        <a:pt x="33" y="10"/>
                      </a:lnTo>
                      <a:lnTo>
                        <a:pt x="36" y="9"/>
                      </a:lnTo>
                      <a:lnTo>
                        <a:pt x="37" y="8"/>
                      </a:lnTo>
                      <a:lnTo>
                        <a:pt x="40" y="7"/>
                      </a:lnTo>
                      <a:lnTo>
                        <a:pt x="43" y="6"/>
                      </a:lnTo>
                      <a:lnTo>
                        <a:pt x="47" y="4"/>
                      </a:lnTo>
                      <a:lnTo>
                        <a:pt x="49" y="4"/>
                      </a:lnTo>
                      <a:lnTo>
                        <a:pt x="51" y="3"/>
                      </a:lnTo>
                      <a:lnTo>
                        <a:pt x="53" y="3"/>
                      </a:lnTo>
                      <a:lnTo>
                        <a:pt x="61" y="3"/>
                      </a:lnTo>
                      <a:close/>
                    </a:path>
                  </a:pathLst>
                </a:custGeom>
                <a:solidFill>
                  <a:srgbClr val="59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52" name="Freeform 64"/>
                <p:cNvSpPr>
                  <a:spLocks/>
                </p:cNvSpPr>
                <p:nvPr/>
              </p:nvSpPr>
              <p:spPr bwMode="auto">
                <a:xfrm>
                  <a:off x="724" y="1837"/>
                  <a:ext cx="3" cy="10"/>
                </a:xfrm>
                <a:custGeom>
                  <a:avLst/>
                  <a:gdLst/>
                  <a:ahLst/>
                  <a:cxnLst>
                    <a:cxn ang="0">
                      <a:pos x="5" y="1"/>
                    </a:cxn>
                    <a:cxn ang="0">
                      <a:pos x="5" y="0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2" y="4"/>
                    </a:cxn>
                    <a:cxn ang="0">
                      <a:pos x="1" y="8"/>
                    </a:cxn>
                    <a:cxn ang="0">
                      <a:pos x="1" y="13"/>
                    </a:cxn>
                    <a:cxn ang="0">
                      <a:pos x="0" y="18"/>
                    </a:cxn>
                    <a:cxn ang="0">
                      <a:pos x="1" y="22"/>
                    </a:cxn>
                    <a:cxn ang="0">
                      <a:pos x="2" y="28"/>
                    </a:cxn>
                    <a:cxn ang="0">
                      <a:pos x="2" y="31"/>
                    </a:cxn>
                    <a:cxn ang="0">
                      <a:pos x="3" y="33"/>
                    </a:cxn>
                    <a:cxn ang="0">
                      <a:pos x="4" y="37"/>
                    </a:cxn>
                    <a:cxn ang="0">
                      <a:pos x="5" y="39"/>
                    </a:cxn>
                    <a:cxn ang="0">
                      <a:pos x="7" y="42"/>
                    </a:cxn>
                    <a:cxn ang="0">
                      <a:pos x="8" y="44"/>
                    </a:cxn>
                    <a:cxn ang="0">
                      <a:pos x="11" y="45"/>
                    </a:cxn>
                    <a:cxn ang="0">
                      <a:pos x="14" y="49"/>
                    </a:cxn>
                    <a:cxn ang="0">
                      <a:pos x="15" y="48"/>
                    </a:cxn>
                    <a:cxn ang="0">
                      <a:pos x="14" y="47"/>
                    </a:cxn>
                    <a:cxn ang="0">
                      <a:pos x="12" y="44"/>
                    </a:cxn>
                    <a:cxn ang="0">
                      <a:pos x="11" y="43"/>
                    </a:cxn>
                    <a:cxn ang="0">
                      <a:pos x="8" y="41"/>
                    </a:cxn>
                    <a:cxn ang="0">
                      <a:pos x="7" y="39"/>
                    </a:cxn>
                    <a:cxn ang="0">
                      <a:pos x="6" y="36"/>
                    </a:cxn>
                    <a:cxn ang="0">
                      <a:pos x="4" y="33"/>
                    </a:cxn>
                    <a:cxn ang="0">
                      <a:pos x="4" y="30"/>
                    </a:cxn>
                    <a:cxn ang="0">
                      <a:pos x="3" y="28"/>
                    </a:cxn>
                    <a:cxn ang="0">
                      <a:pos x="2" y="22"/>
                    </a:cxn>
                    <a:cxn ang="0">
                      <a:pos x="2" y="18"/>
                    </a:cxn>
                    <a:cxn ang="0">
                      <a:pos x="2" y="13"/>
                    </a:cxn>
                    <a:cxn ang="0">
                      <a:pos x="3" y="8"/>
                    </a:cxn>
                    <a:cxn ang="0">
                      <a:pos x="4" y="4"/>
                    </a:cxn>
                    <a:cxn ang="0">
                      <a:pos x="5" y="1"/>
                    </a:cxn>
                  </a:cxnLst>
                  <a:rect l="0" t="0" r="r" b="b"/>
                  <a:pathLst>
                    <a:path w="15" h="49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1" y="8"/>
                      </a:lnTo>
                      <a:lnTo>
                        <a:pt x="1" y="10"/>
                      </a:lnTo>
                      <a:lnTo>
                        <a:pt x="1" y="13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1" y="22"/>
                      </a:lnTo>
                      <a:lnTo>
                        <a:pt x="0" y="24"/>
                      </a:lnTo>
                      <a:lnTo>
                        <a:pt x="2" y="28"/>
                      </a:lnTo>
                      <a:lnTo>
                        <a:pt x="2" y="30"/>
                      </a:lnTo>
                      <a:lnTo>
                        <a:pt x="2" y="31"/>
                      </a:lnTo>
                      <a:lnTo>
                        <a:pt x="3" y="32"/>
                      </a:lnTo>
                      <a:lnTo>
                        <a:pt x="3" y="33"/>
                      </a:lnTo>
                      <a:lnTo>
                        <a:pt x="4" y="36"/>
                      </a:lnTo>
                      <a:lnTo>
                        <a:pt x="4" y="37"/>
                      </a:lnTo>
                      <a:lnTo>
                        <a:pt x="5" y="38"/>
                      </a:lnTo>
                      <a:lnTo>
                        <a:pt x="5" y="39"/>
                      </a:lnTo>
                      <a:lnTo>
                        <a:pt x="6" y="41"/>
                      </a:lnTo>
                      <a:lnTo>
                        <a:pt x="7" y="42"/>
                      </a:lnTo>
                      <a:lnTo>
                        <a:pt x="7" y="42"/>
                      </a:lnTo>
                      <a:lnTo>
                        <a:pt x="8" y="44"/>
                      </a:lnTo>
                      <a:lnTo>
                        <a:pt x="9" y="45"/>
                      </a:lnTo>
                      <a:lnTo>
                        <a:pt x="11" y="45"/>
                      </a:lnTo>
                      <a:lnTo>
                        <a:pt x="14" y="48"/>
                      </a:lnTo>
                      <a:lnTo>
                        <a:pt x="14" y="49"/>
                      </a:lnTo>
                      <a:lnTo>
                        <a:pt x="14" y="49"/>
                      </a:lnTo>
                      <a:lnTo>
                        <a:pt x="15" y="48"/>
                      </a:lnTo>
                      <a:lnTo>
                        <a:pt x="15" y="48"/>
                      </a:lnTo>
                      <a:lnTo>
                        <a:pt x="14" y="47"/>
                      </a:lnTo>
                      <a:lnTo>
                        <a:pt x="14" y="48"/>
                      </a:lnTo>
                      <a:lnTo>
                        <a:pt x="12" y="44"/>
                      </a:lnTo>
                      <a:lnTo>
                        <a:pt x="11" y="43"/>
                      </a:lnTo>
                      <a:lnTo>
                        <a:pt x="11" y="43"/>
                      </a:lnTo>
                      <a:lnTo>
                        <a:pt x="9" y="42"/>
                      </a:lnTo>
                      <a:lnTo>
                        <a:pt x="8" y="41"/>
                      </a:lnTo>
                      <a:lnTo>
                        <a:pt x="7" y="40"/>
                      </a:lnTo>
                      <a:lnTo>
                        <a:pt x="7" y="39"/>
                      </a:lnTo>
                      <a:lnTo>
                        <a:pt x="6" y="37"/>
                      </a:lnTo>
                      <a:lnTo>
                        <a:pt x="6" y="36"/>
                      </a:lnTo>
                      <a:lnTo>
                        <a:pt x="5" y="35"/>
                      </a:lnTo>
                      <a:lnTo>
                        <a:pt x="4" y="33"/>
                      </a:lnTo>
                      <a:lnTo>
                        <a:pt x="4" y="32"/>
                      </a:lnTo>
                      <a:lnTo>
                        <a:pt x="4" y="30"/>
                      </a:lnTo>
                      <a:lnTo>
                        <a:pt x="3" y="29"/>
                      </a:lnTo>
                      <a:lnTo>
                        <a:pt x="3" y="28"/>
                      </a:lnTo>
                      <a:lnTo>
                        <a:pt x="2" y="24"/>
                      </a:lnTo>
                      <a:lnTo>
                        <a:pt x="2" y="22"/>
                      </a:lnTo>
                      <a:lnTo>
                        <a:pt x="2" y="20"/>
                      </a:lnTo>
                      <a:lnTo>
                        <a:pt x="2" y="18"/>
                      </a:lnTo>
                      <a:lnTo>
                        <a:pt x="2" y="15"/>
                      </a:lnTo>
                      <a:lnTo>
                        <a:pt x="2" y="13"/>
                      </a:lnTo>
                      <a:lnTo>
                        <a:pt x="2" y="10"/>
                      </a:lnTo>
                      <a:lnTo>
                        <a:pt x="3" y="8"/>
                      </a:lnTo>
                      <a:lnTo>
                        <a:pt x="3" y="6"/>
                      </a:lnTo>
                      <a:lnTo>
                        <a:pt x="4" y="4"/>
                      </a:lnTo>
                      <a:lnTo>
                        <a:pt x="4" y="3"/>
                      </a:lnTo>
                      <a:lnTo>
                        <a:pt x="5" y="1"/>
                      </a:ln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rgbClr val="59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53" name="Freeform 65"/>
                <p:cNvSpPr>
                  <a:spLocks/>
                </p:cNvSpPr>
                <p:nvPr/>
              </p:nvSpPr>
              <p:spPr bwMode="auto">
                <a:xfrm>
                  <a:off x="887" y="1917"/>
                  <a:ext cx="11" cy="5"/>
                </a:xfrm>
                <a:custGeom>
                  <a:avLst/>
                  <a:gdLst/>
                  <a:ahLst/>
                  <a:cxnLst>
                    <a:cxn ang="0">
                      <a:pos x="56" y="29"/>
                    </a:cxn>
                    <a:cxn ang="0">
                      <a:pos x="56" y="29"/>
                    </a:cxn>
                    <a:cxn ang="0">
                      <a:pos x="57" y="29"/>
                    </a:cxn>
                    <a:cxn ang="0">
                      <a:pos x="57" y="29"/>
                    </a:cxn>
                    <a:cxn ang="0">
                      <a:pos x="57" y="28"/>
                    </a:cxn>
                    <a:cxn ang="0">
                      <a:pos x="56" y="26"/>
                    </a:cxn>
                    <a:cxn ang="0">
                      <a:pos x="54" y="23"/>
                    </a:cxn>
                    <a:cxn ang="0">
                      <a:pos x="53" y="22"/>
                    </a:cxn>
                    <a:cxn ang="0">
                      <a:pos x="52" y="21"/>
                    </a:cxn>
                    <a:cxn ang="0">
                      <a:pos x="49" y="20"/>
                    </a:cxn>
                    <a:cxn ang="0">
                      <a:pos x="48" y="18"/>
                    </a:cxn>
                    <a:cxn ang="0">
                      <a:pos x="47" y="17"/>
                    </a:cxn>
                    <a:cxn ang="0">
                      <a:pos x="45" y="16"/>
                    </a:cxn>
                    <a:cxn ang="0">
                      <a:pos x="44" y="15"/>
                    </a:cxn>
                    <a:cxn ang="0">
                      <a:pos x="41" y="11"/>
                    </a:cxn>
                    <a:cxn ang="0">
                      <a:pos x="37" y="10"/>
                    </a:cxn>
                    <a:cxn ang="0">
                      <a:pos x="34" y="7"/>
                    </a:cxn>
                    <a:cxn ang="0">
                      <a:pos x="33" y="7"/>
                    </a:cxn>
                    <a:cxn ang="0">
                      <a:pos x="31" y="6"/>
                    </a:cxn>
                    <a:cxn ang="0">
                      <a:pos x="30" y="5"/>
                    </a:cxn>
                    <a:cxn ang="0">
                      <a:pos x="28" y="5"/>
                    </a:cxn>
                    <a:cxn ang="0">
                      <a:pos x="25" y="4"/>
                    </a:cxn>
                    <a:cxn ang="0">
                      <a:pos x="23" y="4"/>
                    </a:cxn>
                    <a:cxn ang="0">
                      <a:pos x="20" y="2"/>
                    </a:cxn>
                    <a:cxn ang="0">
                      <a:pos x="18" y="2"/>
                    </a:cxn>
                    <a:cxn ang="0">
                      <a:pos x="16" y="2"/>
                    </a:cxn>
                    <a:cxn ang="0">
                      <a:pos x="13" y="0"/>
                    </a:cxn>
                    <a:cxn ang="0">
                      <a:pos x="11" y="0"/>
                    </a:cxn>
                    <a:cxn ang="0">
                      <a:pos x="9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9" y="2"/>
                    </a:cxn>
                    <a:cxn ang="0">
                      <a:pos x="11" y="2"/>
                    </a:cxn>
                    <a:cxn ang="0">
                      <a:pos x="13" y="2"/>
                    </a:cxn>
                    <a:cxn ang="0">
                      <a:pos x="14" y="3"/>
                    </a:cxn>
                    <a:cxn ang="0">
                      <a:pos x="18" y="4"/>
                    </a:cxn>
                    <a:cxn ang="0">
                      <a:pos x="20" y="4"/>
                    </a:cxn>
                    <a:cxn ang="0">
                      <a:pos x="21" y="4"/>
                    </a:cxn>
                    <a:cxn ang="0">
                      <a:pos x="23" y="5"/>
                    </a:cxn>
                    <a:cxn ang="0">
                      <a:pos x="25" y="5"/>
                    </a:cxn>
                    <a:cxn ang="0">
                      <a:pos x="26" y="6"/>
                    </a:cxn>
                    <a:cxn ang="0">
                      <a:pos x="29" y="7"/>
                    </a:cxn>
                    <a:cxn ang="0">
                      <a:pos x="30" y="8"/>
                    </a:cxn>
                    <a:cxn ang="0">
                      <a:pos x="32" y="8"/>
                    </a:cxn>
                    <a:cxn ang="0">
                      <a:pos x="33" y="9"/>
                    </a:cxn>
                    <a:cxn ang="0">
                      <a:pos x="37" y="11"/>
                    </a:cxn>
                    <a:cxn ang="0">
                      <a:pos x="41" y="14"/>
                    </a:cxn>
                    <a:cxn ang="0">
                      <a:pos x="44" y="16"/>
                    </a:cxn>
                    <a:cxn ang="0">
                      <a:pos x="45" y="17"/>
                    </a:cxn>
                    <a:cxn ang="0">
                      <a:pos x="46" y="18"/>
                    </a:cxn>
                    <a:cxn ang="0">
                      <a:pos x="47" y="19"/>
                    </a:cxn>
                    <a:cxn ang="0">
                      <a:pos x="49" y="20"/>
                    </a:cxn>
                    <a:cxn ang="0">
                      <a:pos x="50" y="22"/>
                    </a:cxn>
                    <a:cxn ang="0">
                      <a:pos x="52" y="23"/>
                    </a:cxn>
                    <a:cxn ang="0">
                      <a:pos x="54" y="26"/>
                    </a:cxn>
                    <a:cxn ang="0">
                      <a:pos x="54" y="26"/>
                    </a:cxn>
                    <a:cxn ang="0">
                      <a:pos x="56" y="29"/>
                    </a:cxn>
                  </a:cxnLst>
                  <a:rect l="0" t="0" r="r" b="b"/>
                  <a:pathLst>
                    <a:path w="57" h="29">
                      <a:moveTo>
                        <a:pt x="56" y="29"/>
                      </a:moveTo>
                      <a:lnTo>
                        <a:pt x="56" y="29"/>
                      </a:lnTo>
                      <a:lnTo>
                        <a:pt x="57" y="29"/>
                      </a:lnTo>
                      <a:lnTo>
                        <a:pt x="57" y="29"/>
                      </a:lnTo>
                      <a:lnTo>
                        <a:pt x="57" y="28"/>
                      </a:lnTo>
                      <a:lnTo>
                        <a:pt x="56" y="26"/>
                      </a:lnTo>
                      <a:lnTo>
                        <a:pt x="54" y="23"/>
                      </a:lnTo>
                      <a:lnTo>
                        <a:pt x="53" y="22"/>
                      </a:lnTo>
                      <a:lnTo>
                        <a:pt x="52" y="21"/>
                      </a:lnTo>
                      <a:lnTo>
                        <a:pt x="49" y="20"/>
                      </a:lnTo>
                      <a:lnTo>
                        <a:pt x="48" y="18"/>
                      </a:lnTo>
                      <a:lnTo>
                        <a:pt x="47" y="17"/>
                      </a:lnTo>
                      <a:lnTo>
                        <a:pt x="45" y="16"/>
                      </a:lnTo>
                      <a:lnTo>
                        <a:pt x="44" y="15"/>
                      </a:lnTo>
                      <a:lnTo>
                        <a:pt x="41" y="11"/>
                      </a:lnTo>
                      <a:lnTo>
                        <a:pt x="37" y="10"/>
                      </a:lnTo>
                      <a:lnTo>
                        <a:pt x="34" y="7"/>
                      </a:lnTo>
                      <a:lnTo>
                        <a:pt x="33" y="7"/>
                      </a:lnTo>
                      <a:lnTo>
                        <a:pt x="31" y="6"/>
                      </a:lnTo>
                      <a:lnTo>
                        <a:pt x="30" y="5"/>
                      </a:lnTo>
                      <a:lnTo>
                        <a:pt x="28" y="5"/>
                      </a:lnTo>
                      <a:lnTo>
                        <a:pt x="25" y="4"/>
                      </a:lnTo>
                      <a:lnTo>
                        <a:pt x="23" y="4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3" y="2"/>
                      </a:lnTo>
                      <a:lnTo>
                        <a:pt x="14" y="3"/>
                      </a:lnTo>
                      <a:lnTo>
                        <a:pt x="18" y="4"/>
                      </a:lnTo>
                      <a:lnTo>
                        <a:pt x="20" y="4"/>
                      </a:lnTo>
                      <a:lnTo>
                        <a:pt x="21" y="4"/>
                      </a:lnTo>
                      <a:lnTo>
                        <a:pt x="23" y="5"/>
                      </a:lnTo>
                      <a:lnTo>
                        <a:pt x="25" y="5"/>
                      </a:lnTo>
                      <a:lnTo>
                        <a:pt x="26" y="6"/>
                      </a:lnTo>
                      <a:lnTo>
                        <a:pt x="29" y="7"/>
                      </a:lnTo>
                      <a:lnTo>
                        <a:pt x="30" y="8"/>
                      </a:lnTo>
                      <a:lnTo>
                        <a:pt x="32" y="8"/>
                      </a:lnTo>
                      <a:lnTo>
                        <a:pt x="33" y="9"/>
                      </a:lnTo>
                      <a:lnTo>
                        <a:pt x="37" y="11"/>
                      </a:lnTo>
                      <a:lnTo>
                        <a:pt x="41" y="14"/>
                      </a:lnTo>
                      <a:lnTo>
                        <a:pt x="44" y="16"/>
                      </a:lnTo>
                      <a:lnTo>
                        <a:pt x="45" y="17"/>
                      </a:lnTo>
                      <a:lnTo>
                        <a:pt x="46" y="18"/>
                      </a:lnTo>
                      <a:lnTo>
                        <a:pt x="47" y="19"/>
                      </a:lnTo>
                      <a:lnTo>
                        <a:pt x="49" y="20"/>
                      </a:lnTo>
                      <a:lnTo>
                        <a:pt x="50" y="22"/>
                      </a:lnTo>
                      <a:lnTo>
                        <a:pt x="52" y="23"/>
                      </a:lnTo>
                      <a:lnTo>
                        <a:pt x="54" y="26"/>
                      </a:lnTo>
                      <a:lnTo>
                        <a:pt x="54" y="26"/>
                      </a:lnTo>
                      <a:lnTo>
                        <a:pt x="56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54" name="Freeform 66"/>
                <p:cNvSpPr>
                  <a:spLocks/>
                </p:cNvSpPr>
                <p:nvPr/>
              </p:nvSpPr>
              <p:spPr bwMode="auto">
                <a:xfrm>
                  <a:off x="860" y="1917"/>
                  <a:ext cx="27" cy="23"/>
                </a:xfrm>
                <a:custGeom>
                  <a:avLst/>
                  <a:gdLst/>
                  <a:ahLst/>
                  <a:cxnLst>
                    <a:cxn ang="0">
                      <a:pos x="137" y="2"/>
                    </a:cxn>
                    <a:cxn ang="0">
                      <a:pos x="137" y="2"/>
                    </a:cxn>
                    <a:cxn ang="0">
                      <a:pos x="137" y="0"/>
                    </a:cxn>
                    <a:cxn ang="0">
                      <a:pos x="125" y="0"/>
                    </a:cxn>
                    <a:cxn ang="0">
                      <a:pos x="116" y="2"/>
                    </a:cxn>
                    <a:cxn ang="0">
                      <a:pos x="105" y="5"/>
                    </a:cxn>
                    <a:cxn ang="0">
                      <a:pos x="94" y="8"/>
                    </a:cxn>
                    <a:cxn ang="0">
                      <a:pos x="84" y="14"/>
                    </a:cxn>
                    <a:cxn ang="0">
                      <a:pos x="74" y="19"/>
                    </a:cxn>
                    <a:cxn ang="0">
                      <a:pos x="63" y="27"/>
                    </a:cxn>
                    <a:cxn ang="0">
                      <a:pos x="50" y="38"/>
                    </a:cxn>
                    <a:cxn ang="0">
                      <a:pos x="37" y="52"/>
                    </a:cxn>
                    <a:cxn ang="0">
                      <a:pos x="25" y="66"/>
                    </a:cxn>
                    <a:cxn ang="0">
                      <a:pos x="19" y="77"/>
                    </a:cxn>
                    <a:cxn ang="0">
                      <a:pos x="9" y="93"/>
                    </a:cxn>
                    <a:cxn ang="0">
                      <a:pos x="3" y="105"/>
                    </a:cxn>
                    <a:cxn ang="0">
                      <a:pos x="0" y="118"/>
                    </a:cxn>
                    <a:cxn ang="0">
                      <a:pos x="0" y="118"/>
                    </a:cxn>
                    <a:cxn ang="0">
                      <a:pos x="1" y="119"/>
                    </a:cxn>
                    <a:cxn ang="0">
                      <a:pos x="2" y="118"/>
                    </a:cxn>
                    <a:cxn ang="0">
                      <a:pos x="2" y="118"/>
                    </a:cxn>
                    <a:cxn ang="0">
                      <a:pos x="5" y="106"/>
                    </a:cxn>
                    <a:cxn ang="0">
                      <a:pos x="10" y="94"/>
                    </a:cxn>
                    <a:cxn ang="0">
                      <a:pos x="20" y="77"/>
                    </a:cxn>
                    <a:cxn ang="0">
                      <a:pos x="27" y="67"/>
                    </a:cxn>
                    <a:cxn ang="0">
                      <a:pos x="38" y="52"/>
                    </a:cxn>
                    <a:cxn ang="0">
                      <a:pos x="51" y="39"/>
                    </a:cxn>
                    <a:cxn ang="0">
                      <a:pos x="60" y="31"/>
                    </a:cxn>
                    <a:cxn ang="0">
                      <a:pos x="70" y="24"/>
                    </a:cxn>
                    <a:cxn ang="0">
                      <a:pos x="80" y="18"/>
                    </a:cxn>
                    <a:cxn ang="0">
                      <a:pos x="89" y="12"/>
                    </a:cxn>
                    <a:cxn ang="0">
                      <a:pos x="100" y="8"/>
                    </a:cxn>
                    <a:cxn ang="0">
                      <a:pos x="110" y="5"/>
                    </a:cxn>
                    <a:cxn ang="0">
                      <a:pos x="121" y="3"/>
                    </a:cxn>
                    <a:cxn ang="0">
                      <a:pos x="137" y="2"/>
                    </a:cxn>
                  </a:cxnLst>
                  <a:rect l="0" t="0" r="r" b="b"/>
                  <a:pathLst>
                    <a:path w="137" h="119">
                      <a:moveTo>
                        <a:pt x="137" y="2"/>
                      </a:moveTo>
                      <a:lnTo>
                        <a:pt x="137" y="2"/>
                      </a:lnTo>
                      <a:lnTo>
                        <a:pt x="137" y="2"/>
                      </a:lnTo>
                      <a:lnTo>
                        <a:pt x="137" y="2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25" y="0"/>
                      </a:lnTo>
                      <a:lnTo>
                        <a:pt x="121" y="2"/>
                      </a:lnTo>
                      <a:lnTo>
                        <a:pt x="116" y="2"/>
                      </a:lnTo>
                      <a:lnTo>
                        <a:pt x="109" y="3"/>
                      </a:lnTo>
                      <a:lnTo>
                        <a:pt x="105" y="5"/>
                      </a:lnTo>
                      <a:lnTo>
                        <a:pt x="99" y="7"/>
                      </a:lnTo>
                      <a:lnTo>
                        <a:pt x="94" y="8"/>
                      </a:lnTo>
                      <a:lnTo>
                        <a:pt x="89" y="10"/>
                      </a:lnTo>
                      <a:lnTo>
                        <a:pt x="84" y="14"/>
                      </a:lnTo>
                      <a:lnTo>
                        <a:pt x="78" y="17"/>
                      </a:lnTo>
                      <a:lnTo>
                        <a:pt x="74" y="19"/>
                      </a:lnTo>
                      <a:lnTo>
                        <a:pt x="69" y="22"/>
                      </a:lnTo>
                      <a:lnTo>
                        <a:pt x="63" y="27"/>
                      </a:lnTo>
                      <a:lnTo>
                        <a:pt x="59" y="30"/>
                      </a:lnTo>
                      <a:lnTo>
                        <a:pt x="50" y="38"/>
                      </a:lnTo>
                      <a:lnTo>
                        <a:pt x="41" y="46"/>
                      </a:lnTo>
                      <a:lnTo>
                        <a:pt x="37" y="52"/>
                      </a:lnTo>
                      <a:lnTo>
                        <a:pt x="28" y="61"/>
                      </a:lnTo>
                      <a:lnTo>
                        <a:pt x="25" y="66"/>
                      </a:lnTo>
                      <a:lnTo>
                        <a:pt x="22" y="71"/>
                      </a:lnTo>
                      <a:lnTo>
                        <a:pt x="19" y="77"/>
                      </a:lnTo>
                      <a:lnTo>
                        <a:pt x="12" y="88"/>
                      </a:lnTo>
                      <a:lnTo>
                        <a:pt x="9" y="93"/>
                      </a:lnTo>
                      <a:lnTo>
                        <a:pt x="7" y="100"/>
                      </a:lnTo>
                      <a:lnTo>
                        <a:pt x="3" y="105"/>
                      </a:lnTo>
                      <a:lnTo>
                        <a:pt x="2" y="112"/>
                      </a:lnTo>
                      <a:lnTo>
                        <a:pt x="0" y="118"/>
                      </a:lnTo>
                      <a:lnTo>
                        <a:pt x="0" y="118"/>
                      </a:lnTo>
                      <a:lnTo>
                        <a:pt x="0" y="118"/>
                      </a:lnTo>
                      <a:lnTo>
                        <a:pt x="1" y="118"/>
                      </a:lnTo>
                      <a:lnTo>
                        <a:pt x="1" y="119"/>
                      </a:lnTo>
                      <a:lnTo>
                        <a:pt x="2" y="119"/>
                      </a:lnTo>
                      <a:lnTo>
                        <a:pt x="2" y="118"/>
                      </a:lnTo>
                      <a:lnTo>
                        <a:pt x="2" y="118"/>
                      </a:lnTo>
                      <a:lnTo>
                        <a:pt x="2" y="118"/>
                      </a:lnTo>
                      <a:lnTo>
                        <a:pt x="3" y="113"/>
                      </a:lnTo>
                      <a:lnTo>
                        <a:pt x="5" y="106"/>
                      </a:lnTo>
                      <a:lnTo>
                        <a:pt x="9" y="100"/>
                      </a:lnTo>
                      <a:lnTo>
                        <a:pt x="10" y="94"/>
                      </a:lnTo>
                      <a:lnTo>
                        <a:pt x="13" y="89"/>
                      </a:lnTo>
                      <a:lnTo>
                        <a:pt x="20" y="77"/>
                      </a:lnTo>
                      <a:lnTo>
                        <a:pt x="23" y="72"/>
                      </a:lnTo>
                      <a:lnTo>
                        <a:pt x="27" y="67"/>
                      </a:lnTo>
                      <a:lnTo>
                        <a:pt x="31" y="61"/>
                      </a:lnTo>
                      <a:lnTo>
                        <a:pt x="38" y="52"/>
                      </a:lnTo>
                      <a:lnTo>
                        <a:pt x="43" y="47"/>
                      </a:lnTo>
                      <a:lnTo>
                        <a:pt x="51" y="39"/>
                      </a:lnTo>
                      <a:lnTo>
                        <a:pt x="56" y="35"/>
                      </a:lnTo>
                      <a:lnTo>
                        <a:pt x="60" y="31"/>
                      </a:lnTo>
                      <a:lnTo>
                        <a:pt x="64" y="28"/>
                      </a:lnTo>
                      <a:lnTo>
                        <a:pt x="70" y="24"/>
                      </a:lnTo>
                      <a:lnTo>
                        <a:pt x="74" y="21"/>
                      </a:lnTo>
                      <a:lnTo>
                        <a:pt x="80" y="18"/>
                      </a:lnTo>
                      <a:lnTo>
                        <a:pt x="85" y="16"/>
                      </a:lnTo>
                      <a:lnTo>
                        <a:pt x="89" y="12"/>
                      </a:lnTo>
                      <a:lnTo>
                        <a:pt x="95" y="10"/>
                      </a:lnTo>
                      <a:lnTo>
                        <a:pt x="100" y="8"/>
                      </a:lnTo>
                      <a:lnTo>
                        <a:pt x="105" y="7"/>
                      </a:lnTo>
                      <a:lnTo>
                        <a:pt x="110" y="5"/>
                      </a:lnTo>
                      <a:lnTo>
                        <a:pt x="116" y="4"/>
                      </a:lnTo>
                      <a:lnTo>
                        <a:pt x="121" y="3"/>
                      </a:lnTo>
                      <a:lnTo>
                        <a:pt x="125" y="2"/>
                      </a:lnTo>
                      <a:lnTo>
                        <a:pt x="137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55" name="Freeform 67"/>
                <p:cNvSpPr>
                  <a:spLocks/>
                </p:cNvSpPr>
                <p:nvPr/>
              </p:nvSpPr>
              <p:spPr bwMode="auto">
                <a:xfrm>
                  <a:off x="858" y="1940"/>
                  <a:ext cx="8" cy="22"/>
                </a:xfrm>
                <a:custGeom>
                  <a:avLst/>
                  <a:gdLst/>
                  <a:ahLst/>
                  <a:cxnLst>
                    <a:cxn ang="0">
                      <a:pos x="9" y="1"/>
                    </a:cxn>
                    <a:cxn ang="0">
                      <a:pos x="9" y="1"/>
                    </a:cxn>
                    <a:cxn ang="0">
                      <a:pos x="9" y="1"/>
                    </a:cxn>
                    <a:cxn ang="0">
                      <a:pos x="9" y="0"/>
                    </a:cxn>
                    <a:cxn ang="0">
                      <a:pos x="8" y="0"/>
                    </a:cxn>
                    <a:cxn ang="0">
                      <a:pos x="8" y="1"/>
                    </a:cxn>
                    <a:cxn ang="0">
                      <a:pos x="7" y="1"/>
                    </a:cxn>
                    <a:cxn ang="0">
                      <a:pos x="5" y="4"/>
                    </a:cxn>
                    <a:cxn ang="0">
                      <a:pos x="5" y="10"/>
                    </a:cxn>
                    <a:cxn ang="0">
                      <a:pos x="4" y="14"/>
                    </a:cxn>
                    <a:cxn ang="0">
                      <a:pos x="3" y="19"/>
                    </a:cxn>
                    <a:cxn ang="0">
                      <a:pos x="2" y="23"/>
                    </a:cxn>
                    <a:cxn ang="0">
                      <a:pos x="2" y="27"/>
                    </a:cxn>
                    <a:cxn ang="0">
                      <a:pos x="2" y="32"/>
                    </a:cxn>
                    <a:cxn ang="0">
                      <a:pos x="0" y="39"/>
                    </a:cxn>
                    <a:cxn ang="0">
                      <a:pos x="0" y="44"/>
                    </a:cxn>
                    <a:cxn ang="0">
                      <a:pos x="0" y="48"/>
                    </a:cxn>
                    <a:cxn ang="0">
                      <a:pos x="2" y="56"/>
                    </a:cxn>
                    <a:cxn ang="0">
                      <a:pos x="2" y="59"/>
                    </a:cxn>
                    <a:cxn ang="0">
                      <a:pos x="3" y="63"/>
                    </a:cxn>
                    <a:cxn ang="0">
                      <a:pos x="4" y="67"/>
                    </a:cxn>
                    <a:cxn ang="0">
                      <a:pos x="5" y="70"/>
                    </a:cxn>
                    <a:cxn ang="0">
                      <a:pos x="7" y="76"/>
                    </a:cxn>
                    <a:cxn ang="0">
                      <a:pos x="9" y="80"/>
                    </a:cxn>
                    <a:cxn ang="0">
                      <a:pos x="10" y="83"/>
                    </a:cxn>
                    <a:cxn ang="0">
                      <a:pos x="12" y="86"/>
                    </a:cxn>
                    <a:cxn ang="0">
                      <a:pos x="14" y="89"/>
                    </a:cxn>
                    <a:cxn ang="0">
                      <a:pos x="16" y="92"/>
                    </a:cxn>
                    <a:cxn ang="0">
                      <a:pos x="22" y="99"/>
                    </a:cxn>
                    <a:cxn ang="0">
                      <a:pos x="28" y="104"/>
                    </a:cxn>
                    <a:cxn ang="0">
                      <a:pos x="30" y="107"/>
                    </a:cxn>
                    <a:cxn ang="0">
                      <a:pos x="36" y="110"/>
                    </a:cxn>
                    <a:cxn ang="0">
                      <a:pos x="36" y="110"/>
                    </a:cxn>
                    <a:cxn ang="0">
                      <a:pos x="36" y="110"/>
                    </a:cxn>
                    <a:cxn ang="0">
                      <a:pos x="38" y="110"/>
                    </a:cxn>
                    <a:cxn ang="0">
                      <a:pos x="38" y="109"/>
                    </a:cxn>
                    <a:cxn ang="0">
                      <a:pos x="36" y="109"/>
                    </a:cxn>
                    <a:cxn ang="0">
                      <a:pos x="36" y="109"/>
                    </a:cxn>
                    <a:cxn ang="0">
                      <a:pos x="31" y="105"/>
                    </a:cxn>
                    <a:cxn ang="0">
                      <a:pos x="28" y="103"/>
                    </a:cxn>
                    <a:cxn ang="0">
                      <a:pos x="23" y="98"/>
                    </a:cxn>
                    <a:cxn ang="0">
                      <a:pos x="17" y="92"/>
                    </a:cxn>
                    <a:cxn ang="0">
                      <a:pos x="16" y="88"/>
                    </a:cxn>
                    <a:cxn ang="0">
                      <a:pos x="14" y="85"/>
                    </a:cxn>
                    <a:cxn ang="0">
                      <a:pos x="11" y="83"/>
                    </a:cxn>
                    <a:cxn ang="0">
                      <a:pos x="10" y="80"/>
                    </a:cxn>
                    <a:cxn ang="0">
                      <a:pos x="9" y="76"/>
                    </a:cxn>
                    <a:cxn ang="0">
                      <a:pos x="6" y="70"/>
                    </a:cxn>
                    <a:cxn ang="0">
                      <a:pos x="6" y="67"/>
                    </a:cxn>
                    <a:cxn ang="0">
                      <a:pos x="5" y="62"/>
                    </a:cxn>
                    <a:cxn ang="0">
                      <a:pos x="4" y="59"/>
                    </a:cxn>
                    <a:cxn ang="0">
                      <a:pos x="4" y="56"/>
                    </a:cxn>
                    <a:cxn ang="0">
                      <a:pos x="3" y="48"/>
                    </a:cxn>
                    <a:cxn ang="0">
                      <a:pos x="2" y="44"/>
                    </a:cxn>
                    <a:cxn ang="0">
                      <a:pos x="2" y="39"/>
                    </a:cxn>
                    <a:cxn ang="0">
                      <a:pos x="3" y="32"/>
                    </a:cxn>
                    <a:cxn ang="0">
                      <a:pos x="3" y="27"/>
                    </a:cxn>
                    <a:cxn ang="0">
                      <a:pos x="4" y="23"/>
                    </a:cxn>
                    <a:cxn ang="0">
                      <a:pos x="4" y="19"/>
                    </a:cxn>
                    <a:cxn ang="0">
                      <a:pos x="5" y="14"/>
                    </a:cxn>
                    <a:cxn ang="0">
                      <a:pos x="6" y="10"/>
                    </a:cxn>
                    <a:cxn ang="0">
                      <a:pos x="7" y="6"/>
                    </a:cxn>
                    <a:cxn ang="0">
                      <a:pos x="9" y="1"/>
                    </a:cxn>
                  </a:cxnLst>
                  <a:rect l="0" t="0" r="r" b="b"/>
                  <a:pathLst>
                    <a:path w="38" h="110">
                      <a:moveTo>
                        <a:pt x="9" y="1"/>
                      </a:move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5" y="4"/>
                      </a:lnTo>
                      <a:lnTo>
                        <a:pt x="5" y="10"/>
                      </a:lnTo>
                      <a:lnTo>
                        <a:pt x="4" y="14"/>
                      </a:lnTo>
                      <a:lnTo>
                        <a:pt x="3" y="19"/>
                      </a:lnTo>
                      <a:lnTo>
                        <a:pt x="2" y="23"/>
                      </a:lnTo>
                      <a:lnTo>
                        <a:pt x="2" y="27"/>
                      </a:lnTo>
                      <a:lnTo>
                        <a:pt x="2" y="32"/>
                      </a:lnTo>
                      <a:lnTo>
                        <a:pt x="0" y="39"/>
                      </a:lnTo>
                      <a:lnTo>
                        <a:pt x="0" y="44"/>
                      </a:lnTo>
                      <a:lnTo>
                        <a:pt x="0" y="48"/>
                      </a:lnTo>
                      <a:lnTo>
                        <a:pt x="2" y="56"/>
                      </a:lnTo>
                      <a:lnTo>
                        <a:pt x="2" y="59"/>
                      </a:lnTo>
                      <a:lnTo>
                        <a:pt x="3" y="63"/>
                      </a:lnTo>
                      <a:lnTo>
                        <a:pt x="4" y="67"/>
                      </a:lnTo>
                      <a:lnTo>
                        <a:pt x="5" y="70"/>
                      </a:lnTo>
                      <a:lnTo>
                        <a:pt x="7" y="76"/>
                      </a:lnTo>
                      <a:lnTo>
                        <a:pt x="9" y="80"/>
                      </a:lnTo>
                      <a:lnTo>
                        <a:pt x="10" y="83"/>
                      </a:lnTo>
                      <a:lnTo>
                        <a:pt x="12" y="86"/>
                      </a:lnTo>
                      <a:lnTo>
                        <a:pt x="14" y="89"/>
                      </a:lnTo>
                      <a:lnTo>
                        <a:pt x="16" y="92"/>
                      </a:lnTo>
                      <a:lnTo>
                        <a:pt x="22" y="99"/>
                      </a:lnTo>
                      <a:lnTo>
                        <a:pt x="28" y="104"/>
                      </a:lnTo>
                      <a:lnTo>
                        <a:pt x="30" y="107"/>
                      </a:lnTo>
                      <a:lnTo>
                        <a:pt x="36" y="110"/>
                      </a:lnTo>
                      <a:lnTo>
                        <a:pt x="36" y="110"/>
                      </a:lnTo>
                      <a:lnTo>
                        <a:pt x="36" y="110"/>
                      </a:lnTo>
                      <a:lnTo>
                        <a:pt x="38" y="110"/>
                      </a:lnTo>
                      <a:lnTo>
                        <a:pt x="38" y="109"/>
                      </a:lnTo>
                      <a:lnTo>
                        <a:pt x="36" y="109"/>
                      </a:lnTo>
                      <a:lnTo>
                        <a:pt x="36" y="109"/>
                      </a:lnTo>
                      <a:lnTo>
                        <a:pt x="31" y="105"/>
                      </a:lnTo>
                      <a:lnTo>
                        <a:pt x="28" y="103"/>
                      </a:lnTo>
                      <a:lnTo>
                        <a:pt x="23" y="98"/>
                      </a:lnTo>
                      <a:lnTo>
                        <a:pt x="17" y="92"/>
                      </a:lnTo>
                      <a:lnTo>
                        <a:pt x="16" y="88"/>
                      </a:lnTo>
                      <a:lnTo>
                        <a:pt x="14" y="85"/>
                      </a:lnTo>
                      <a:lnTo>
                        <a:pt x="11" y="83"/>
                      </a:lnTo>
                      <a:lnTo>
                        <a:pt x="10" y="80"/>
                      </a:lnTo>
                      <a:lnTo>
                        <a:pt x="9" y="76"/>
                      </a:lnTo>
                      <a:lnTo>
                        <a:pt x="6" y="70"/>
                      </a:lnTo>
                      <a:lnTo>
                        <a:pt x="6" y="67"/>
                      </a:lnTo>
                      <a:lnTo>
                        <a:pt x="5" y="62"/>
                      </a:lnTo>
                      <a:lnTo>
                        <a:pt x="4" y="59"/>
                      </a:lnTo>
                      <a:lnTo>
                        <a:pt x="4" y="56"/>
                      </a:lnTo>
                      <a:lnTo>
                        <a:pt x="3" y="48"/>
                      </a:lnTo>
                      <a:lnTo>
                        <a:pt x="2" y="44"/>
                      </a:lnTo>
                      <a:lnTo>
                        <a:pt x="2" y="39"/>
                      </a:lnTo>
                      <a:lnTo>
                        <a:pt x="3" y="32"/>
                      </a:lnTo>
                      <a:lnTo>
                        <a:pt x="3" y="27"/>
                      </a:lnTo>
                      <a:lnTo>
                        <a:pt x="4" y="23"/>
                      </a:lnTo>
                      <a:lnTo>
                        <a:pt x="4" y="19"/>
                      </a:lnTo>
                      <a:lnTo>
                        <a:pt x="5" y="14"/>
                      </a:lnTo>
                      <a:lnTo>
                        <a:pt x="6" y="10"/>
                      </a:lnTo>
                      <a:lnTo>
                        <a:pt x="7" y="6"/>
                      </a:lnTo>
                      <a:lnTo>
                        <a:pt x="9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56" name="Freeform 68"/>
                <p:cNvSpPr>
                  <a:spLocks/>
                </p:cNvSpPr>
                <p:nvPr/>
              </p:nvSpPr>
              <p:spPr bwMode="auto">
                <a:xfrm>
                  <a:off x="839" y="1902"/>
                  <a:ext cx="56" cy="60"/>
                </a:xfrm>
                <a:custGeom>
                  <a:avLst/>
                  <a:gdLst/>
                  <a:ahLst/>
                  <a:cxnLst>
                    <a:cxn ang="0">
                      <a:pos x="26" y="236"/>
                    </a:cxn>
                    <a:cxn ang="0">
                      <a:pos x="13" y="218"/>
                    </a:cxn>
                    <a:cxn ang="0">
                      <a:pos x="7" y="205"/>
                    </a:cxn>
                    <a:cxn ang="0">
                      <a:pos x="2" y="190"/>
                    </a:cxn>
                    <a:cxn ang="0">
                      <a:pos x="0" y="174"/>
                    </a:cxn>
                    <a:cxn ang="0">
                      <a:pos x="1" y="156"/>
                    </a:cxn>
                    <a:cxn ang="0">
                      <a:pos x="5" y="138"/>
                    </a:cxn>
                    <a:cxn ang="0">
                      <a:pos x="11" y="115"/>
                    </a:cxn>
                    <a:cxn ang="0">
                      <a:pos x="23" y="90"/>
                    </a:cxn>
                    <a:cxn ang="0">
                      <a:pos x="38" y="67"/>
                    </a:cxn>
                    <a:cxn ang="0">
                      <a:pos x="56" y="46"/>
                    </a:cxn>
                    <a:cxn ang="0">
                      <a:pos x="76" y="29"/>
                    </a:cxn>
                    <a:cxn ang="0">
                      <a:pos x="97" y="16"/>
                    </a:cxn>
                    <a:cxn ang="0">
                      <a:pos x="120" y="6"/>
                    </a:cxn>
                    <a:cxn ang="0">
                      <a:pos x="143" y="1"/>
                    </a:cxn>
                    <a:cxn ang="0">
                      <a:pos x="163" y="1"/>
                    </a:cxn>
                    <a:cxn ang="0">
                      <a:pos x="180" y="7"/>
                    </a:cxn>
                    <a:cxn ang="0">
                      <a:pos x="201" y="20"/>
                    </a:cxn>
                    <a:cxn ang="0">
                      <a:pos x="217" y="32"/>
                    </a:cxn>
                    <a:cxn ang="0">
                      <a:pos x="230" y="44"/>
                    </a:cxn>
                    <a:cxn ang="0">
                      <a:pos x="250" y="65"/>
                    </a:cxn>
                    <a:cxn ang="0">
                      <a:pos x="270" y="86"/>
                    </a:cxn>
                    <a:cxn ang="0">
                      <a:pos x="276" y="94"/>
                    </a:cxn>
                    <a:cxn ang="0">
                      <a:pos x="283" y="101"/>
                    </a:cxn>
                    <a:cxn ang="0">
                      <a:pos x="274" y="94"/>
                    </a:cxn>
                    <a:cxn ang="0">
                      <a:pos x="260" y="90"/>
                    </a:cxn>
                    <a:cxn ang="0">
                      <a:pos x="242" y="87"/>
                    </a:cxn>
                    <a:cxn ang="0">
                      <a:pos x="222" y="87"/>
                    </a:cxn>
                    <a:cxn ang="0">
                      <a:pos x="201" y="92"/>
                    </a:cxn>
                    <a:cxn ang="0">
                      <a:pos x="179" y="102"/>
                    </a:cxn>
                    <a:cxn ang="0">
                      <a:pos x="160" y="117"/>
                    </a:cxn>
                    <a:cxn ang="0">
                      <a:pos x="141" y="140"/>
                    </a:cxn>
                    <a:cxn ang="0">
                      <a:pos x="127" y="166"/>
                    </a:cxn>
                    <a:cxn ang="0">
                      <a:pos x="116" y="191"/>
                    </a:cxn>
                    <a:cxn ang="0">
                      <a:pos x="108" y="215"/>
                    </a:cxn>
                    <a:cxn ang="0">
                      <a:pos x="105" y="238"/>
                    </a:cxn>
                    <a:cxn ang="0">
                      <a:pos x="105" y="257"/>
                    </a:cxn>
                    <a:cxn ang="0">
                      <a:pos x="110" y="275"/>
                    </a:cxn>
                    <a:cxn ang="0">
                      <a:pos x="120" y="290"/>
                    </a:cxn>
                    <a:cxn ang="0">
                      <a:pos x="134" y="302"/>
                    </a:cxn>
                    <a:cxn ang="0">
                      <a:pos x="105" y="286"/>
                    </a:cxn>
                    <a:cxn ang="0">
                      <a:pos x="79" y="272"/>
                    </a:cxn>
                    <a:cxn ang="0">
                      <a:pos x="56" y="257"/>
                    </a:cxn>
                    <a:cxn ang="0">
                      <a:pos x="37" y="245"/>
                    </a:cxn>
                  </a:cxnLst>
                  <a:rect l="0" t="0" r="r" b="b"/>
                  <a:pathLst>
                    <a:path w="283" h="302">
                      <a:moveTo>
                        <a:pt x="37" y="245"/>
                      </a:moveTo>
                      <a:lnTo>
                        <a:pt x="26" y="236"/>
                      </a:lnTo>
                      <a:lnTo>
                        <a:pt x="18" y="225"/>
                      </a:lnTo>
                      <a:lnTo>
                        <a:pt x="13" y="218"/>
                      </a:lnTo>
                      <a:lnTo>
                        <a:pt x="10" y="212"/>
                      </a:lnTo>
                      <a:lnTo>
                        <a:pt x="7" y="205"/>
                      </a:lnTo>
                      <a:lnTo>
                        <a:pt x="5" y="198"/>
                      </a:lnTo>
                      <a:lnTo>
                        <a:pt x="2" y="190"/>
                      </a:lnTo>
                      <a:lnTo>
                        <a:pt x="1" y="182"/>
                      </a:lnTo>
                      <a:lnTo>
                        <a:pt x="0" y="174"/>
                      </a:lnTo>
                      <a:lnTo>
                        <a:pt x="0" y="165"/>
                      </a:lnTo>
                      <a:lnTo>
                        <a:pt x="1" y="156"/>
                      </a:lnTo>
                      <a:lnTo>
                        <a:pt x="2" y="146"/>
                      </a:lnTo>
                      <a:lnTo>
                        <a:pt x="5" y="138"/>
                      </a:lnTo>
                      <a:lnTo>
                        <a:pt x="7" y="128"/>
                      </a:lnTo>
                      <a:lnTo>
                        <a:pt x="11" y="115"/>
                      </a:lnTo>
                      <a:lnTo>
                        <a:pt x="17" y="102"/>
                      </a:lnTo>
                      <a:lnTo>
                        <a:pt x="23" y="90"/>
                      </a:lnTo>
                      <a:lnTo>
                        <a:pt x="31" y="78"/>
                      </a:lnTo>
                      <a:lnTo>
                        <a:pt x="38" y="67"/>
                      </a:lnTo>
                      <a:lnTo>
                        <a:pt x="47" y="56"/>
                      </a:lnTo>
                      <a:lnTo>
                        <a:pt x="56" y="46"/>
                      </a:lnTo>
                      <a:lnTo>
                        <a:pt x="66" y="37"/>
                      </a:lnTo>
                      <a:lnTo>
                        <a:pt x="76" y="29"/>
                      </a:lnTo>
                      <a:lnTo>
                        <a:pt x="86" y="22"/>
                      </a:lnTo>
                      <a:lnTo>
                        <a:pt x="97" y="16"/>
                      </a:lnTo>
                      <a:lnTo>
                        <a:pt x="108" y="10"/>
                      </a:lnTo>
                      <a:lnTo>
                        <a:pt x="120" y="6"/>
                      </a:lnTo>
                      <a:lnTo>
                        <a:pt x="131" y="2"/>
                      </a:lnTo>
                      <a:lnTo>
                        <a:pt x="143" y="1"/>
                      </a:lnTo>
                      <a:lnTo>
                        <a:pt x="154" y="0"/>
                      </a:lnTo>
                      <a:lnTo>
                        <a:pt x="163" y="1"/>
                      </a:lnTo>
                      <a:lnTo>
                        <a:pt x="171" y="4"/>
                      </a:lnTo>
                      <a:lnTo>
                        <a:pt x="180" y="7"/>
                      </a:lnTo>
                      <a:lnTo>
                        <a:pt x="187" y="10"/>
                      </a:lnTo>
                      <a:lnTo>
                        <a:pt x="201" y="20"/>
                      </a:lnTo>
                      <a:lnTo>
                        <a:pt x="214" y="30"/>
                      </a:lnTo>
                      <a:lnTo>
                        <a:pt x="217" y="32"/>
                      </a:lnTo>
                      <a:lnTo>
                        <a:pt x="226" y="39"/>
                      </a:lnTo>
                      <a:lnTo>
                        <a:pt x="230" y="44"/>
                      </a:lnTo>
                      <a:lnTo>
                        <a:pt x="240" y="54"/>
                      </a:lnTo>
                      <a:lnTo>
                        <a:pt x="250" y="65"/>
                      </a:lnTo>
                      <a:lnTo>
                        <a:pt x="260" y="75"/>
                      </a:lnTo>
                      <a:lnTo>
                        <a:pt x="270" y="86"/>
                      </a:lnTo>
                      <a:lnTo>
                        <a:pt x="273" y="91"/>
                      </a:lnTo>
                      <a:lnTo>
                        <a:pt x="276" y="94"/>
                      </a:lnTo>
                      <a:lnTo>
                        <a:pt x="279" y="97"/>
                      </a:lnTo>
                      <a:lnTo>
                        <a:pt x="283" y="101"/>
                      </a:lnTo>
                      <a:lnTo>
                        <a:pt x="278" y="97"/>
                      </a:lnTo>
                      <a:lnTo>
                        <a:pt x="274" y="94"/>
                      </a:lnTo>
                      <a:lnTo>
                        <a:pt x="267" y="92"/>
                      </a:lnTo>
                      <a:lnTo>
                        <a:pt x="260" y="90"/>
                      </a:lnTo>
                      <a:lnTo>
                        <a:pt x="251" y="89"/>
                      </a:lnTo>
                      <a:lnTo>
                        <a:pt x="242" y="87"/>
                      </a:lnTo>
                      <a:lnTo>
                        <a:pt x="233" y="87"/>
                      </a:lnTo>
                      <a:lnTo>
                        <a:pt x="222" y="87"/>
                      </a:lnTo>
                      <a:lnTo>
                        <a:pt x="212" y="90"/>
                      </a:lnTo>
                      <a:lnTo>
                        <a:pt x="201" y="92"/>
                      </a:lnTo>
                      <a:lnTo>
                        <a:pt x="190" y="96"/>
                      </a:lnTo>
                      <a:lnTo>
                        <a:pt x="179" y="102"/>
                      </a:lnTo>
                      <a:lnTo>
                        <a:pt x="169" y="108"/>
                      </a:lnTo>
                      <a:lnTo>
                        <a:pt x="160" y="117"/>
                      </a:lnTo>
                      <a:lnTo>
                        <a:pt x="150" y="128"/>
                      </a:lnTo>
                      <a:lnTo>
                        <a:pt x="141" y="140"/>
                      </a:lnTo>
                      <a:lnTo>
                        <a:pt x="133" y="153"/>
                      </a:lnTo>
                      <a:lnTo>
                        <a:pt x="127" y="166"/>
                      </a:lnTo>
                      <a:lnTo>
                        <a:pt x="120" y="178"/>
                      </a:lnTo>
                      <a:lnTo>
                        <a:pt x="116" y="191"/>
                      </a:lnTo>
                      <a:lnTo>
                        <a:pt x="112" y="203"/>
                      </a:lnTo>
                      <a:lnTo>
                        <a:pt x="108" y="215"/>
                      </a:lnTo>
                      <a:lnTo>
                        <a:pt x="106" y="226"/>
                      </a:lnTo>
                      <a:lnTo>
                        <a:pt x="105" y="238"/>
                      </a:lnTo>
                      <a:lnTo>
                        <a:pt x="104" y="248"/>
                      </a:lnTo>
                      <a:lnTo>
                        <a:pt x="105" y="257"/>
                      </a:lnTo>
                      <a:lnTo>
                        <a:pt x="107" y="267"/>
                      </a:lnTo>
                      <a:lnTo>
                        <a:pt x="110" y="275"/>
                      </a:lnTo>
                      <a:lnTo>
                        <a:pt x="114" y="284"/>
                      </a:lnTo>
                      <a:lnTo>
                        <a:pt x="120" y="290"/>
                      </a:lnTo>
                      <a:lnTo>
                        <a:pt x="127" y="297"/>
                      </a:lnTo>
                      <a:lnTo>
                        <a:pt x="134" y="302"/>
                      </a:lnTo>
                      <a:lnTo>
                        <a:pt x="119" y="293"/>
                      </a:lnTo>
                      <a:lnTo>
                        <a:pt x="105" y="286"/>
                      </a:lnTo>
                      <a:lnTo>
                        <a:pt x="92" y="278"/>
                      </a:lnTo>
                      <a:lnTo>
                        <a:pt x="79" y="272"/>
                      </a:lnTo>
                      <a:lnTo>
                        <a:pt x="67" y="265"/>
                      </a:lnTo>
                      <a:lnTo>
                        <a:pt x="56" y="257"/>
                      </a:lnTo>
                      <a:lnTo>
                        <a:pt x="46" y="252"/>
                      </a:lnTo>
                      <a:lnTo>
                        <a:pt x="37" y="2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57" name="Freeform 69"/>
                <p:cNvSpPr>
                  <a:spLocks/>
                </p:cNvSpPr>
                <p:nvPr/>
              </p:nvSpPr>
              <p:spPr bwMode="auto">
                <a:xfrm>
                  <a:off x="839" y="1927"/>
                  <a:ext cx="7" cy="24"/>
                </a:xfrm>
                <a:custGeom>
                  <a:avLst/>
                  <a:gdLst/>
                  <a:ahLst/>
                  <a:cxnLst>
                    <a:cxn ang="0">
                      <a:pos x="39" y="120"/>
                    </a:cxn>
                    <a:cxn ang="0">
                      <a:pos x="39" y="118"/>
                    </a:cxn>
                    <a:cxn ang="0">
                      <a:pos x="35" y="115"/>
                    </a:cxn>
                    <a:cxn ang="0">
                      <a:pos x="30" y="111"/>
                    </a:cxn>
                    <a:cxn ang="0">
                      <a:pos x="25" y="105"/>
                    </a:cxn>
                    <a:cxn ang="0">
                      <a:pos x="21" y="100"/>
                    </a:cxn>
                    <a:cxn ang="0">
                      <a:pos x="17" y="93"/>
                    </a:cxn>
                    <a:cxn ang="0">
                      <a:pos x="13" y="87"/>
                    </a:cxn>
                    <a:cxn ang="0">
                      <a:pos x="10" y="80"/>
                    </a:cxn>
                    <a:cxn ang="0">
                      <a:pos x="7" y="69"/>
                    </a:cxn>
                    <a:cxn ang="0">
                      <a:pos x="3" y="63"/>
                    </a:cxn>
                    <a:cxn ang="0">
                      <a:pos x="2" y="54"/>
                    </a:cxn>
                    <a:cxn ang="0">
                      <a:pos x="1" y="42"/>
                    </a:cxn>
                    <a:cxn ang="0">
                      <a:pos x="2" y="28"/>
                    </a:cxn>
                    <a:cxn ang="0">
                      <a:pos x="3" y="19"/>
                    </a:cxn>
                    <a:cxn ang="0">
                      <a:pos x="9" y="1"/>
                    </a:cxn>
                    <a:cxn ang="0">
                      <a:pos x="9" y="0"/>
                    </a:cxn>
                    <a:cxn ang="0">
                      <a:pos x="8" y="0"/>
                    </a:cxn>
                    <a:cxn ang="0">
                      <a:pos x="7" y="0"/>
                    </a:cxn>
                    <a:cxn ang="0">
                      <a:pos x="2" y="19"/>
                    </a:cxn>
                    <a:cxn ang="0">
                      <a:pos x="0" y="28"/>
                    </a:cxn>
                    <a:cxn ang="0">
                      <a:pos x="0" y="42"/>
                    </a:cxn>
                    <a:cxn ang="0">
                      <a:pos x="1" y="54"/>
                    </a:cxn>
                    <a:cxn ang="0">
                      <a:pos x="2" y="63"/>
                    </a:cxn>
                    <a:cxn ang="0">
                      <a:pos x="5" y="71"/>
                    </a:cxn>
                    <a:cxn ang="0">
                      <a:pos x="8" y="81"/>
                    </a:cxn>
                    <a:cxn ang="0">
                      <a:pos x="11" y="88"/>
                    </a:cxn>
                    <a:cxn ang="0">
                      <a:pos x="15" y="95"/>
                    </a:cxn>
                    <a:cxn ang="0">
                      <a:pos x="19" y="100"/>
                    </a:cxn>
                    <a:cxn ang="0">
                      <a:pos x="24" y="106"/>
                    </a:cxn>
                    <a:cxn ang="0">
                      <a:pos x="29" y="112"/>
                    </a:cxn>
                    <a:cxn ang="0">
                      <a:pos x="34" y="117"/>
                    </a:cxn>
                  </a:cxnLst>
                  <a:rect l="0" t="0" r="r" b="b"/>
                  <a:pathLst>
                    <a:path w="39" h="120">
                      <a:moveTo>
                        <a:pt x="38" y="120"/>
                      </a:moveTo>
                      <a:lnTo>
                        <a:pt x="39" y="120"/>
                      </a:lnTo>
                      <a:lnTo>
                        <a:pt x="39" y="118"/>
                      </a:lnTo>
                      <a:lnTo>
                        <a:pt x="39" y="118"/>
                      </a:lnTo>
                      <a:lnTo>
                        <a:pt x="39" y="117"/>
                      </a:lnTo>
                      <a:lnTo>
                        <a:pt x="35" y="115"/>
                      </a:lnTo>
                      <a:lnTo>
                        <a:pt x="33" y="113"/>
                      </a:lnTo>
                      <a:lnTo>
                        <a:pt x="30" y="111"/>
                      </a:lnTo>
                      <a:lnTo>
                        <a:pt x="27" y="109"/>
                      </a:lnTo>
                      <a:lnTo>
                        <a:pt x="25" y="105"/>
                      </a:lnTo>
                      <a:lnTo>
                        <a:pt x="23" y="102"/>
                      </a:lnTo>
                      <a:lnTo>
                        <a:pt x="21" y="100"/>
                      </a:lnTo>
                      <a:lnTo>
                        <a:pt x="19" y="97"/>
                      </a:lnTo>
                      <a:lnTo>
                        <a:pt x="17" y="93"/>
                      </a:lnTo>
                      <a:lnTo>
                        <a:pt x="15" y="91"/>
                      </a:lnTo>
                      <a:lnTo>
                        <a:pt x="13" y="87"/>
                      </a:lnTo>
                      <a:lnTo>
                        <a:pt x="11" y="85"/>
                      </a:lnTo>
                      <a:lnTo>
                        <a:pt x="10" y="80"/>
                      </a:lnTo>
                      <a:lnTo>
                        <a:pt x="7" y="73"/>
                      </a:lnTo>
                      <a:lnTo>
                        <a:pt x="7" y="69"/>
                      </a:lnTo>
                      <a:lnTo>
                        <a:pt x="5" y="66"/>
                      </a:lnTo>
                      <a:lnTo>
                        <a:pt x="3" y="63"/>
                      </a:lnTo>
                      <a:lnTo>
                        <a:pt x="3" y="59"/>
                      </a:lnTo>
                      <a:lnTo>
                        <a:pt x="2" y="54"/>
                      </a:lnTo>
                      <a:lnTo>
                        <a:pt x="1" y="47"/>
                      </a:lnTo>
                      <a:lnTo>
                        <a:pt x="1" y="42"/>
                      </a:lnTo>
                      <a:lnTo>
                        <a:pt x="2" y="38"/>
                      </a:lnTo>
                      <a:lnTo>
                        <a:pt x="2" y="28"/>
                      </a:lnTo>
                      <a:lnTo>
                        <a:pt x="2" y="24"/>
                      </a:lnTo>
                      <a:lnTo>
                        <a:pt x="3" y="19"/>
                      </a:lnTo>
                      <a:lnTo>
                        <a:pt x="7" y="5"/>
                      </a:ln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4"/>
                      </a:lnTo>
                      <a:lnTo>
                        <a:pt x="2" y="19"/>
                      </a:lnTo>
                      <a:lnTo>
                        <a:pt x="1" y="24"/>
                      </a:lnTo>
                      <a:lnTo>
                        <a:pt x="0" y="28"/>
                      </a:lnTo>
                      <a:lnTo>
                        <a:pt x="0" y="38"/>
                      </a:lnTo>
                      <a:lnTo>
                        <a:pt x="0" y="42"/>
                      </a:lnTo>
                      <a:lnTo>
                        <a:pt x="0" y="47"/>
                      </a:lnTo>
                      <a:lnTo>
                        <a:pt x="1" y="54"/>
                      </a:lnTo>
                      <a:lnTo>
                        <a:pt x="1" y="59"/>
                      </a:lnTo>
                      <a:lnTo>
                        <a:pt x="2" y="63"/>
                      </a:lnTo>
                      <a:lnTo>
                        <a:pt x="3" y="66"/>
                      </a:lnTo>
                      <a:lnTo>
                        <a:pt x="5" y="71"/>
                      </a:lnTo>
                      <a:lnTo>
                        <a:pt x="6" y="74"/>
                      </a:lnTo>
                      <a:lnTo>
                        <a:pt x="8" y="81"/>
                      </a:lnTo>
                      <a:lnTo>
                        <a:pt x="10" y="85"/>
                      </a:lnTo>
                      <a:lnTo>
                        <a:pt x="11" y="88"/>
                      </a:lnTo>
                      <a:lnTo>
                        <a:pt x="13" y="91"/>
                      </a:lnTo>
                      <a:lnTo>
                        <a:pt x="15" y="95"/>
                      </a:lnTo>
                      <a:lnTo>
                        <a:pt x="17" y="98"/>
                      </a:lnTo>
                      <a:lnTo>
                        <a:pt x="19" y="100"/>
                      </a:lnTo>
                      <a:lnTo>
                        <a:pt x="21" y="103"/>
                      </a:lnTo>
                      <a:lnTo>
                        <a:pt x="24" y="106"/>
                      </a:lnTo>
                      <a:lnTo>
                        <a:pt x="26" y="109"/>
                      </a:lnTo>
                      <a:lnTo>
                        <a:pt x="29" y="112"/>
                      </a:lnTo>
                      <a:lnTo>
                        <a:pt x="32" y="114"/>
                      </a:lnTo>
                      <a:lnTo>
                        <a:pt x="34" y="117"/>
                      </a:lnTo>
                      <a:lnTo>
                        <a:pt x="38" y="120"/>
                      </a:lnTo>
                      <a:close/>
                    </a:path>
                  </a:pathLst>
                </a:custGeom>
                <a:solidFill>
                  <a:srgbClr val="0099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58" name="Freeform 70"/>
                <p:cNvSpPr>
                  <a:spLocks/>
                </p:cNvSpPr>
                <p:nvPr/>
              </p:nvSpPr>
              <p:spPr bwMode="auto">
                <a:xfrm>
                  <a:off x="840" y="1901"/>
                  <a:ext cx="30" cy="26"/>
                </a:xfrm>
                <a:custGeom>
                  <a:avLst/>
                  <a:gdLst/>
                  <a:ahLst/>
                  <a:cxnLst>
                    <a:cxn ang="0">
                      <a:pos x="0" y="129"/>
                    </a:cxn>
                    <a:cxn ang="0">
                      <a:pos x="1" y="129"/>
                    </a:cxn>
                    <a:cxn ang="0">
                      <a:pos x="2" y="129"/>
                    </a:cxn>
                    <a:cxn ang="0">
                      <a:pos x="2" y="129"/>
                    </a:cxn>
                    <a:cxn ang="0">
                      <a:pos x="6" y="116"/>
                    </a:cxn>
                    <a:cxn ang="0">
                      <a:pos x="12" y="103"/>
                    </a:cxn>
                    <a:cxn ang="0">
                      <a:pos x="17" y="91"/>
                    </a:cxn>
                    <a:cxn ang="0">
                      <a:pos x="25" y="79"/>
                    </a:cxn>
                    <a:cxn ang="0">
                      <a:pos x="32" y="68"/>
                    </a:cxn>
                    <a:cxn ang="0">
                      <a:pos x="46" y="52"/>
                    </a:cxn>
                    <a:cxn ang="0">
                      <a:pos x="60" y="39"/>
                    </a:cxn>
                    <a:cxn ang="0">
                      <a:pos x="70" y="31"/>
                    </a:cxn>
                    <a:cxn ang="0">
                      <a:pos x="91" y="17"/>
                    </a:cxn>
                    <a:cxn ang="0">
                      <a:pos x="102" y="11"/>
                    </a:cxn>
                    <a:cxn ang="0">
                      <a:pos x="114" y="8"/>
                    </a:cxn>
                    <a:cxn ang="0">
                      <a:pos x="125" y="5"/>
                    </a:cxn>
                    <a:cxn ang="0">
                      <a:pos x="136" y="2"/>
                    </a:cxn>
                    <a:cxn ang="0">
                      <a:pos x="149" y="2"/>
                    </a:cxn>
                    <a:cxn ang="0">
                      <a:pos x="149" y="1"/>
                    </a:cxn>
                    <a:cxn ang="0">
                      <a:pos x="149" y="1"/>
                    </a:cxn>
                    <a:cxn ang="0">
                      <a:pos x="148" y="0"/>
                    </a:cxn>
                    <a:cxn ang="0">
                      <a:pos x="136" y="1"/>
                    </a:cxn>
                    <a:cxn ang="0">
                      <a:pos x="125" y="2"/>
                    </a:cxn>
                    <a:cxn ang="0">
                      <a:pos x="113" y="6"/>
                    </a:cxn>
                    <a:cxn ang="0">
                      <a:pos x="102" y="10"/>
                    </a:cxn>
                    <a:cxn ang="0">
                      <a:pos x="90" y="15"/>
                    </a:cxn>
                    <a:cxn ang="0">
                      <a:pos x="70" y="28"/>
                    </a:cxn>
                    <a:cxn ang="0">
                      <a:pos x="60" y="37"/>
                    </a:cxn>
                    <a:cxn ang="0">
                      <a:pos x="50" y="47"/>
                    </a:cxn>
                    <a:cxn ang="0">
                      <a:pos x="40" y="56"/>
                    </a:cxn>
                    <a:cxn ang="0">
                      <a:pos x="27" y="72"/>
                    </a:cxn>
                    <a:cxn ang="0">
                      <a:pos x="19" y="83"/>
                    </a:cxn>
                    <a:cxn ang="0">
                      <a:pos x="12" y="96"/>
                    </a:cxn>
                    <a:cxn ang="0">
                      <a:pos x="6" y="108"/>
                    </a:cxn>
                    <a:cxn ang="0">
                      <a:pos x="2" y="120"/>
                    </a:cxn>
                    <a:cxn ang="0">
                      <a:pos x="0" y="128"/>
                    </a:cxn>
                  </a:cxnLst>
                  <a:rect l="0" t="0" r="r" b="b"/>
                  <a:pathLst>
                    <a:path w="149" h="129">
                      <a:moveTo>
                        <a:pt x="0" y="128"/>
                      </a:moveTo>
                      <a:lnTo>
                        <a:pt x="0" y="129"/>
                      </a:lnTo>
                      <a:lnTo>
                        <a:pt x="1" y="129"/>
                      </a:lnTo>
                      <a:lnTo>
                        <a:pt x="1" y="129"/>
                      </a:lnTo>
                      <a:lnTo>
                        <a:pt x="2" y="129"/>
                      </a:lnTo>
                      <a:lnTo>
                        <a:pt x="2" y="129"/>
                      </a:lnTo>
                      <a:lnTo>
                        <a:pt x="2" y="129"/>
                      </a:lnTo>
                      <a:lnTo>
                        <a:pt x="2" y="129"/>
                      </a:lnTo>
                      <a:lnTo>
                        <a:pt x="3" y="121"/>
                      </a:lnTo>
                      <a:lnTo>
                        <a:pt x="6" y="116"/>
                      </a:lnTo>
                      <a:lnTo>
                        <a:pt x="8" y="109"/>
                      </a:lnTo>
                      <a:lnTo>
                        <a:pt x="12" y="103"/>
                      </a:lnTo>
                      <a:lnTo>
                        <a:pt x="14" y="96"/>
                      </a:lnTo>
                      <a:lnTo>
                        <a:pt x="17" y="91"/>
                      </a:lnTo>
                      <a:lnTo>
                        <a:pt x="22" y="84"/>
                      </a:lnTo>
                      <a:lnTo>
                        <a:pt x="25" y="79"/>
                      </a:lnTo>
                      <a:lnTo>
                        <a:pt x="29" y="73"/>
                      </a:lnTo>
                      <a:lnTo>
                        <a:pt x="32" y="68"/>
                      </a:lnTo>
                      <a:lnTo>
                        <a:pt x="41" y="57"/>
                      </a:lnTo>
                      <a:lnTo>
                        <a:pt x="46" y="52"/>
                      </a:lnTo>
                      <a:lnTo>
                        <a:pt x="50" y="47"/>
                      </a:lnTo>
                      <a:lnTo>
                        <a:pt x="60" y="39"/>
                      </a:lnTo>
                      <a:lnTo>
                        <a:pt x="65" y="35"/>
                      </a:lnTo>
                      <a:lnTo>
                        <a:pt x="70" y="31"/>
                      </a:lnTo>
                      <a:lnTo>
                        <a:pt x="75" y="26"/>
                      </a:lnTo>
                      <a:lnTo>
                        <a:pt x="91" y="17"/>
                      </a:lnTo>
                      <a:lnTo>
                        <a:pt x="97" y="14"/>
                      </a:lnTo>
                      <a:lnTo>
                        <a:pt x="102" y="11"/>
                      </a:lnTo>
                      <a:lnTo>
                        <a:pt x="109" y="9"/>
                      </a:lnTo>
                      <a:lnTo>
                        <a:pt x="114" y="8"/>
                      </a:lnTo>
                      <a:lnTo>
                        <a:pt x="120" y="6"/>
                      </a:lnTo>
                      <a:lnTo>
                        <a:pt x="125" y="5"/>
                      </a:lnTo>
                      <a:lnTo>
                        <a:pt x="131" y="3"/>
                      </a:lnTo>
                      <a:lnTo>
                        <a:pt x="136" y="2"/>
                      </a:lnTo>
                      <a:lnTo>
                        <a:pt x="142" y="2"/>
                      </a:lnTo>
                      <a:lnTo>
                        <a:pt x="149" y="2"/>
                      </a:lnTo>
                      <a:lnTo>
                        <a:pt x="149" y="1"/>
                      </a:lnTo>
                      <a:lnTo>
                        <a:pt x="149" y="1"/>
                      </a:lnTo>
                      <a:lnTo>
                        <a:pt x="149" y="1"/>
                      </a:lnTo>
                      <a:lnTo>
                        <a:pt x="149" y="1"/>
                      </a:lnTo>
                      <a:lnTo>
                        <a:pt x="149" y="0"/>
                      </a:lnTo>
                      <a:lnTo>
                        <a:pt x="148" y="0"/>
                      </a:lnTo>
                      <a:lnTo>
                        <a:pt x="142" y="0"/>
                      </a:lnTo>
                      <a:lnTo>
                        <a:pt x="136" y="1"/>
                      </a:lnTo>
                      <a:lnTo>
                        <a:pt x="131" y="1"/>
                      </a:lnTo>
                      <a:lnTo>
                        <a:pt x="125" y="2"/>
                      </a:lnTo>
                      <a:lnTo>
                        <a:pt x="120" y="5"/>
                      </a:lnTo>
                      <a:lnTo>
                        <a:pt x="113" y="6"/>
                      </a:lnTo>
                      <a:lnTo>
                        <a:pt x="108" y="8"/>
                      </a:lnTo>
                      <a:lnTo>
                        <a:pt x="102" y="10"/>
                      </a:lnTo>
                      <a:lnTo>
                        <a:pt x="97" y="12"/>
                      </a:lnTo>
                      <a:lnTo>
                        <a:pt x="90" y="15"/>
                      </a:lnTo>
                      <a:lnTo>
                        <a:pt x="75" y="25"/>
                      </a:lnTo>
                      <a:lnTo>
                        <a:pt x="70" y="28"/>
                      </a:lnTo>
                      <a:lnTo>
                        <a:pt x="64" y="33"/>
                      </a:lnTo>
                      <a:lnTo>
                        <a:pt x="60" y="37"/>
                      </a:lnTo>
                      <a:lnTo>
                        <a:pt x="54" y="42"/>
                      </a:lnTo>
                      <a:lnTo>
                        <a:pt x="50" y="47"/>
                      </a:lnTo>
                      <a:lnTo>
                        <a:pt x="44" y="51"/>
                      </a:lnTo>
                      <a:lnTo>
                        <a:pt x="40" y="56"/>
                      </a:lnTo>
                      <a:lnTo>
                        <a:pt x="30" y="67"/>
                      </a:lnTo>
                      <a:lnTo>
                        <a:pt x="27" y="72"/>
                      </a:lnTo>
                      <a:lnTo>
                        <a:pt x="23" y="78"/>
                      </a:lnTo>
                      <a:lnTo>
                        <a:pt x="19" y="83"/>
                      </a:lnTo>
                      <a:lnTo>
                        <a:pt x="16" y="90"/>
                      </a:lnTo>
                      <a:lnTo>
                        <a:pt x="12" y="96"/>
                      </a:lnTo>
                      <a:lnTo>
                        <a:pt x="10" y="102"/>
                      </a:lnTo>
                      <a:lnTo>
                        <a:pt x="6" y="108"/>
                      </a:lnTo>
                      <a:lnTo>
                        <a:pt x="4" y="115"/>
                      </a:lnTo>
                      <a:lnTo>
                        <a:pt x="2" y="120"/>
                      </a:lnTo>
                      <a:lnTo>
                        <a:pt x="0" y="129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99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59" name="Freeform 71"/>
                <p:cNvSpPr>
                  <a:spLocks/>
                </p:cNvSpPr>
                <p:nvPr/>
              </p:nvSpPr>
              <p:spPr bwMode="auto">
                <a:xfrm>
                  <a:off x="869" y="1901"/>
                  <a:ext cx="13" cy="7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8" y="2"/>
                    </a:cxn>
                    <a:cxn ang="0">
                      <a:pos x="10" y="2"/>
                    </a:cxn>
                    <a:cxn ang="0">
                      <a:pos x="15" y="3"/>
                    </a:cxn>
                    <a:cxn ang="0">
                      <a:pos x="18" y="5"/>
                    </a:cxn>
                    <a:cxn ang="0">
                      <a:pos x="20" y="6"/>
                    </a:cxn>
                    <a:cxn ang="0">
                      <a:pos x="22" y="6"/>
                    </a:cxn>
                    <a:cxn ang="0">
                      <a:pos x="24" y="7"/>
                    </a:cxn>
                    <a:cxn ang="0">
                      <a:pos x="27" y="8"/>
                    </a:cxn>
                    <a:cxn ang="0">
                      <a:pos x="29" y="9"/>
                    </a:cxn>
                    <a:cxn ang="0">
                      <a:pos x="32" y="10"/>
                    </a:cxn>
                    <a:cxn ang="0">
                      <a:pos x="33" y="11"/>
                    </a:cxn>
                    <a:cxn ang="0">
                      <a:pos x="35" y="12"/>
                    </a:cxn>
                    <a:cxn ang="0">
                      <a:pos x="38" y="14"/>
                    </a:cxn>
                    <a:cxn ang="0">
                      <a:pos x="40" y="17"/>
                    </a:cxn>
                    <a:cxn ang="0">
                      <a:pos x="41" y="18"/>
                    </a:cxn>
                    <a:cxn ang="0">
                      <a:pos x="42" y="19"/>
                    </a:cxn>
                    <a:cxn ang="0">
                      <a:pos x="45" y="20"/>
                    </a:cxn>
                    <a:cxn ang="0">
                      <a:pos x="47" y="21"/>
                    </a:cxn>
                    <a:cxn ang="0">
                      <a:pos x="50" y="23"/>
                    </a:cxn>
                    <a:cxn ang="0">
                      <a:pos x="51" y="24"/>
                    </a:cxn>
                    <a:cxn ang="0">
                      <a:pos x="54" y="27"/>
                    </a:cxn>
                    <a:cxn ang="0">
                      <a:pos x="57" y="28"/>
                    </a:cxn>
                    <a:cxn ang="0">
                      <a:pos x="58" y="30"/>
                    </a:cxn>
                    <a:cxn ang="0">
                      <a:pos x="61" y="32"/>
                    </a:cxn>
                    <a:cxn ang="0">
                      <a:pos x="61" y="32"/>
                    </a:cxn>
                    <a:cxn ang="0">
                      <a:pos x="62" y="31"/>
                    </a:cxn>
                    <a:cxn ang="0">
                      <a:pos x="62" y="30"/>
                    </a:cxn>
                    <a:cxn ang="0">
                      <a:pos x="61" y="30"/>
                    </a:cxn>
                    <a:cxn ang="0">
                      <a:pos x="59" y="28"/>
                    </a:cxn>
                    <a:cxn ang="0">
                      <a:pos x="58" y="26"/>
                    </a:cxn>
                    <a:cxn ang="0">
                      <a:pos x="56" y="25"/>
                    </a:cxn>
                    <a:cxn ang="0">
                      <a:pos x="52" y="23"/>
                    </a:cxn>
                    <a:cxn ang="0">
                      <a:pos x="51" y="22"/>
                    </a:cxn>
                    <a:cxn ang="0">
                      <a:pos x="48" y="20"/>
                    </a:cxn>
                    <a:cxn ang="0">
                      <a:pos x="46" y="18"/>
                    </a:cxn>
                    <a:cxn ang="0">
                      <a:pos x="44" y="17"/>
                    </a:cxn>
                    <a:cxn ang="0">
                      <a:pos x="42" y="15"/>
                    </a:cxn>
                    <a:cxn ang="0">
                      <a:pos x="41" y="14"/>
                    </a:cxn>
                    <a:cxn ang="0">
                      <a:pos x="39" y="13"/>
                    </a:cxn>
                    <a:cxn ang="0">
                      <a:pos x="36" y="11"/>
                    </a:cxn>
                    <a:cxn ang="0">
                      <a:pos x="34" y="10"/>
                    </a:cxn>
                    <a:cxn ang="0">
                      <a:pos x="33" y="9"/>
                    </a:cxn>
                    <a:cxn ang="0">
                      <a:pos x="30" y="8"/>
                    </a:cxn>
                    <a:cxn ang="0">
                      <a:pos x="28" y="7"/>
                    </a:cxn>
                    <a:cxn ang="0">
                      <a:pos x="24" y="5"/>
                    </a:cxn>
                    <a:cxn ang="0">
                      <a:pos x="23" y="5"/>
                    </a:cxn>
                    <a:cxn ang="0">
                      <a:pos x="21" y="3"/>
                    </a:cxn>
                    <a:cxn ang="0">
                      <a:pos x="18" y="2"/>
                    </a:cxn>
                    <a:cxn ang="0">
                      <a:pos x="16" y="2"/>
                    </a:cxn>
                    <a:cxn ang="0">
                      <a:pos x="10" y="1"/>
                    </a:cxn>
                    <a:cxn ang="0">
                      <a:pos x="8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62" h="32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8" y="2"/>
                      </a:lnTo>
                      <a:lnTo>
                        <a:pt x="10" y="2"/>
                      </a:lnTo>
                      <a:lnTo>
                        <a:pt x="15" y="3"/>
                      </a:lnTo>
                      <a:lnTo>
                        <a:pt x="18" y="5"/>
                      </a:lnTo>
                      <a:lnTo>
                        <a:pt x="20" y="6"/>
                      </a:lnTo>
                      <a:lnTo>
                        <a:pt x="22" y="6"/>
                      </a:lnTo>
                      <a:lnTo>
                        <a:pt x="24" y="7"/>
                      </a:lnTo>
                      <a:lnTo>
                        <a:pt x="27" y="8"/>
                      </a:lnTo>
                      <a:lnTo>
                        <a:pt x="29" y="9"/>
                      </a:lnTo>
                      <a:lnTo>
                        <a:pt x="32" y="10"/>
                      </a:lnTo>
                      <a:lnTo>
                        <a:pt x="33" y="11"/>
                      </a:lnTo>
                      <a:lnTo>
                        <a:pt x="35" y="12"/>
                      </a:lnTo>
                      <a:lnTo>
                        <a:pt x="38" y="14"/>
                      </a:lnTo>
                      <a:lnTo>
                        <a:pt x="40" y="17"/>
                      </a:lnTo>
                      <a:lnTo>
                        <a:pt x="41" y="18"/>
                      </a:lnTo>
                      <a:lnTo>
                        <a:pt x="42" y="19"/>
                      </a:lnTo>
                      <a:lnTo>
                        <a:pt x="45" y="20"/>
                      </a:lnTo>
                      <a:lnTo>
                        <a:pt x="47" y="21"/>
                      </a:lnTo>
                      <a:lnTo>
                        <a:pt x="50" y="23"/>
                      </a:lnTo>
                      <a:lnTo>
                        <a:pt x="51" y="24"/>
                      </a:lnTo>
                      <a:lnTo>
                        <a:pt x="54" y="27"/>
                      </a:lnTo>
                      <a:lnTo>
                        <a:pt x="57" y="28"/>
                      </a:lnTo>
                      <a:lnTo>
                        <a:pt x="58" y="30"/>
                      </a:lnTo>
                      <a:lnTo>
                        <a:pt x="61" y="32"/>
                      </a:lnTo>
                      <a:lnTo>
                        <a:pt x="61" y="32"/>
                      </a:lnTo>
                      <a:lnTo>
                        <a:pt x="62" y="31"/>
                      </a:lnTo>
                      <a:lnTo>
                        <a:pt x="62" y="30"/>
                      </a:lnTo>
                      <a:lnTo>
                        <a:pt x="61" y="30"/>
                      </a:lnTo>
                      <a:lnTo>
                        <a:pt x="59" y="28"/>
                      </a:lnTo>
                      <a:lnTo>
                        <a:pt x="58" y="26"/>
                      </a:lnTo>
                      <a:lnTo>
                        <a:pt x="56" y="25"/>
                      </a:lnTo>
                      <a:lnTo>
                        <a:pt x="52" y="23"/>
                      </a:lnTo>
                      <a:lnTo>
                        <a:pt x="51" y="22"/>
                      </a:lnTo>
                      <a:lnTo>
                        <a:pt x="48" y="20"/>
                      </a:lnTo>
                      <a:lnTo>
                        <a:pt x="46" y="18"/>
                      </a:lnTo>
                      <a:lnTo>
                        <a:pt x="44" y="17"/>
                      </a:lnTo>
                      <a:lnTo>
                        <a:pt x="42" y="15"/>
                      </a:lnTo>
                      <a:lnTo>
                        <a:pt x="41" y="14"/>
                      </a:lnTo>
                      <a:lnTo>
                        <a:pt x="39" y="13"/>
                      </a:lnTo>
                      <a:lnTo>
                        <a:pt x="36" y="11"/>
                      </a:lnTo>
                      <a:lnTo>
                        <a:pt x="34" y="10"/>
                      </a:lnTo>
                      <a:lnTo>
                        <a:pt x="33" y="9"/>
                      </a:lnTo>
                      <a:lnTo>
                        <a:pt x="30" y="8"/>
                      </a:lnTo>
                      <a:lnTo>
                        <a:pt x="28" y="7"/>
                      </a:lnTo>
                      <a:lnTo>
                        <a:pt x="24" y="5"/>
                      </a:lnTo>
                      <a:lnTo>
                        <a:pt x="23" y="5"/>
                      </a:lnTo>
                      <a:lnTo>
                        <a:pt x="21" y="3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0" y="1"/>
                      </a:lnTo>
                      <a:lnTo>
                        <a:pt x="8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99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60" name="Freeform 72"/>
                <p:cNvSpPr>
                  <a:spLocks/>
                </p:cNvSpPr>
                <p:nvPr/>
              </p:nvSpPr>
              <p:spPr bwMode="auto">
                <a:xfrm>
                  <a:off x="598" y="1772"/>
                  <a:ext cx="234" cy="165"/>
                </a:xfrm>
                <a:custGeom>
                  <a:avLst/>
                  <a:gdLst/>
                  <a:ahLst/>
                  <a:cxnLst>
                    <a:cxn ang="0">
                      <a:pos x="1168" y="829"/>
                    </a:cxn>
                    <a:cxn ang="0">
                      <a:pos x="1167" y="805"/>
                    </a:cxn>
                    <a:cxn ang="0">
                      <a:pos x="0" y="0"/>
                    </a:cxn>
                    <a:cxn ang="0">
                      <a:pos x="3" y="22"/>
                    </a:cxn>
                    <a:cxn ang="0">
                      <a:pos x="1168" y="829"/>
                    </a:cxn>
                  </a:cxnLst>
                  <a:rect l="0" t="0" r="r" b="b"/>
                  <a:pathLst>
                    <a:path w="1168" h="829">
                      <a:moveTo>
                        <a:pt x="1168" y="829"/>
                      </a:moveTo>
                      <a:lnTo>
                        <a:pt x="1167" y="805"/>
                      </a:lnTo>
                      <a:lnTo>
                        <a:pt x="0" y="0"/>
                      </a:lnTo>
                      <a:lnTo>
                        <a:pt x="3" y="22"/>
                      </a:lnTo>
                      <a:lnTo>
                        <a:pt x="1168" y="829"/>
                      </a:lnTo>
                      <a:close/>
                    </a:path>
                  </a:pathLst>
                </a:custGeom>
                <a:solidFill>
                  <a:srgbClr val="EEDB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61" name="Freeform 73"/>
                <p:cNvSpPr>
                  <a:spLocks/>
                </p:cNvSpPr>
                <p:nvPr/>
              </p:nvSpPr>
              <p:spPr bwMode="auto">
                <a:xfrm>
                  <a:off x="625" y="1734"/>
                  <a:ext cx="244" cy="162"/>
                </a:xfrm>
                <a:custGeom>
                  <a:avLst/>
                  <a:gdLst/>
                  <a:ahLst/>
                  <a:cxnLst>
                    <a:cxn ang="0">
                      <a:pos x="1223" y="805"/>
                    </a:cxn>
                    <a:cxn ang="0">
                      <a:pos x="1172" y="810"/>
                    </a:cxn>
                    <a:cxn ang="0">
                      <a:pos x="0" y="12"/>
                    </a:cxn>
                    <a:cxn ang="0">
                      <a:pos x="52" y="0"/>
                    </a:cxn>
                    <a:cxn ang="0">
                      <a:pos x="1223" y="805"/>
                    </a:cxn>
                  </a:cxnLst>
                  <a:rect l="0" t="0" r="r" b="b"/>
                  <a:pathLst>
                    <a:path w="1223" h="810">
                      <a:moveTo>
                        <a:pt x="1223" y="805"/>
                      </a:moveTo>
                      <a:lnTo>
                        <a:pt x="1172" y="810"/>
                      </a:lnTo>
                      <a:lnTo>
                        <a:pt x="0" y="12"/>
                      </a:lnTo>
                      <a:lnTo>
                        <a:pt x="52" y="0"/>
                      </a:lnTo>
                      <a:lnTo>
                        <a:pt x="1223" y="805"/>
                      </a:lnTo>
                      <a:close/>
                    </a:path>
                  </a:pathLst>
                </a:custGeom>
                <a:solidFill>
                  <a:srgbClr val="D5A5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62" name="Freeform 74"/>
                <p:cNvSpPr>
                  <a:spLocks/>
                </p:cNvSpPr>
                <p:nvPr/>
              </p:nvSpPr>
              <p:spPr bwMode="auto">
                <a:xfrm>
                  <a:off x="669" y="1759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2" y="2"/>
                    </a:cxn>
                    <a:cxn ang="0">
                      <a:pos x="1" y="1"/>
                    </a:cxn>
                    <a:cxn ang="0">
                      <a:pos x="19" y="2"/>
                    </a:cxn>
                    <a:cxn ang="0">
                      <a:pos x="19" y="2"/>
                    </a:cxn>
                    <a:cxn ang="0">
                      <a:pos x="19" y="1"/>
                    </a:cxn>
                    <a:cxn ang="0">
                      <a:pos x="20" y="1"/>
                    </a:cxn>
                    <a:cxn ang="0">
                      <a:pos x="20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" y="0"/>
                    </a:cxn>
                    <a:cxn ang="0">
                      <a:pos x="0" y="2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20" h="3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2"/>
                      </a:lnTo>
                      <a:lnTo>
                        <a:pt x="1" y="1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1"/>
                      </a:lnTo>
                      <a:lnTo>
                        <a:pt x="20" y="1"/>
                      </a:lnTo>
                      <a:lnTo>
                        <a:pt x="20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63" name="Freeform 75"/>
                <p:cNvSpPr>
                  <a:spLocks/>
                </p:cNvSpPr>
                <p:nvPr/>
              </p:nvSpPr>
              <p:spPr bwMode="auto">
                <a:xfrm>
                  <a:off x="672" y="1759"/>
                  <a:ext cx="12" cy="4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12" y="2"/>
                    </a:cxn>
                    <a:cxn ang="0">
                      <a:pos x="14" y="2"/>
                    </a:cxn>
                    <a:cxn ang="0">
                      <a:pos x="16" y="2"/>
                    </a:cxn>
                    <a:cxn ang="0">
                      <a:pos x="19" y="3"/>
                    </a:cxn>
                    <a:cxn ang="0">
                      <a:pos x="20" y="3"/>
                    </a:cxn>
                    <a:cxn ang="0">
                      <a:pos x="22" y="3"/>
                    </a:cxn>
                    <a:cxn ang="0">
                      <a:pos x="26" y="5"/>
                    </a:cxn>
                    <a:cxn ang="0">
                      <a:pos x="28" y="6"/>
                    </a:cxn>
                    <a:cxn ang="0">
                      <a:pos x="31" y="6"/>
                    </a:cxn>
                    <a:cxn ang="0">
                      <a:pos x="32" y="6"/>
                    </a:cxn>
                    <a:cxn ang="0">
                      <a:pos x="34" y="8"/>
                    </a:cxn>
                    <a:cxn ang="0">
                      <a:pos x="37" y="8"/>
                    </a:cxn>
                    <a:cxn ang="0">
                      <a:pos x="38" y="9"/>
                    </a:cxn>
                    <a:cxn ang="0">
                      <a:pos x="40" y="10"/>
                    </a:cxn>
                    <a:cxn ang="0">
                      <a:pos x="44" y="11"/>
                    </a:cxn>
                    <a:cxn ang="0">
                      <a:pos x="45" y="12"/>
                    </a:cxn>
                    <a:cxn ang="0">
                      <a:pos x="46" y="12"/>
                    </a:cxn>
                    <a:cxn ang="0">
                      <a:pos x="48" y="14"/>
                    </a:cxn>
                    <a:cxn ang="0">
                      <a:pos x="49" y="14"/>
                    </a:cxn>
                    <a:cxn ang="0">
                      <a:pos x="50" y="15"/>
                    </a:cxn>
                    <a:cxn ang="0">
                      <a:pos x="52" y="18"/>
                    </a:cxn>
                    <a:cxn ang="0">
                      <a:pos x="56" y="20"/>
                    </a:cxn>
                    <a:cxn ang="0">
                      <a:pos x="57" y="20"/>
                    </a:cxn>
                    <a:cxn ang="0">
                      <a:pos x="57" y="19"/>
                    </a:cxn>
                    <a:cxn ang="0">
                      <a:pos x="57" y="18"/>
                    </a:cxn>
                    <a:cxn ang="0">
                      <a:pos x="57" y="18"/>
                    </a:cxn>
                    <a:cxn ang="0">
                      <a:pos x="53" y="17"/>
                    </a:cxn>
                    <a:cxn ang="0">
                      <a:pos x="51" y="14"/>
                    </a:cxn>
                    <a:cxn ang="0">
                      <a:pos x="50" y="13"/>
                    </a:cxn>
                    <a:cxn ang="0">
                      <a:pos x="48" y="12"/>
                    </a:cxn>
                    <a:cxn ang="0">
                      <a:pos x="47" y="11"/>
                    </a:cxn>
                    <a:cxn ang="0">
                      <a:pos x="46" y="11"/>
                    </a:cxn>
                    <a:cxn ang="0">
                      <a:pos x="45" y="10"/>
                    </a:cxn>
                    <a:cxn ang="0">
                      <a:pos x="40" y="8"/>
                    </a:cxn>
                    <a:cxn ang="0">
                      <a:pos x="39" y="8"/>
                    </a:cxn>
                    <a:cxn ang="0">
                      <a:pos x="37" y="7"/>
                    </a:cxn>
                    <a:cxn ang="0">
                      <a:pos x="34" y="6"/>
                    </a:cxn>
                    <a:cxn ang="0">
                      <a:pos x="33" y="5"/>
                    </a:cxn>
                    <a:cxn ang="0">
                      <a:pos x="31" y="5"/>
                    </a:cxn>
                    <a:cxn ang="0">
                      <a:pos x="29" y="3"/>
                    </a:cxn>
                    <a:cxn ang="0">
                      <a:pos x="27" y="3"/>
                    </a:cxn>
                    <a:cxn ang="0">
                      <a:pos x="22" y="2"/>
                    </a:cxn>
                    <a:cxn ang="0">
                      <a:pos x="20" y="1"/>
                    </a:cxn>
                    <a:cxn ang="0">
                      <a:pos x="19" y="1"/>
                    </a:cxn>
                    <a:cxn ang="0">
                      <a:pos x="16" y="0"/>
                    </a:cxn>
                    <a:cxn ang="0">
                      <a:pos x="14" y="0"/>
                    </a:cxn>
                    <a:cxn ang="0">
                      <a:pos x="12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57" h="2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6" y="2"/>
                      </a:lnTo>
                      <a:lnTo>
                        <a:pt x="19" y="3"/>
                      </a:lnTo>
                      <a:lnTo>
                        <a:pt x="20" y="3"/>
                      </a:lnTo>
                      <a:lnTo>
                        <a:pt x="22" y="3"/>
                      </a:lnTo>
                      <a:lnTo>
                        <a:pt x="26" y="5"/>
                      </a:lnTo>
                      <a:lnTo>
                        <a:pt x="28" y="6"/>
                      </a:lnTo>
                      <a:lnTo>
                        <a:pt x="31" y="6"/>
                      </a:lnTo>
                      <a:lnTo>
                        <a:pt x="32" y="6"/>
                      </a:lnTo>
                      <a:lnTo>
                        <a:pt x="34" y="8"/>
                      </a:lnTo>
                      <a:lnTo>
                        <a:pt x="37" y="8"/>
                      </a:lnTo>
                      <a:lnTo>
                        <a:pt x="38" y="9"/>
                      </a:lnTo>
                      <a:lnTo>
                        <a:pt x="40" y="10"/>
                      </a:lnTo>
                      <a:lnTo>
                        <a:pt x="44" y="11"/>
                      </a:lnTo>
                      <a:lnTo>
                        <a:pt x="45" y="12"/>
                      </a:lnTo>
                      <a:lnTo>
                        <a:pt x="46" y="12"/>
                      </a:lnTo>
                      <a:lnTo>
                        <a:pt x="48" y="14"/>
                      </a:lnTo>
                      <a:lnTo>
                        <a:pt x="49" y="14"/>
                      </a:lnTo>
                      <a:lnTo>
                        <a:pt x="50" y="15"/>
                      </a:lnTo>
                      <a:lnTo>
                        <a:pt x="52" y="18"/>
                      </a:lnTo>
                      <a:lnTo>
                        <a:pt x="56" y="20"/>
                      </a:lnTo>
                      <a:lnTo>
                        <a:pt x="57" y="20"/>
                      </a:lnTo>
                      <a:lnTo>
                        <a:pt x="57" y="19"/>
                      </a:lnTo>
                      <a:lnTo>
                        <a:pt x="57" y="18"/>
                      </a:lnTo>
                      <a:lnTo>
                        <a:pt x="57" y="18"/>
                      </a:lnTo>
                      <a:lnTo>
                        <a:pt x="53" y="17"/>
                      </a:lnTo>
                      <a:lnTo>
                        <a:pt x="51" y="14"/>
                      </a:lnTo>
                      <a:lnTo>
                        <a:pt x="50" y="13"/>
                      </a:lnTo>
                      <a:lnTo>
                        <a:pt x="48" y="12"/>
                      </a:lnTo>
                      <a:lnTo>
                        <a:pt x="47" y="11"/>
                      </a:lnTo>
                      <a:lnTo>
                        <a:pt x="46" y="11"/>
                      </a:lnTo>
                      <a:lnTo>
                        <a:pt x="45" y="10"/>
                      </a:lnTo>
                      <a:lnTo>
                        <a:pt x="40" y="8"/>
                      </a:lnTo>
                      <a:lnTo>
                        <a:pt x="39" y="8"/>
                      </a:lnTo>
                      <a:lnTo>
                        <a:pt x="37" y="7"/>
                      </a:lnTo>
                      <a:lnTo>
                        <a:pt x="34" y="6"/>
                      </a:lnTo>
                      <a:lnTo>
                        <a:pt x="33" y="5"/>
                      </a:lnTo>
                      <a:lnTo>
                        <a:pt x="31" y="5"/>
                      </a:lnTo>
                      <a:lnTo>
                        <a:pt x="29" y="3"/>
                      </a:lnTo>
                      <a:lnTo>
                        <a:pt x="27" y="3"/>
                      </a:lnTo>
                      <a:lnTo>
                        <a:pt x="22" y="2"/>
                      </a:ln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64" name="Freeform 76"/>
                <p:cNvSpPr>
                  <a:spLocks/>
                </p:cNvSpPr>
                <p:nvPr/>
              </p:nvSpPr>
              <p:spPr bwMode="auto">
                <a:xfrm>
                  <a:off x="672" y="1761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1" y="2"/>
                    </a:cxn>
                    <a:cxn ang="0">
                      <a:pos x="1" y="1"/>
                    </a:cxn>
                    <a:cxn ang="0">
                      <a:pos x="5" y="2"/>
                    </a:cxn>
                    <a:cxn ang="0">
                      <a:pos x="6" y="1"/>
                    </a:cxn>
                    <a:cxn ang="0">
                      <a:pos x="19" y="1"/>
                    </a:cxn>
                    <a:cxn ang="0">
                      <a:pos x="19" y="1"/>
                    </a:cxn>
                    <a:cxn ang="0">
                      <a:pos x="19" y="1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6" y="0"/>
                    </a:cxn>
                    <a:cxn ang="0">
                      <a:pos x="5" y="0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9" h="3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5" y="2"/>
                      </a:lnTo>
                      <a:lnTo>
                        <a:pt x="6" y="1"/>
                      </a:lnTo>
                      <a:lnTo>
                        <a:pt x="19" y="1"/>
                      </a:lnTo>
                      <a:lnTo>
                        <a:pt x="19" y="1"/>
                      </a:lnTo>
                      <a:lnTo>
                        <a:pt x="19" y="1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65" name="Freeform 77"/>
                <p:cNvSpPr>
                  <a:spLocks/>
                </p:cNvSpPr>
                <p:nvPr/>
              </p:nvSpPr>
              <p:spPr bwMode="auto">
                <a:xfrm>
                  <a:off x="675" y="1761"/>
                  <a:ext cx="12" cy="4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0" y="1"/>
                    </a:cxn>
                    <a:cxn ang="0">
                      <a:pos x="12" y="2"/>
                    </a:cxn>
                    <a:cxn ang="0">
                      <a:pos x="15" y="2"/>
                    </a:cxn>
                    <a:cxn ang="0">
                      <a:pos x="17" y="2"/>
                    </a:cxn>
                    <a:cxn ang="0">
                      <a:pos x="18" y="3"/>
                    </a:cxn>
                    <a:cxn ang="0">
                      <a:pos x="20" y="3"/>
                    </a:cxn>
                    <a:cxn ang="0">
                      <a:pos x="21" y="3"/>
                    </a:cxn>
                    <a:cxn ang="0">
                      <a:pos x="23" y="4"/>
                    </a:cxn>
                    <a:cxn ang="0">
                      <a:pos x="25" y="4"/>
                    </a:cxn>
                    <a:cxn ang="0">
                      <a:pos x="27" y="4"/>
                    </a:cxn>
                    <a:cxn ang="0">
                      <a:pos x="29" y="6"/>
                    </a:cxn>
                    <a:cxn ang="0">
                      <a:pos x="31" y="7"/>
                    </a:cxn>
                    <a:cxn ang="0">
                      <a:pos x="32" y="7"/>
                    </a:cxn>
                    <a:cxn ang="0">
                      <a:pos x="33" y="8"/>
                    </a:cxn>
                    <a:cxn ang="0">
                      <a:pos x="36" y="9"/>
                    </a:cxn>
                    <a:cxn ang="0">
                      <a:pos x="39" y="9"/>
                    </a:cxn>
                    <a:cxn ang="0">
                      <a:pos x="41" y="10"/>
                    </a:cxn>
                    <a:cxn ang="0">
                      <a:pos x="44" y="12"/>
                    </a:cxn>
                    <a:cxn ang="0">
                      <a:pos x="45" y="12"/>
                    </a:cxn>
                    <a:cxn ang="0">
                      <a:pos x="46" y="13"/>
                    </a:cxn>
                    <a:cxn ang="0">
                      <a:pos x="47" y="14"/>
                    </a:cxn>
                    <a:cxn ang="0">
                      <a:pos x="49" y="15"/>
                    </a:cxn>
                    <a:cxn ang="0">
                      <a:pos x="51" y="15"/>
                    </a:cxn>
                    <a:cxn ang="0">
                      <a:pos x="53" y="19"/>
                    </a:cxn>
                    <a:cxn ang="0">
                      <a:pos x="56" y="20"/>
                    </a:cxn>
                    <a:cxn ang="0">
                      <a:pos x="56" y="20"/>
                    </a:cxn>
                    <a:cxn ang="0">
                      <a:pos x="57" y="19"/>
                    </a:cxn>
                    <a:cxn ang="0">
                      <a:pos x="57" y="19"/>
                    </a:cxn>
                    <a:cxn ang="0">
                      <a:pos x="56" y="18"/>
                    </a:cxn>
                    <a:cxn ang="0">
                      <a:pos x="54" y="16"/>
                    </a:cxn>
                    <a:cxn ang="0">
                      <a:pos x="52" y="14"/>
                    </a:cxn>
                    <a:cxn ang="0">
                      <a:pos x="51" y="13"/>
                    </a:cxn>
                    <a:cxn ang="0">
                      <a:pos x="48" y="12"/>
                    </a:cxn>
                    <a:cxn ang="0">
                      <a:pos x="47" y="11"/>
                    </a:cxn>
                    <a:cxn ang="0">
                      <a:pos x="45" y="11"/>
                    </a:cxn>
                    <a:cxn ang="0">
                      <a:pos x="44" y="10"/>
                    </a:cxn>
                    <a:cxn ang="0">
                      <a:pos x="41" y="9"/>
                    </a:cxn>
                    <a:cxn ang="0">
                      <a:pos x="39" y="8"/>
                    </a:cxn>
                    <a:cxn ang="0">
                      <a:pos x="37" y="7"/>
                    </a:cxn>
                    <a:cxn ang="0">
                      <a:pos x="34" y="6"/>
                    </a:cxn>
                    <a:cxn ang="0">
                      <a:pos x="33" y="4"/>
                    </a:cxn>
                    <a:cxn ang="0">
                      <a:pos x="31" y="4"/>
                    </a:cxn>
                    <a:cxn ang="0">
                      <a:pos x="30" y="3"/>
                    </a:cxn>
                    <a:cxn ang="0">
                      <a:pos x="28" y="3"/>
                    </a:cxn>
                    <a:cxn ang="0">
                      <a:pos x="25" y="2"/>
                    </a:cxn>
                    <a:cxn ang="0">
                      <a:pos x="23" y="2"/>
                    </a:cxn>
                    <a:cxn ang="0">
                      <a:pos x="22" y="2"/>
                    </a:cxn>
                    <a:cxn ang="0">
                      <a:pos x="20" y="1"/>
                    </a:cxn>
                    <a:cxn ang="0">
                      <a:pos x="18" y="1"/>
                    </a:cxn>
                    <a:cxn ang="0">
                      <a:pos x="17" y="1"/>
                    </a:cxn>
                    <a:cxn ang="0">
                      <a:pos x="15" y="0"/>
                    </a:cxn>
                    <a:cxn ang="0">
                      <a:pos x="12" y="0"/>
                    </a:cxn>
                    <a:cxn ang="0">
                      <a:pos x="1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57" h="20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0" y="1"/>
                      </a:lnTo>
                      <a:lnTo>
                        <a:pt x="12" y="2"/>
                      </a:lnTo>
                      <a:lnTo>
                        <a:pt x="15" y="2"/>
                      </a:lnTo>
                      <a:lnTo>
                        <a:pt x="17" y="2"/>
                      </a:lnTo>
                      <a:lnTo>
                        <a:pt x="18" y="3"/>
                      </a:lnTo>
                      <a:lnTo>
                        <a:pt x="20" y="3"/>
                      </a:lnTo>
                      <a:lnTo>
                        <a:pt x="21" y="3"/>
                      </a:lnTo>
                      <a:lnTo>
                        <a:pt x="23" y="4"/>
                      </a:lnTo>
                      <a:lnTo>
                        <a:pt x="25" y="4"/>
                      </a:lnTo>
                      <a:lnTo>
                        <a:pt x="27" y="4"/>
                      </a:lnTo>
                      <a:lnTo>
                        <a:pt x="29" y="6"/>
                      </a:lnTo>
                      <a:lnTo>
                        <a:pt x="31" y="7"/>
                      </a:lnTo>
                      <a:lnTo>
                        <a:pt x="32" y="7"/>
                      </a:lnTo>
                      <a:lnTo>
                        <a:pt x="33" y="8"/>
                      </a:lnTo>
                      <a:lnTo>
                        <a:pt x="36" y="9"/>
                      </a:lnTo>
                      <a:lnTo>
                        <a:pt x="39" y="9"/>
                      </a:lnTo>
                      <a:lnTo>
                        <a:pt x="41" y="10"/>
                      </a:lnTo>
                      <a:lnTo>
                        <a:pt x="44" y="12"/>
                      </a:lnTo>
                      <a:lnTo>
                        <a:pt x="45" y="12"/>
                      </a:lnTo>
                      <a:lnTo>
                        <a:pt x="46" y="13"/>
                      </a:lnTo>
                      <a:lnTo>
                        <a:pt x="47" y="14"/>
                      </a:lnTo>
                      <a:lnTo>
                        <a:pt x="49" y="15"/>
                      </a:lnTo>
                      <a:lnTo>
                        <a:pt x="51" y="15"/>
                      </a:lnTo>
                      <a:lnTo>
                        <a:pt x="53" y="19"/>
                      </a:lnTo>
                      <a:lnTo>
                        <a:pt x="56" y="20"/>
                      </a:lnTo>
                      <a:lnTo>
                        <a:pt x="56" y="20"/>
                      </a:lnTo>
                      <a:lnTo>
                        <a:pt x="57" y="19"/>
                      </a:lnTo>
                      <a:lnTo>
                        <a:pt x="57" y="19"/>
                      </a:lnTo>
                      <a:lnTo>
                        <a:pt x="56" y="18"/>
                      </a:lnTo>
                      <a:lnTo>
                        <a:pt x="54" y="16"/>
                      </a:lnTo>
                      <a:lnTo>
                        <a:pt x="52" y="14"/>
                      </a:lnTo>
                      <a:lnTo>
                        <a:pt x="51" y="13"/>
                      </a:lnTo>
                      <a:lnTo>
                        <a:pt x="48" y="12"/>
                      </a:lnTo>
                      <a:lnTo>
                        <a:pt x="47" y="11"/>
                      </a:lnTo>
                      <a:lnTo>
                        <a:pt x="45" y="11"/>
                      </a:lnTo>
                      <a:lnTo>
                        <a:pt x="44" y="10"/>
                      </a:lnTo>
                      <a:lnTo>
                        <a:pt x="41" y="9"/>
                      </a:lnTo>
                      <a:lnTo>
                        <a:pt x="39" y="8"/>
                      </a:lnTo>
                      <a:lnTo>
                        <a:pt x="37" y="7"/>
                      </a:lnTo>
                      <a:lnTo>
                        <a:pt x="34" y="6"/>
                      </a:lnTo>
                      <a:lnTo>
                        <a:pt x="33" y="4"/>
                      </a:lnTo>
                      <a:lnTo>
                        <a:pt x="31" y="4"/>
                      </a:lnTo>
                      <a:lnTo>
                        <a:pt x="30" y="3"/>
                      </a:lnTo>
                      <a:lnTo>
                        <a:pt x="28" y="3"/>
                      </a:lnTo>
                      <a:lnTo>
                        <a:pt x="25" y="2"/>
                      </a:lnTo>
                      <a:lnTo>
                        <a:pt x="23" y="2"/>
                      </a:lnTo>
                      <a:lnTo>
                        <a:pt x="22" y="2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66" name="Freeform 78"/>
                <p:cNvSpPr>
                  <a:spLocks/>
                </p:cNvSpPr>
                <p:nvPr/>
              </p:nvSpPr>
              <p:spPr bwMode="auto">
                <a:xfrm>
                  <a:off x="675" y="1763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7" y="2"/>
                    </a:cxn>
                    <a:cxn ang="0">
                      <a:pos x="8" y="2"/>
                    </a:cxn>
                    <a:cxn ang="0">
                      <a:pos x="21" y="2"/>
                    </a:cxn>
                    <a:cxn ang="0">
                      <a:pos x="21" y="1"/>
                    </a:cxn>
                    <a:cxn ang="0">
                      <a:pos x="21" y="1"/>
                    </a:cxn>
                    <a:cxn ang="0">
                      <a:pos x="21" y="1"/>
                    </a:cxn>
                    <a:cxn ang="0">
                      <a:pos x="21" y="1"/>
                    </a:cxn>
                    <a:cxn ang="0">
                      <a:pos x="21" y="0"/>
                    </a:cxn>
                    <a:cxn ang="0">
                      <a:pos x="20" y="0"/>
                    </a:cxn>
                    <a:cxn ang="0">
                      <a:pos x="8" y="0"/>
                    </a:cxn>
                    <a:cxn ang="0">
                      <a:pos x="7" y="1"/>
                    </a:cxn>
                    <a:cxn ang="0">
                      <a:pos x="1" y="1"/>
                    </a:cxn>
                    <a:cxn ang="0">
                      <a:pos x="0" y="2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2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21" y="2"/>
                      </a:lnTo>
                      <a:lnTo>
                        <a:pt x="21" y="1"/>
                      </a:lnTo>
                      <a:lnTo>
                        <a:pt x="21" y="1"/>
                      </a:lnTo>
                      <a:lnTo>
                        <a:pt x="21" y="1"/>
                      </a:lnTo>
                      <a:lnTo>
                        <a:pt x="21" y="1"/>
                      </a:lnTo>
                      <a:lnTo>
                        <a:pt x="21" y="0"/>
                      </a:lnTo>
                      <a:lnTo>
                        <a:pt x="20" y="0"/>
                      </a:lnTo>
                      <a:lnTo>
                        <a:pt x="8" y="0"/>
                      </a:lnTo>
                      <a:lnTo>
                        <a:pt x="7" y="1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67" name="Freeform 79"/>
                <p:cNvSpPr>
                  <a:spLocks/>
                </p:cNvSpPr>
                <p:nvPr/>
              </p:nvSpPr>
              <p:spPr bwMode="auto">
                <a:xfrm>
                  <a:off x="679" y="1763"/>
                  <a:ext cx="11" cy="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10" y="2"/>
                    </a:cxn>
                    <a:cxn ang="0">
                      <a:pos x="12" y="2"/>
                    </a:cxn>
                    <a:cxn ang="0">
                      <a:pos x="13" y="2"/>
                    </a:cxn>
                    <a:cxn ang="0">
                      <a:pos x="15" y="2"/>
                    </a:cxn>
                    <a:cxn ang="0">
                      <a:pos x="17" y="3"/>
                    </a:cxn>
                    <a:cxn ang="0">
                      <a:pos x="19" y="3"/>
                    </a:cxn>
                    <a:cxn ang="0">
                      <a:pos x="20" y="4"/>
                    </a:cxn>
                    <a:cxn ang="0">
                      <a:pos x="23" y="4"/>
                    </a:cxn>
                    <a:cxn ang="0">
                      <a:pos x="25" y="4"/>
                    </a:cxn>
                    <a:cxn ang="0">
                      <a:pos x="26" y="5"/>
                    </a:cxn>
                    <a:cxn ang="0">
                      <a:pos x="28" y="5"/>
                    </a:cxn>
                    <a:cxn ang="0">
                      <a:pos x="30" y="7"/>
                    </a:cxn>
                    <a:cxn ang="0">
                      <a:pos x="31" y="7"/>
                    </a:cxn>
                    <a:cxn ang="0">
                      <a:pos x="32" y="8"/>
                    </a:cxn>
                    <a:cxn ang="0">
                      <a:pos x="36" y="9"/>
                    </a:cxn>
                    <a:cxn ang="0">
                      <a:pos x="37" y="10"/>
                    </a:cxn>
                    <a:cxn ang="0">
                      <a:pos x="39" y="10"/>
                    </a:cxn>
                    <a:cxn ang="0">
                      <a:pos x="42" y="12"/>
                    </a:cxn>
                    <a:cxn ang="0">
                      <a:pos x="43" y="13"/>
                    </a:cxn>
                    <a:cxn ang="0">
                      <a:pos x="46" y="13"/>
                    </a:cxn>
                    <a:cxn ang="0">
                      <a:pos x="47" y="14"/>
                    </a:cxn>
                    <a:cxn ang="0">
                      <a:pos x="49" y="15"/>
                    </a:cxn>
                    <a:cxn ang="0">
                      <a:pos x="50" y="16"/>
                    </a:cxn>
                    <a:cxn ang="0">
                      <a:pos x="52" y="19"/>
                    </a:cxn>
                    <a:cxn ang="0">
                      <a:pos x="54" y="20"/>
                    </a:cxn>
                    <a:cxn ang="0">
                      <a:pos x="55" y="20"/>
                    </a:cxn>
                    <a:cxn ang="0">
                      <a:pos x="55" y="20"/>
                    </a:cxn>
                    <a:cxn ang="0">
                      <a:pos x="55" y="19"/>
                    </a:cxn>
                    <a:cxn ang="0">
                      <a:pos x="55" y="17"/>
                    </a:cxn>
                    <a:cxn ang="0">
                      <a:pos x="53" y="16"/>
                    </a:cxn>
                    <a:cxn ang="0">
                      <a:pos x="51" y="14"/>
                    </a:cxn>
                    <a:cxn ang="0">
                      <a:pos x="49" y="13"/>
                    </a:cxn>
                    <a:cxn ang="0">
                      <a:pos x="48" y="13"/>
                    </a:cxn>
                    <a:cxn ang="0">
                      <a:pos x="47" y="11"/>
                    </a:cxn>
                    <a:cxn ang="0">
                      <a:pos x="44" y="11"/>
                    </a:cxn>
                    <a:cxn ang="0">
                      <a:pos x="43" y="10"/>
                    </a:cxn>
                    <a:cxn ang="0">
                      <a:pos x="40" y="9"/>
                    </a:cxn>
                    <a:cxn ang="0">
                      <a:pos x="38" y="8"/>
                    </a:cxn>
                    <a:cxn ang="0">
                      <a:pos x="37" y="7"/>
                    </a:cxn>
                    <a:cxn ang="0">
                      <a:pos x="34" y="5"/>
                    </a:cxn>
                    <a:cxn ang="0">
                      <a:pos x="31" y="4"/>
                    </a:cxn>
                    <a:cxn ang="0">
                      <a:pos x="30" y="4"/>
                    </a:cxn>
                    <a:cxn ang="0">
                      <a:pos x="28" y="4"/>
                    </a:cxn>
                    <a:cxn ang="0">
                      <a:pos x="27" y="3"/>
                    </a:cxn>
                    <a:cxn ang="0">
                      <a:pos x="25" y="2"/>
                    </a:cxn>
                    <a:cxn ang="0">
                      <a:pos x="23" y="2"/>
                    </a:cxn>
                    <a:cxn ang="0">
                      <a:pos x="22" y="2"/>
                    </a:cxn>
                    <a:cxn ang="0">
                      <a:pos x="19" y="1"/>
                    </a:cxn>
                    <a:cxn ang="0">
                      <a:pos x="17" y="1"/>
                    </a:cxn>
                    <a:cxn ang="0">
                      <a:pos x="15" y="1"/>
                    </a:cxn>
                    <a:cxn ang="0">
                      <a:pos x="13" y="1"/>
                    </a:cxn>
                    <a:cxn ang="0">
                      <a:pos x="12" y="1"/>
                    </a:cxn>
                    <a:cxn ang="0">
                      <a:pos x="1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5" h="2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3" y="2"/>
                      </a:lnTo>
                      <a:lnTo>
                        <a:pt x="15" y="2"/>
                      </a:lnTo>
                      <a:lnTo>
                        <a:pt x="17" y="3"/>
                      </a:lnTo>
                      <a:lnTo>
                        <a:pt x="19" y="3"/>
                      </a:lnTo>
                      <a:lnTo>
                        <a:pt x="20" y="4"/>
                      </a:lnTo>
                      <a:lnTo>
                        <a:pt x="23" y="4"/>
                      </a:lnTo>
                      <a:lnTo>
                        <a:pt x="25" y="4"/>
                      </a:lnTo>
                      <a:lnTo>
                        <a:pt x="26" y="5"/>
                      </a:lnTo>
                      <a:lnTo>
                        <a:pt x="28" y="5"/>
                      </a:lnTo>
                      <a:lnTo>
                        <a:pt x="30" y="7"/>
                      </a:lnTo>
                      <a:lnTo>
                        <a:pt x="31" y="7"/>
                      </a:lnTo>
                      <a:lnTo>
                        <a:pt x="32" y="8"/>
                      </a:lnTo>
                      <a:lnTo>
                        <a:pt x="36" y="9"/>
                      </a:lnTo>
                      <a:lnTo>
                        <a:pt x="37" y="10"/>
                      </a:lnTo>
                      <a:lnTo>
                        <a:pt x="39" y="10"/>
                      </a:lnTo>
                      <a:lnTo>
                        <a:pt x="42" y="12"/>
                      </a:lnTo>
                      <a:lnTo>
                        <a:pt x="43" y="13"/>
                      </a:lnTo>
                      <a:lnTo>
                        <a:pt x="46" y="13"/>
                      </a:lnTo>
                      <a:lnTo>
                        <a:pt x="47" y="14"/>
                      </a:lnTo>
                      <a:lnTo>
                        <a:pt x="49" y="15"/>
                      </a:lnTo>
                      <a:lnTo>
                        <a:pt x="50" y="16"/>
                      </a:lnTo>
                      <a:lnTo>
                        <a:pt x="52" y="19"/>
                      </a:lnTo>
                      <a:lnTo>
                        <a:pt x="54" y="20"/>
                      </a:lnTo>
                      <a:lnTo>
                        <a:pt x="55" y="20"/>
                      </a:lnTo>
                      <a:lnTo>
                        <a:pt x="55" y="20"/>
                      </a:lnTo>
                      <a:lnTo>
                        <a:pt x="55" y="19"/>
                      </a:lnTo>
                      <a:lnTo>
                        <a:pt x="55" y="17"/>
                      </a:lnTo>
                      <a:lnTo>
                        <a:pt x="53" y="16"/>
                      </a:lnTo>
                      <a:lnTo>
                        <a:pt x="51" y="14"/>
                      </a:lnTo>
                      <a:lnTo>
                        <a:pt x="49" y="13"/>
                      </a:lnTo>
                      <a:lnTo>
                        <a:pt x="48" y="13"/>
                      </a:lnTo>
                      <a:lnTo>
                        <a:pt x="47" y="11"/>
                      </a:lnTo>
                      <a:lnTo>
                        <a:pt x="44" y="11"/>
                      </a:lnTo>
                      <a:lnTo>
                        <a:pt x="43" y="10"/>
                      </a:lnTo>
                      <a:lnTo>
                        <a:pt x="40" y="9"/>
                      </a:lnTo>
                      <a:lnTo>
                        <a:pt x="38" y="8"/>
                      </a:lnTo>
                      <a:lnTo>
                        <a:pt x="37" y="7"/>
                      </a:lnTo>
                      <a:lnTo>
                        <a:pt x="34" y="5"/>
                      </a:lnTo>
                      <a:lnTo>
                        <a:pt x="31" y="4"/>
                      </a:lnTo>
                      <a:lnTo>
                        <a:pt x="30" y="4"/>
                      </a:lnTo>
                      <a:lnTo>
                        <a:pt x="28" y="4"/>
                      </a:lnTo>
                      <a:lnTo>
                        <a:pt x="27" y="3"/>
                      </a:lnTo>
                      <a:lnTo>
                        <a:pt x="25" y="2"/>
                      </a:lnTo>
                      <a:lnTo>
                        <a:pt x="23" y="2"/>
                      </a:lnTo>
                      <a:lnTo>
                        <a:pt x="22" y="2"/>
                      </a:lnTo>
                      <a:lnTo>
                        <a:pt x="19" y="1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68" name="Freeform 80"/>
                <p:cNvSpPr>
                  <a:spLocks/>
                </p:cNvSpPr>
                <p:nvPr/>
              </p:nvSpPr>
              <p:spPr bwMode="auto">
                <a:xfrm>
                  <a:off x="678" y="1765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3" y="3"/>
                    </a:cxn>
                    <a:cxn ang="0">
                      <a:pos x="2" y="2"/>
                    </a:cxn>
                    <a:cxn ang="0">
                      <a:pos x="7" y="2"/>
                    </a:cxn>
                    <a:cxn ang="0">
                      <a:pos x="8" y="2"/>
                    </a:cxn>
                    <a:cxn ang="0">
                      <a:pos x="20" y="2"/>
                    </a:cxn>
                    <a:cxn ang="0">
                      <a:pos x="20" y="2"/>
                    </a:cxn>
                    <a:cxn ang="0">
                      <a:pos x="21" y="2"/>
                    </a:cxn>
                    <a:cxn ang="0">
                      <a:pos x="21" y="1"/>
                    </a:cxn>
                    <a:cxn ang="0">
                      <a:pos x="20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8" y="0"/>
                    </a:cxn>
                    <a:cxn ang="0">
                      <a:pos x="7" y="1"/>
                    </a:cxn>
                    <a:cxn ang="0">
                      <a:pos x="2" y="1"/>
                    </a:cxn>
                    <a:cxn ang="0">
                      <a:pos x="0" y="3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21" h="3">
                      <a:moveTo>
                        <a:pt x="2" y="2"/>
                      </a:move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2" y="2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1" y="2"/>
                      </a:lnTo>
                      <a:lnTo>
                        <a:pt x="21" y="1"/>
                      </a:lnTo>
                      <a:lnTo>
                        <a:pt x="20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8" y="0"/>
                      </a:lnTo>
                      <a:lnTo>
                        <a:pt x="7" y="1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69" name="Freeform 81"/>
                <p:cNvSpPr>
                  <a:spLocks/>
                </p:cNvSpPr>
                <p:nvPr/>
              </p:nvSpPr>
              <p:spPr bwMode="auto">
                <a:xfrm>
                  <a:off x="682" y="1765"/>
                  <a:ext cx="11" cy="4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1" y="2"/>
                    </a:cxn>
                    <a:cxn ang="0">
                      <a:pos x="12" y="2"/>
                    </a:cxn>
                    <a:cxn ang="0">
                      <a:pos x="14" y="2"/>
                    </a:cxn>
                    <a:cxn ang="0">
                      <a:pos x="16" y="3"/>
                    </a:cxn>
                    <a:cxn ang="0">
                      <a:pos x="19" y="3"/>
                    </a:cxn>
                    <a:cxn ang="0">
                      <a:pos x="21" y="3"/>
                    </a:cxn>
                    <a:cxn ang="0">
                      <a:pos x="22" y="4"/>
                    </a:cxn>
                    <a:cxn ang="0">
                      <a:pos x="24" y="4"/>
                    </a:cxn>
                    <a:cxn ang="0">
                      <a:pos x="25" y="4"/>
                    </a:cxn>
                    <a:cxn ang="0">
                      <a:pos x="27" y="5"/>
                    </a:cxn>
                    <a:cxn ang="0">
                      <a:pos x="28" y="5"/>
                    </a:cxn>
                    <a:cxn ang="0">
                      <a:pos x="31" y="6"/>
                    </a:cxn>
                    <a:cxn ang="0">
                      <a:pos x="33" y="6"/>
                    </a:cxn>
                    <a:cxn ang="0">
                      <a:pos x="34" y="8"/>
                    </a:cxn>
                    <a:cxn ang="0">
                      <a:pos x="37" y="9"/>
                    </a:cxn>
                    <a:cxn ang="0">
                      <a:pos x="38" y="10"/>
                    </a:cxn>
                    <a:cxn ang="0">
                      <a:pos x="40" y="11"/>
                    </a:cxn>
                    <a:cxn ang="0">
                      <a:pos x="44" y="12"/>
                    </a:cxn>
                    <a:cxn ang="0">
                      <a:pos x="45" y="13"/>
                    </a:cxn>
                    <a:cxn ang="0">
                      <a:pos x="47" y="13"/>
                    </a:cxn>
                    <a:cxn ang="0">
                      <a:pos x="48" y="14"/>
                    </a:cxn>
                    <a:cxn ang="0">
                      <a:pos x="49" y="15"/>
                    </a:cxn>
                    <a:cxn ang="0">
                      <a:pos x="51" y="16"/>
                    </a:cxn>
                    <a:cxn ang="0">
                      <a:pos x="53" y="18"/>
                    </a:cxn>
                    <a:cxn ang="0">
                      <a:pos x="56" y="20"/>
                    </a:cxn>
                    <a:cxn ang="0">
                      <a:pos x="57" y="20"/>
                    </a:cxn>
                    <a:cxn ang="0">
                      <a:pos x="57" y="20"/>
                    </a:cxn>
                    <a:cxn ang="0">
                      <a:pos x="57" y="18"/>
                    </a:cxn>
                    <a:cxn ang="0">
                      <a:pos x="57" y="18"/>
                    </a:cxn>
                    <a:cxn ang="0">
                      <a:pos x="55" y="17"/>
                    </a:cxn>
                    <a:cxn ang="0">
                      <a:pos x="51" y="14"/>
                    </a:cxn>
                    <a:cxn ang="0">
                      <a:pos x="50" y="14"/>
                    </a:cxn>
                    <a:cxn ang="0">
                      <a:pos x="49" y="13"/>
                    </a:cxn>
                    <a:cxn ang="0">
                      <a:pos x="48" y="12"/>
                    </a:cxn>
                    <a:cxn ang="0">
                      <a:pos x="46" y="11"/>
                    </a:cxn>
                    <a:cxn ang="0">
                      <a:pos x="45" y="11"/>
                    </a:cxn>
                    <a:cxn ang="0">
                      <a:pos x="41" y="9"/>
                    </a:cxn>
                    <a:cxn ang="0">
                      <a:pos x="39" y="8"/>
                    </a:cxn>
                    <a:cxn ang="0">
                      <a:pos x="38" y="6"/>
                    </a:cxn>
                    <a:cxn ang="0">
                      <a:pos x="35" y="6"/>
                    </a:cxn>
                    <a:cxn ang="0">
                      <a:pos x="33" y="5"/>
                    </a:cxn>
                    <a:cxn ang="0">
                      <a:pos x="31" y="5"/>
                    </a:cxn>
                    <a:cxn ang="0">
                      <a:pos x="29" y="4"/>
                    </a:cxn>
                    <a:cxn ang="0">
                      <a:pos x="27" y="3"/>
                    </a:cxn>
                    <a:cxn ang="0">
                      <a:pos x="25" y="3"/>
                    </a:cxn>
                    <a:cxn ang="0">
                      <a:pos x="24" y="3"/>
                    </a:cxn>
                    <a:cxn ang="0">
                      <a:pos x="23" y="2"/>
                    </a:cxn>
                    <a:cxn ang="0">
                      <a:pos x="21" y="2"/>
                    </a:cxn>
                    <a:cxn ang="0">
                      <a:pos x="19" y="2"/>
                    </a:cxn>
                    <a:cxn ang="0">
                      <a:pos x="16" y="1"/>
                    </a:cxn>
                    <a:cxn ang="0">
                      <a:pos x="14" y="1"/>
                    </a:cxn>
                    <a:cxn ang="0">
                      <a:pos x="12" y="1"/>
                    </a:cxn>
                    <a:cxn ang="0">
                      <a:pos x="1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57" h="2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1" y="2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6" y="3"/>
                      </a:lnTo>
                      <a:lnTo>
                        <a:pt x="19" y="3"/>
                      </a:lnTo>
                      <a:lnTo>
                        <a:pt x="21" y="3"/>
                      </a:lnTo>
                      <a:lnTo>
                        <a:pt x="22" y="4"/>
                      </a:lnTo>
                      <a:lnTo>
                        <a:pt x="24" y="4"/>
                      </a:lnTo>
                      <a:lnTo>
                        <a:pt x="25" y="4"/>
                      </a:lnTo>
                      <a:lnTo>
                        <a:pt x="27" y="5"/>
                      </a:lnTo>
                      <a:lnTo>
                        <a:pt x="28" y="5"/>
                      </a:lnTo>
                      <a:lnTo>
                        <a:pt x="31" y="6"/>
                      </a:lnTo>
                      <a:lnTo>
                        <a:pt x="33" y="6"/>
                      </a:lnTo>
                      <a:lnTo>
                        <a:pt x="34" y="8"/>
                      </a:lnTo>
                      <a:lnTo>
                        <a:pt x="37" y="9"/>
                      </a:lnTo>
                      <a:lnTo>
                        <a:pt x="38" y="10"/>
                      </a:lnTo>
                      <a:lnTo>
                        <a:pt x="40" y="11"/>
                      </a:lnTo>
                      <a:lnTo>
                        <a:pt x="44" y="12"/>
                      </a:lnTo>
                      <a:lnTo>
                        <a:pt x="45" y="13"/>
                      </a:lnTo>
                      <a:lnTo>
                        <a:pt x="47" y="13"/>
                      </a:lnTo>
                      <a:lnTo>
                        <a:pt x="48" y="14"/>
                      </a:lnTo>
                      <a:lnTo>
                        <a:pt x="49" y="15"/>
                      </a:lnTo>
                      <a:lnTo>
                        <a:pt x="51" y="16"/>
                      </a:lnTo>
                      <a:lnTo>
                        <a:pt x="53" y="18"/>
                      </a:lnTo>
                      <a:lnTo>
                        <a:pt x="56" y="20"/>
                      </a:lnTo>
                      <a:lnTo>
                        <a:pt x="57" y="20"/>
                      </a:lnTo>
                      <a:lnTo>
                        <a:pt x="57" y="20"/>
                      </a:lnTo>
                      <a:lnTo>
                        <a:pt x="57" y="18"/>
                      </a:lnTo>
                      <a:lnTo>
                        <a:pt x="57" y="18"/>
                      </a:lnTo>
                      <a:lnTo>
                        <a:pt x="55" y="17"/>
                      </a:lnTo>
                      <a:lnTo>
                        <a:pt x="51" y="14"/>
                      </a:lnTo>
                      <a:lnTo>
                        <a:pt x="50" y="14"/>
                      </a:lnTo>
                      <a:lnTo>
                        <a:pt x="49" y="13"/>
                      </a:lnTo>
                      <a:lnTo>
                        <a:pt x="48" y="12"/>
                      </a:lnTo>
                      <a:lnTo>
                        <a:pt x="46" y="11"/>
                      </a:lnTo>
                      <a:lnTo>
                        <a:pt x="45" y="11"/>
                      </a:lnTo>
                      <a:lnTo>
                        <a:pt x="41" y="9"/>
                      </a:lnTo>
                      <a:lnTo>
                        <a:pt x="39" y="8"/>
                      </a:lnTo>
                      <a:lnTo>
                        <a:pt x="38" y="6"/>
                      </a:lnTo>
                      <a:lnTo>
                        <a:pt x="35" y="6"/>
                      </a:lnTo>
                      <a:lnTo>
                        <a:pt x="33" y="5"/>
                      </a:lnTo>
                      <a:lnTo>
                        <a:pt x="31" y="5"/>
                      </a:lnTo>
                      <a:lnTo>
                        <a:pt x="29" y="4"/>
                      </a:lnTo>
                      <a:lnTo>
                        <a:pt x="27" y="3"/>
                      </a:lnTo>
                      <a:lnTo>
                        <a:pt x="25" y="3"/>
                      </a:lnTo>
                      <a:lnTo>
                        <a:pt x="24" y="3"/>
                      </a:lnTo>
                      <a:lnTo>
                        <a:pt x="23" y="2"/>
                      </a:lnTo>
                      <a:lnTo>
                        <a:pt x="21" y="2"/>
                      </a:lnTo>
                      <a:lnTo>
                        <a:pt x="19" y="2"/>
                      </a:lnTo>
                      <a:lnTo>
                        <a:pt x="16" y="1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1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70" name="Freeform 82"/>
                <p:cNvSpPr>
                  <a:spLocks/>
                </p:cNvSpPr>
                <p:nvPr/>
              </p:nvSpPr>
              <p:spPr bwMode="auto">
                <a:xfrm>
                  <a:off x="681" y="1768"/>
                  <a:ext cx="5" cy="1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2" y="2"/>
                    </a:cxn>
                    <a:cxn ang="0">
                      <a:pos x="2" y="1"/>
                    </a:cxn>
                    <a:cxn ang="0">
                      <a:pos x="6" y="2"/>
                    </a:cxn>
                    <a:cxn ang="0">
                      <a:pos x="6" y="1"/>
                    </a:cxn>
                    <a:cxn ang="0">
                      <a:pos x="19" y="1"/>
                    </a:cxn>
                    <a:cxn ang="0">
                      <a:pos x="19" y="1"/>
                    </a:cxn>
                    <a:cxn ang="0">
                      <a:pos x="21" y="1"/>
                    </a:cxn>
                    <a:cxn ang="0">
                      <a:pos x="21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1" y="0"/>
                    </a:cxn>
                    <a:cxn ang="0">
                      <a:pos x="0" y="2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21" h="3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6" y="2"/>
                      </a:lnTo>
                      <a:lnTo>
                        <a:pt x="6" y="1"/>
                      </a:lnTo>
                      <a:lnTo>
                        <a:pt x="19" y="1"/>
                      </a:lnTo>
                      <a:lnTo>
                        <a:pt x="19" y="1"/>
                      </a:lnTo>
                      <a:lnTo>
                        <a:pt x="21" y="1"/>
                      </a:lnTo>
                      <a:lnTo>
                        <a:pt x="21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71" name="Freeform 83"/>
                <p:cNvSpPr>
                  <a:spLocks/>
                </p:cNvSpPr>
                <p:nvPr/>
              </p:nvSpPr>
              <p:spPr bwMode="auto">
                <a:xfrm>
                  <a:off x="685" y="1768"/>
                  <a:ext cx="11" cy="3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1" y="1"/>
                    </a:cxn>
                    <a:cxn ang="0">
                      <a:pos x="12" y="2"/>
                    </a:cxn>
                    <a:cxn ang="0">
                      <a:pos x="15" y="2"/>
                    </a:cxn>
                    <a:cxn ang="0">
                      <a:pos x="17" y="2"/>
                    </a:cxn>
                    <a:cxn ang="0">
                      <a:pos x="18" y="2"/>
                    </a:cxn>
                    <a:cxn ang="0">
                      <a:pos x="20" y="2"/>
                    </a:cxn>
                    <a:cxn ang="0">
                      <a:pos x="22" y="3"/>
                    </a:cxn>
                    <a:cxn ang="0">
                      <a:pos x="23" y="3"/>
                    </a:cxn>
                    <a:cxn ang="0">
                      <a:pos x="25" y="3"/>
                    </a:cxn>
                    <a:cxn ang="0">
                      <a:pos x="27" y="4"/>
                    </a:cxn>
                    <a:cxn ang="0">
                      <a:pos x="29" y="5"/>
                    </a:cxn>
                    <a:cxn ang="0">
                      <a:pos x="31" y="5"/>
                    </a:cxn>
                    <a:cxn ang="0">
                      <a:pos x="32" y="5"/>
                    </a:cxn>
                    <a:cxn ang="0">
                      <a:pos x="34" y="6"/>
                    </a:cxn>
                    <a:cxn ang="0">
                      <a:pos x="37" y="8"/>
                    </a:cxn>
                    <a:cxn ang="0">
                      <a:pos x="39" y="9"/>
                    </a:cxn>
                    <a:cxn ang="0">
                      <a:pos x="41" y="10"/>
                    </a:cxn>
                    <a:cxn ang="0">
                      <a:pos x="44" y="11"/>
                    </a:cxn>
                    <a:cxn ang="0">
                      <a:pos x="45" y="12"/>
                    </a:cxn>
                    <a:cxn ang="0">
                      <a:pos x="47" y="12"/>
                    </a:cxn>
                    <a:cxn ang="0">
                      <a:pos x="48" y="14"/>
                    </a:cxn>
                    <a:cxn ang="0">
                      <a:pos x="49" y="14"/>
                    </a:cxn>
                    <a:cxn ang="0">
                      <a:pos x="51" y="15"/>
                    </a:cxn>
                    <a:cxn ang="0">
                      <a:pos x="54" y="17"/>
                    </a:cxn>
                    <a:cxn ang="0">
                      <a:pos x="56" y="18"/>
                    </a:cxn>
                    <a:cxn ang="0">
                      <a:pos x="57" y="18"/>
                    </a:cxn>
                    <a:cxn ang="0">
                      <a:pos x="57" y="18"/>
                    </a:cxn>
                    <a:cxn ang="0">
                      <a:pos x="57" y="17"/>
                    </a:cxn>
                    <a:cxn ang="0">
                      <a:pos x="57" y="17"/>
                    </a:cxn>
                    <a:cxn ang="0">
                      <a:pos x="54" y="16"/>
                    </a:cxn>
                    <a:cxn ang="0">
                      <a:pos x="52" y="14"/>
                    </a:cxn>
                    <a:cxn ang="0">
                      <a:pos x="51" y="13"/>
                    </a:cxn>
                    <a:cxn ang="0">
                      <a:pos x="48" y="12"/>
                    </a:cxn>
                    <a:cxn ang="0">
                      <a:pos x="47" y="11"/>
                    </a:cxn>
                    <a:cxn ang="0">
                      <a:pos x="46" y="10"/>
                    </a:cxn>
                    <a:cxn ang="0">
                      <a:pos x="45" y="10"/>
                    </a:cxn>
                    <a:cxn ang="0">
                      <a:pos x="42" y="8"/>
                    </a:cxn>
                    <a:cxn ang="0">
                      <a:pos x="40" y="6"/>
                    </a:cxn>
                    <a:cxn ang="0">
                      <a:pos x="39" y="6"/>
                    </a:cxn>
                    <a:cxn ang="0">
                      <a:pos x="35" y="5"/>
                    </a:cxn>
                    <a:cxn ang="0">
                      <a:pos x="33" y="4"/>
                    </a:cxn>
                    <a:cxn ang="0">
                      <a:pos x="31" y="4"/>
                    </a:cxn>
                    <a:cxn ang="0">
                      <a:pos x="30" y="3"/>
                    </a:cxn>
                    <a:cxn ang="0">
                      <a:pos x="28" y="3"/>
                    </a:cxn>
                    <a:cxn ang="0">
                      <a:pos x="25" y="2"/>
                    </a:cxn>
                    <a:cxn ang="0">
                      <a:pos x="23" y="2"/>
                    </a:cxn>
                    <a:cxn ang="0">
                      <a:pos x="23" y="2"/>
                    </a:cxn>
                    <a:cxn ang="0">
                      <a:pos x="20" y="1"/>
                    </a:cxn>
                    <a:cxn ang="0">
                      <a:pos x="18" y="1"/>
                    </a:cxn>
                    <a:cxn ang="0">
                      <a:pos x="17" y="0"/>
                    </a:cxn>
                    <a:cxn ang="0">
                      <a:pos x="15" y="0"/>
                    </a:cxn>
                    <a:cxn ang="0">
                      <a:pos x="12" y="0"/>
                    </a:cxn>
                    <a:cxn ang="0">
                      <a:pos x="1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57" h="18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1" y="1"/>
                      </a:lnTo>
                      <a:lnTo>
                        <a:pt x="12" y="2"/>
                      </a:lnTo>
                      <a:lnTo>
                        <a:pt x="15" y="2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20" y="2"/>
                      </a:lnTo>
                      <a:lnTo>
                        <a:pt x="22" y="3"/>
                      </a:lnTo>
                      <a:lnTo>
                        <a:pt x="23" y="3"/>
                      </a:lnTo>
                      <a:lnTo>
                        <a:pt x="25" y="3"/>
                      </a:lnTo>
                      <a:lnTo>
                        <a:pt x="27" y="4"/>
                      </a:lnTo>
                      <a:lnTo>
                        <a:pt x="29" y="5"/>
                      </a:lnTo>
                      <a:lnTo>
                        <a:pt x="31" y="5"/>
                      </a:lnTo>
                      <a:lnTo>
                        <a:pt x="32" y="5"/>
                      </a:lnTo>
                      <a:lnTo>
                        <a:pt x="34" y="6"/>
                      </a:lnTo>
                      <a:lnTo>
                        <a:pt x="37" y="8"/>
                      </a:lnTo>
                      <a:lnTo>
                        <a:pt x="39" y="9"/>
                      </a:lnTo>
                      <a:lnTo>
                        <a:pt x="41" y="10"/>
                      </a:lnTo>
                      <a:lnTo>
                        <a:pt x="44" y="11"/>
                      </a:lnTo>
                      <a:lnTo>
                        <a:pt x="45" y="12"/>
                      </a:lnTo>
                      <a:lnTo>
                        <a:pt x="47" y="12"/>
                      </a:lnTo>
                      <a:lnTo>
                        <a:pt x="48" y="14"/>
                      </a:lnTo>
                      <a:lnTo>
                        <a:pt x="49" y="14"/>
                      </a:lnTo>
                      <a:lnTo>
                        <a:pt x="51" y="15"/>
                      </a:lnTo>
                      <a:lnTo>
                        <a:pt x="54" y="17"/>
                      </a:lnTo>
                      <a:lnTo>
                        <a:pt x="56" y="18"/>
                      </a:lnTo>
                      <a:lnTo>
                        <a:pt x="57" y="18"/>
                      </a:lnTo>
                      <a:lnTo>
                        <a:pt x="57" y="18"/>
                      </a:lnTo>
                      <a:lnTo>
                        <a:pt x="57" y="17"/>
                      </a:lnTo>
                      <a:lnTo>
                        <a:pt x="57" y="17"/>
                      </a:lnTo>
                      <a:lnTo>
                        <a:pt x="54" y="16"/>
                      </a:lnTo>
                      <a:lnTo>
                        <a:pt x="52" y="14"/>
                      </a:lnTo>
                      <a:lnTo>
                        <a:pt x="51" y="13"/>
                      </a:lnTo>
                      <a:lnTo>
                        <a:pt x="48" y="12"/>
                      </a:lnTo>
                      <a:lnTo>
                        <a:pt x="47" y="11"/>
                      </a:lnTo>
                      <a:lnTo>
                        <a:pt x="46" y="10"/>
                      </a:lnTo>
                      <a:lnTo>
                        <a:pt x="45" y="10"/>
                      </a:lnTo>
                      <a:lnTo>
                        <a:pt x="42" y="8"/>
                      </a:lnTo>
                      <a:lnTo>
                        <a:pt x="40" y="6"/>
                      </a:lnTo>
                      <a:lnTo>
                        <a:pt x="39" y="6"/>
                      </a:lnTo>
                      <a:lnTo>
                        <a:pt x="35" y="5"/>
                      </a:lnTo>
                      <a:lnTo>
                        <a:pt x="33" y="4"/>
                      </a:lnTo>
                      <a:lnTo>
                        <a:pt x="31" y="4"/>
                      </a:lnTo>
                      <a:lnTo>
                        <a:pt x="30" y="3"/>
                      </a:lnTo>
                      <a:lnTo>
                        <a:pt x="28" y="3"/>
                      </a:lnTo>
                      <a:lnTo>
                        <a:pt x="25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72" name="Freeform 84"/>
                <p:cNvSpPr>
                  <a:spLocks/>
                </p:cNvSpPr>
                <p:nvPr/>
              </p:nvSpPr>
              <p:spPr bwMode="auto">
                <a:xfrm>
                  <a:off x="685" y="1770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1" y="3"/>
                    </a:cxn>
                    <a:cxn ang="0">
                      <a:pos x="1" y="2"/>
                    </a:cxn>
                    <a:cxn ang="0">
                      <a:pos x="1" y="1"/>
                    </a:cxn>
                    <a:cxn ang="0">
                      <a:pos x="20" y="1"/>
                    </a:cxn>
                    <a:cxn ang="0">
                      <a:pos x="20" y="1"/>
                    </a:cxn>
                    <a:cxn ang="0">
                      <a:pos x="20" y="1"/>
                    </a:cxn>
                    <a:cxn ang="0">
                      <a:pos x="20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20" h="3">
                      <a:moveTo>
                        <a:pt x="1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73" name="Freeform 85"/>
                <p:cNvSpPr>
                  <a:spLocks/>
                </p:cNvSpPr>
                <p:nvPr/>
              </p:nvSpPr>
              <p:spPr bwMode="auto">
                <a:xfrm>
                  <a:off x="688" y="1770"/>
                  <a:ext cx="12" cy="4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0" y="1"/>
                    </a:cxn>
                    <a:cxn ang="0">
                      <a:pos x="12" y="2"/>
                    </a:cxn>
                    <a:cxn ang="0">
                      <a:pos x="14" y="2"/>
                    </a:cxn>
                    <a:cxn ang="0">
                      <a:pos x="16" y="2"/>
                    </a:cxn>
                    <a:cxn ang="0">
                      <a:pos x="17" y="3"/>
                    </a:cxn>
                    <a:cxn ang="0">
                      <a:pos x="19" y="3"/>
                    </a:cxn>
                    <a:cxn ang="0">
                      <a:pos x="22" y="3"/>
                    </a:cxn>
                    <a:cxn ang="0">
                      <a:pos x="23" y="4"/>
                    </a:cxn>
                    <a:cxn ang="0">
                      <a:pos x="25" y="4"/>
                    </a:cxn>
                    <a:cxn ang="0">
                      <a:pos x="26" y="4"/>
                    </a:cxn>
                    <a:cxn ang="0">
                      <a:pos x="28" y="5"/>
                    </a:cxn>
                    <a:cxn ang="0">
                      <a:pos x="30" y="6"/>
                    </a:cxn>
                    <a:cxn ang="0">
                      <a:pos x="31" y="6"/>
                    </a:cxn>
                    <a:cxn ang="0">
                      <a:pos x="34" y="7"/>
                    </a:cxn>
                    <a:cxn ang="0">
                      <a:pos x="37" y="7"/>
                    </a:cxn>
                    <a:cxn ang="0">
                      <a:pos x="38" y="9"/>
                    </a:cxn>
                    <a:cxn ang="0">
                      <a:pos x="40" y="10"/>
                    </a:cxn>
                    <a:cxn ang="0">
                      <a:pos x="43" y="11"/>
                    </a:cxn>
                    <a:cxn ang="0">
                      <a:pos x="44" y="12"/>
                    </a:cxn>
                    <a:cxn ang="0">
                      <a:pos x="46" y="13"/>
                    </a:cxn>
                    <a:cxn ang="0">
                      <a:pos x="48" y="14"/>
                    </a:cxn>
                    <a:cxn ang="0">
                      <a:pos x="49" y="15"/>
                    </a:cxn>
                    <a:cxn ang="0">
                      <a:pos x="50" y="15"/>
                    </a:cxn>
                    <a:cxn ang="0">
                      <a:pos x="52" y="18"/>
                    </a:cxn>
                    <a:cxn ang="0">
                      <a:pos x="55" y="19"/>
                    </a:cxn>
                    <a:cxn ang="0">
                      <a:pos x="55" y="19"/>
                    </a:cxn>
                    <a:cxn ang="0">
                      <a:pos x="56" y="18"/>
                    </a:cxn>
                    <a:cxn ang="0">
                      <a:pos x="56" y="18"/>
                    </a:cxn>
                    <a:cxn ang="0">
                      <a:pos x="55" y="17"/>
                    </a:cxn>
                    <a:cxn ang="0">
                      <a:pos x="53" y="16"/>
                    </a:cxn>
                    <a:cxn ang="0">
                      <a:pos x="51" y="14"/>
                    </a:cxn>
                    <a:cxn ang="0">
                      <a:pos x="50" y="13"/>
                    </a:cxn>
                    <a:cxn ang="0">
                      <a:pos x="48" y="12"/>
                    </a:cxn>
                    <a:cxn ang="0">
                      <a:pos x="47" y="11"/>
                    </a:cxn>
                    <a:cxn ang="0">
                      <a:pos x="46" y="11"/>
                    </a:cxn>
                    <a:cxn ang="0">
                      <a:pos x="43" y="10"/>
                    </a:cxn>
                    <a:cxn ang="0">
                      <a:pos x="40" y="7"/>
                    </a:cxn>
                    <a:cxn ang="0">
                      <a:pos x="39" y="7"/>
                    </a:cxn>
                    <a:cxn ang="0">
                      <a:pos x="37" y="6"/>
                    </a:cxn>
                    <a:cxn ang="0">
                      <a:pos x="34" y="5"/>
                    </a:cxn>
                    <a:cxn ang="0">
                      <a:pos x="32" y="4"/>
                    </a:cxn>
                    <a:cxn ang="0">
                      <a:pos x="30" y="4"/>
                    </a:cxn>
                    <a:cxn ang="0">
                      <a:pos x="29" y="3"/>
                    </a:cxn>
                    <a:cxn ang="0">
                      <a:pos x="27" y="3"/>
                    </a:cxn>
                    <a:cxn ang="0">
                      <a:pos x="25" y="2"/>
                    </a:cxn>
                    <a:cxn ang="0">
                      <a:pos x="23" y="2"/>
                    </a:cxn>
                    <a:cxn ang="0">
                      <a:pos x="22" y="2"/>
                    </a:cxn>
                    <a:cxn ang="0">
                      <a:pos x="19" y="1"/>
                    </a:cxn>
                    <a:cxn ang="0">
                      <a:pos x="17" y="1"/>
                    </a:cxn>
                    <a:cxn ang="0">
                      <a:pos x="16" y="1"/>
                    </a:cxn>
                    <a:cxn ang="0">
                      <a:pos x="14" y="0"/>
                    </a:cxn>
                    <a:cxn ang="0">
                      <a:pos x="12" y="0"/>
                    </a:cxn>
                    <a:cxn ang="0">
                      <a:pos x="1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56" h="19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0" y="1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6" y="2"/>
                      </a:lnTo>
                      <a:lnTo>
                        <a:pt x="17" y="3"/>
                      </a:lnTo>
                      <a:lnTo>
                        <a:pt x="19" y="3"/>
                      </a:lnTo>
                      <a:lnTo>
                        <a:pt x="22" y="3"/>
                      </a:lnTo>
                      <a:lnTo>
                        <a:pt x="23" y="4"/>
                      </a:lnTo>
                      <a:lnTo>
                        <a:pt x="25" y="4"/>
                      </a:lnTo>
                      <a:lnTo>
                        <a:pt x="26" y="4"/>
                      </a:lnTo>
                      <a:lnTo>
                        <a:pt x="28" y="5"/>
                      </a:lnTo>
                      <a:lnTo>
                        <a:pt x="30" y="6"/>
                      </a:lnTo>
                      <a:lnTo>
                        <a:pt x="31" y="6"/>
                      </a:lnTo>
                      <a:lnTo>
                        <a:pt x="34" y="7"/>
                      </a:lnTo>
                      <a:lnTo>
                        <a:pt x="37" y="7"/>
                      </a:lnTo>
                      <a:lnTo>
                        <a:pt x="38" y="9"/>
                      </a:lnTo>
                      <a:lnTo>
                        <a:pt x="40" y="10"/>
                      </a:lnTo>
                      <a:lnTo>
                        <a:pt x="43" y="11"/>
                      </a:lnTo>
                      <a:lnTo>
                        <a:pt x="44" y="12"/>
                      </a:lnTo>
                      <a:lnTo>
                        <a:pt x="46" y="13"/>
                      </a:lnTo>
                      <a:lnTo>
                        <a:pt x="48" y="14"/>
                      </a:lnTo>
                      <a:lnTo>
                        <a:pt x="49" y="15"/>
                      </a:lnTo>
                      <a:lnTo>
                        <a:pt x="50" y="15"/>
                      </a:lnTo>
                      <a:lnTo>
                        <a:pt x="52" y="18"/>
                      </a:lnTo>
                      <a:lnTo>
                        <a:pt x="55" y="19"/>
                      </a:lnTo>
                      <a:lnTo>
                        <a:pt x="55" y="19"/>
                      </a:lnTo>
                      <a:lnTo>
                        <a:pt x="56" y="18"/>
                      </a:lnTo>
                      <a:lnTo>
                        <a:pt x="56" y="18"/>
                      </a:lnTo>
                      <a:lnTo>
                        <a:pt x="55" y="17"/>
                      </a:lnTo>
                      <a:lnTo>
                        <a:pt x="53" y="16"/>
                      </a:lnTo>
                      <a:lnTo>
                        <a:pt x="51" y="14"/>
                      </a:lnTo>
                      <a:lnTo>
                        <a:pt x="50" y="13"/>
                      </a:lnTo>
                      <a:lnTo>
                        <a:pt x="48" y="12"/>
                      </a:lnTo>
                      <a:lnTo>
                        <a:pt x="47" y="11"/>
                      </a:lnTo>
                      <a:lnTo>
                        <a:pt x="46" y="11"/>
                      </a:lnTo>
                      <a:lnTo>
                        <a:pt x="43" y="10"/>
                      </a:lnTo>
                      <a:lnTo>
                        <a:pt x="40" y="7"/>
                      </a:lnTo>
                      <a:lnTo>
                        <a:pt x="39" y="7"/>
                      </a:lnTo>
                      <a:lnTo>
                        <a:pt x="37" y="6"/>
                      </a:lnTo>
                      <a:lnTo>
                        <a:pt x="34" y="5"/>
                      </a:lnTo>
                      <a:lnTo>
                        <a:pt x="32" y="4"/>
                      </a:lnTo>
                      <a:lnTo>
                        <a:pt x="30" y="4"/>
                      </a:lnTo>
                      <a:lnTo>
                        <a:pt x="29" y="3"/>
                      </a:lnTo>
                      <a:lnTo>
                        <a:pt x="27" y="3"/>
                      </a:lnTo>
                      <a:lnTo>
                        <a:pt x="25" y="2"/>
                      </a:lnTo>
                      <a:lnTo>
                        <a:pt x="23" y="2"/>
                      </a:lnTo>
                      <a:lnTo>
                        <a:pt x="22" y="2"/>
                      </a:lnTo>
                      <a:lnTo>
                        <a:pt x="19" y="1"/>
                      </a:lnTo>
                      <a:lnTo>
                        <a:pt x="17" y="1"/>
                      </a:lnTo>
                      <a:lnTo>
                        <a:pt x="16" y="1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74" name="Freeform 86"/>
                <p:cNvSpPr>
                  <a:spLocks/>
                </p:cNvSpPr>
                <p:nvPr/>
              </p:nvSpPr>
              <p:spPr bwMode="auto">
                <a:xfrm>
                  <a:off x="688" y="1772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1" y="2"/>
                    </a:cxn>
                    <a:cxn ang="0">
                      <a:pos x="1" y="1"/>
                    </a:cxn>
                    <a:cxn ang="0">
                      <a:pos x="18" y="2"/>
                    </a:cxn>
                    <a:cxn ang="0">
                      <a:pos x="19" y="2"/>
                    </a:cxn>
                    <a:cxn ang="0">
                      <a:pos x="19" y="1"/>
                    </a:cxn>
                    <a:cxn ang="0">
                      <a:pos x="19" y="1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9" h="3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8" y="2"/>
                      </a:lnTo>
                      <a:lnTo>
                        <a:pt x="19" y="2"/>
                      </a:lnTo>
                      <a:lnTo>
                        <a:pt x="19" y="1"/>
                      </a:lnTo>
                      <a:lnTo>
                        <a:pt x="19" y="1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75" name="Freeform 87"/>
                <p:cNvSpPr>
                  <a:spLocks/>
                </p:cNvSpPr>
                <p:nvPr/>
              </p:nvSpPr>
              <p:spPr bwMode="auto">
                <a:xfrm>
                  <a:off x="692" y="1772"/>
                  <a:ext cx="11" cy="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10" y="2"/>
                    </a:cxn>
                    <a:cxn ang="0">
                      <a:pos x="12" y="2"/>
                    </a:cxn>
                    <a:cxn ang="0">
                      <a:pos x="14" y="2"/>
                    </a:cxn>
                    <a:cxn ang="0">
                      <a:pos x="15" y="2"/>
                    </a:cxn>
                    <a:cxn ang="0">
                      <a:pos x="18" y="3"/>
                    </a:cxn>
                    <a:cxn ang="0">
                      <a:pos x="20" y="3"/>
                    </a:cxn>
                    <a:cxn ang="0">
                      <a:pos x="21" y="3"/>
                    </a:cxn>
                    <a:cxn ang="0">
                      <a:pos x="23" y="4"/>
                    </a:cxn>
                    <a:cxn ang="0">
                      <a:pos x="25" y="4"/>
                    </a:cxn>
                    <a:cxn ang="0">
                      <a:pos x="26" y="5"/>
                    </a:cxn>
                    <a:cxn ang="0">
                      <a:pos x="28" y="5"/>
                    </a:cxn>
                    <a:cxn ang="0">
                      <a:pos x="31" y="6"/>
                    </a:cxn>
                    <a:cxn ang="0">
                      <a:pos x="32" y="6"/>
                    </a:cxn>
                    <a:cxn ang="0">
                      <a:pos x="35" y="7"/>
                    </a:cxn>
                    <a:cxn ang="0">
                      <a:pos x="36" y="8"/>
                    </a:cxn>
                    <a:cxn ang="0">
                      <a:pos x="38" y="8"/>
                    </a:cxn>
                    <a:cxn ang="0">
                      <a:pos x="39" y="10"/>
                    </a:cxn>
                    <a:cxn ang="0">
                      <a:pos x="42" y="11"/>
                    </a:cxn>
                    <a:cxn ang="0">
                      <a:pos x="44" y="12"/>
                    </a:cxn>
                    <a:cxn ang="0">
                      <a:pos x="45" y="12"/>
                    </a:cxn>
                    <a:cxn ang="0">
                      <a:pos x="46" y="13"/>
                    </a:cxn>
                    <a:cxn ang="0">
                      <a:pos x="47" y="14"/>
                    </a:cxn>
                    <a:cxn ang="0">
                      <a:pos x="49" y="15"/>
                    </a:cxn>
                    <a:cxn ang="0">
                      <a:pos x="50" y="15"/>
                    </a:cxn>
                    <a:cxn ang="0">
                      <a:pos x="52" y="17"/>
                    </a:cxn>
                    <a:cxn ang="0">
                      <a:pos x="56" y="19"/>
                    </a:cxn>
                    <a:cxn ang="0">
                      <a:pos x="56" y="19"/>
                    </a:cxn>
                    <a:cxn ang="0">
                      <a:pos x="57" y="18"/>
                    </a:cxn>
                    <a:cxn ang="0">
                      <a:pos x="57" y="17"/>
                    </a:cxn>
                    <a:cxn ang="0">
                      <a:pos x="56" y="17"/>
                    </a:cxn>
                    <a:cxn ang="0">
                      <a:pos x="54" y="16"/>
                    </a:cxn>
                    <a:cxn ang="0">
                      <a:pos x="51" y="14"/>
                    </a:cxn>
                    <a:cxn ang="0">
                      <a:pos x="50" y="13"/>
                    </a:cxn>
                    <a:cxn ang="0">
                      <a:pos x="48" y="12"/>
                    </a:cxn>
                    <a:cxn ang="0">
                      <a:pos x="47" y="11"/>
                    </a:cxn>
                    <a:cxn ang="0">
                      <a:pos x="45" y="11"/>
                    </a:cxn>
                    <a:cxn ang="0">
                      <a:pos x="44" y="10"/>
                    </a:cxn>
                    <a:cxn ang="0">
                      <a:pos x="43" y="8"/>
                    </a:cxn>
                    <a:cxn ang="0">
                      <a:pos x="40" y="8"/>
                    </a:cxn>
                    <a:cxn ang="0">
                      <a:pos x="38" y="7"/>
                    </a:cxn>
                    <a:cxn ang="0">
                      <a:pos x="37" y="6"/>
                    </a:cxn>
                    <a:cxn ang="0">
                      <a:pos x="36" y="6"/>
                    </a:cxn>
                    <a:cxn ang="0">
                      <a:pos x="32" y="4"/>
                    </a:cxn>
                    <a:cxn ang="0">
                      <a:pos x="31" y="4"/>
                    </a:cxn>
                    <a:cxn ang="0">
                      <a:pos x="30" y="4"/>
                    </a:cxn>
                    <a:cxn ang="0">
                      <a:pos x="27" y="3"/>
                    </a:cxn>
                    <a:cxn ang="0">
                      <a:pos x="25" y="2"/>
                    </a:cxn>
                    <a:cxn ang="0">
                      <a:pos x="23" y="2"/>
                    </a:cxn>
                    <a:cxn ang="0">
                      <a:pos x="22" y="2"/>
                    </a:cxn>
                    <a:cxn ang="0">
                      <a:pos x="20" y="1"/>
                    </a:cxn>
                    <a:cxn ang="0">
                      <a:pos x="18" y="1"/>
                    </a:cxn>
                    <a:cxn ang="0">
                      <a:pos x="15" y="1"/>
                    </a:cxn>
                    <a:cxn ang="0">
                      <a:pos x="14" y="0"/>
                    </a:cxn>
                    <a:cxn ang="0">
                      <a:pos x="12" y="0"/>
                    </a:cxn>
                    <a:cxn ang="0">
                      <a:pos x="1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7" h="1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5" y="2"/>
                      </a:lnTo>
                      <a:lnTo>
                        <a:pt x="18" y="3"/>
                      </a:lnTo>
                      <a:lnTo>
                        <a:pt x="20" y="3"/>
                      </a:lnTo>
                      <a:lnTo>
                        <a:pt x="21" y="3"/>
                      </a:lnTo>
                      <a:lnTo>
                        <a:pt x="23" y="4"/>
                      </a:lnTo>
                      <a:lnTo>
                        <a:pt x="25" y="4"/>
                      </a:lnTo>
                      <a:lnTo>
                        <a:pt x="26" y="5"/>
                      </a:lnTo>
                      <a:lnTo>
                        <a:pt x="28" y="5"/>
                      </a:lnTo>
                      <a:lnTo>
                        <a:pt x="31" y="6"/>
                      </a:lnTo>
                      <a:lnTo>
                        <a:pt x="32" y="6"/>
                      </a:lnTo>
                      <a:lnTo>
                        <a:pt x="35" y="7"/>
                      </a:lnTo>
                      <a:lnTo>
                        <a:pt x="36" y="8"/>
                      </a:lnTo>
                      <a:lnTo>
                        <a:pt x="38" y="8"/>
                      </a:lnTo>
                      <a:lnTo>
                        <a:pt x="39" y="10"/>
                      </a:lnTo>
                      <a:lnTo>
                        <a:pt x="42" y="11"/>
                      </a:lnTo>
                      <a:lnTo>
                        <a:pt x="44" y="12"/>
                      </a:lnTo>
                      <a:lnTo>
                        <a:pt x="45" y="12"/>
                      </a:lnTo>
                      <a:lnTo>
                        <a:pt x="46" y="13"/>
                      </a:lnTo>
                      <a:lnTo>
                        <a:pt x="47" y="14"/>
                      </a:lnTo>
                      <a:lnTo>
                        <a:pt x="49" y="15"/>
                      </a:lnTo>
                      <a:lnTo>
                        <a:pt x="50" y="15"/>
                      </a:lnTo>
                      <a:lnTo>
                        <a:pt x="52" y="17"/>
                      </a:lnTo>
                      <a:lnTo>
                        <a:pt x="56" y="19"/>
                      </a:lnTo>
                      <a:lnTo>
                        <a:pt x="56" y="19"/>
                      </a:lnTo>
                      <a:lnTo>
                        <a:pt x="57" y="18"/>
                      </a:lnTo>
                      <a:lnTo>
                        <a:pt x="57" y="17"/>
                      </a:lnTo>
                      <a:lnTo>
                        <a:pt x="56" y="17"/>
                      </a:lnTo>
                      <a:lnTo>
                        <a:pt x="54" y="16"/>
                      </a:lnTo>
                      <a:lnTo>
                        <a:pt x="51" y="14"/>
                      </a:lnTo>
                      <a:lnTo>
                        <a:pt x="50" y="13"/>
                      </a:lnTo>
                      <a:lnTo>
                        <a:pt x="48" y="12"/>
                      </a:lnTo>
                      <a:lnTo>
                        <a:pt x="47" y="11"/>
                      </a:lnTo>
                      <a:lnTo>
                        <a:pt x="45" y="11"/>
                      </a:lnTo>
                      <a:lnTo>
                        <a:pt x="44" y="10"/>
                      </a:lnTo>
                      <a:lnTo>
                        <a:pt x="43" y="8"/>
                      </a:lnTo>
                      <a:lnTo>
                        <a:pt x="40" y="8"/>
                      </a:lnTo>
                      <a:lnTo>
                        <a:pt x="38" y="7"/>
                      </a:lnTo>
                      <a:lnTo>
                        <a:pt x="37" y="6"/>
                      </a:lnTo>
                      <a:lnTo>
                        <a:pt x="36" y="6"/>
                      </a:lnTo>
                      <a:lnTo>
                        <a:pt x="32" y="4"/>
                      </a:lnTo>
                      <a:lnTo>
                        <a:pt x="31" y="4"/>
                      </a:lnTo>
                      <a:lnTo>
                        <a:pt x="30" y="4"/>
                      </a:lnTo>
                      <a:lnTo>
                        <a:pt x="27" y="3"/>
                      </a:lnTo>
                      <a:lnTo>
                        <a:pt x="25" y="2"/>
                      </a:lnTo>
                      <a:lnTo>
                        <a:pt x="23" y="2"/>
                      </a:lnTo>
                      <a:lnTo>
                        <a:pt x="22" y="2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5" y="1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76" name="Freeform 88"/>
                <p:cNvSpPr>
                  <a:spLocks/>
                </p:cNvSpPr>
                <p:nvPr/>
              </p:nvSpPr>
              <p:spPr bwMode="auto">
                <a:xfrm>
                  <a:off x="691" y="1774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2" y="2"/>
                    </a:cxn>
                    <a:cxn ang="0">
                      <a:pos x="2" y="1"/>
                    </a:cxn>
                    <a:cxn ang="0">
                      <a:pos x="19" y="2"/>
                    </a:cxn>
                    <a:cxn ang="0">
                      <a:pos x="21" y="2"/>
                    </a:cxn>
                    <a:cxn ang="0">
                      <a:pos x="21" y="1"/>
                    </a:cxn>
                    <a:cxn ang="0">
                      <a:pos x="21" y="1"/>
                    </a:cxn>
                    <a:cxn ang="0">
                      <a:pos x="21" y="1"/>
                    </a:cxn>
                    <a:cxn ang="0">
                      <a:pos x="21" y="1"/>
                    </a:cxn>
                    <a:cxn ang="0">
                      <a:pos x="21" y="0"/>
                    </a:cxn>
                    <a:cxn ang="0">
                      <a:pos x="19" y="0"/>
                    </a:cxn>
                    <a:cxn ang="0">
                      <a:pos x="1" y="1"/>
                    </a:cxn>
                    <a:cxn ang="0">
                      <a:pos x="0" y="2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21" h="3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19" y="2"/>
                      </a:lnTo>
                      <a:lnTo>
                        <a:pt x="21" y="2"/>
                      </a:lnTo>
                      <a:lnTo>
                        <a:pt x="21" y="1"/>
                      </a:lnTo>
                      <a:lnTo>
                        <a:pt x="21" y="1"/>
                      </a:lnTo>
                      <a:lnTo>
                        <a:pt x="21" y="1"/>
                      </a:lnTo>
                      <a:lnTo>
                        <a:pt x="21" y="1"/>
                      </a:lnTo>
                      <a:lnTo>
                        <a:pt x="21" y="0"/>
                      </a:lnTo>
                      <a:lnTo>
                        <a:pt x="19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77" name="Freeform 89"/>
                <p:cNvSpPr>
                  <a:spLocks/>
                </p:cNvSpPr>
                <p:nvPr/>
              </p:nvSpPr>
              <p:spPr bwMode="auto">
                <a:xfrm>
                  <a:off x="695" y="1774"/>
                  <a:ext cx="11" cy="4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12" y="2"/>
                    </a:cxn>
                    <a:cxn ang="0">
                      <a:pos x="15" y="2"/>
                    </a:cxn>
                    <a:cxn ang="0">
                      <a:pos x="17" y="2"/>
                    </a:cxn>
                    <a:cxn ang="0">
                      <a:pos x="19" y="3"/>
                    </a:cxn>
                    <a:cxn ang="0">
                      <a:pos x="21" y="3"/>
                    </a:cxn>
                    <a:cxn ang="0">
                      <a:pos x="22" y="3"/>
                    </a:cxn>
                    <a:cxn ang="0">
                      <a:pos x="23" y="4"/>
                    </a:cxn>
                    <a:cxn ang="0">
                      <a:pos x="27" y="4"/>
                    </a:cxn>
                    <a:cxn ang="0">
                      <a:pos x="28" y="5"/>
                    </a:cxn>
                    <a:cxn ang="0">
                      <a:pos x="30" y="5"/>
                    </a:cxn>
                    <a:cxn ang="0">
                      <a:pos x="32" y="6"/>
                    </a:cxn>
                    <a:cxn ang="0">
                      <a:pos x="33" y="6"/>
                    </a:cxn>
                    <a:cxn ang="0">
                      <a:pos x="34" y="7"/>
                    </a:cxn>
                    <a:cxn ang="0">
                      <a:pos x="37" y="8"/>
                    </a:cxn>
                    <a:cxn ang="0">
                      <a:pos x="39" y="8"/>
                    </a:cxn>
                    <a:cxn ang="0">
                      <a:pos x="41" y="9"/>
                    </a:cxn>
                    <a:cxn ang="0">
                      <a:pos x="44" y="12"/>
                    </a:cxn>
                    <a:cxn ang="0">
                      <a:pos x="45" y="12"/>
                    </a:cxn>
                    <a:cxn ang="0">
                      <a:pos x="47" y="13"/>
                    </a:cxn>
                    <a:cxn ang="0">
                      <a:pos x="48" y="14"/>
                    </a:cxn>
                    <a:cxn ang="0">
                      <a:pos x="51" y="15"/>
                    </a:cxn>
                    <a:cxn ang="0">
                      <a:pos x="52" y="15"/>
                    </a:cxn>
                    <a:cxn ang="0">
                      <a:pos x="54" y="18"/>
                    </a:cxn>
                    <a:cxn ang="0">
                      <a:pos x="56" y="19"/>
                    </a:cxn>
                    <a:cxn ang="0">
                      <a:pos x="57" y="19"/>
                    </a:cxn>
                    <a:cxn ang="0">
                      <a:pos x="57" y="18"/>
                    </a:cxn>
                    <a:cxn ang="0">
                      <a:pos x="57" y="18"/>
                    </a:cxn>
                    <a:cxn ang="0">
                      <a:pos x="57" y="17"/>
                    </a:cxn>
                    <a:cxn ang="0">
                      <a:pos x="55" y="16"/>
                    </a:cxn>
                    <a:cxn ang="0">
                      <a:pos x="53" y="14"/>
                    </a:cxn>
                    <a:cxn ang="0">
                      <a:pos x="51" y="13"/>
                    </a:cxn>
                    <a:cxn ang="0">
                      <a:pos x="49" y="12"/>
                    </a:cxn>
                    <a:cxn ang="0">
                      <a:pos x="48" y="11"/>
                    </a:cxn>
                    <a:cxn ang="0">
                      <a:pos x="46" y="11"/>
                    </a:cxn>
                    <a:cxn ang="0">
                      <a:pos x="45" y="9"/>
                    </a:cxn>
                    <a:cxn ang="0">
                      <a:pos x="42" y="8"/>
                    </a:cxn>
                    <a:cxn ang="0">
                      <a:pos x="40" y="7"/>
                    </a:cxn>
                    <a:cxn ang="0">
                      <a:pos x="39" y="6"/>
                    </a:cxn>
                    <a:cxn ang="0">
                      <a:pos x="35" y="5"/>
                    </a:cxn>
                    <a:cxn ang="0">
                      <a:pos x="33" y="4"/>
                    </a:cxn>
                    <a:cxn ang="0">
                      <a:pos x="32" y="4"/>
                    </a:cxn>
                    <a:cxn ang="0">
                      <a:pos x="30" y="4"/>
                    </a:cxn>
                    <a:cxn ang="0">
                      <a:pos x="29" y="3"/>
                    </a:cxn>
                    <a:cxn ang="0">
                      <a:pos x="27" y="3"/>
                    </a:cxn>
                    <a:cxn ang="0">
                      <a:pos x="24" y="2"/>
                    </a:cxn>
                    <a:cxn ang="0">
                      <a:pos x="23" y="2"/>
                    </a:cxn>
                    <a:cxn ang="0">
                      <a:pos x="21" y="1"/>
                    </a:cxn>
                    <a:cxn ang="0">
                      <a:pos x="19" y="1"/>
                    </a:cxn>
                    <a:cxn ang="0">
                      <a:pos x="17" y="1"/>
                    </a:cxn>
                    <a:cxn ang="0">
                      <a:pos x="15" y="1"/>
                    </a:cxn>
                    <a:cxn ang="0">
                      <a:pos x="12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57" h="19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2" y="2"/>
                      </a:lnTo>
                      <a:lnTo>
                        <a:pt x="15" y="2"/>
                      </a:lnTo>
                      <a:lnTo>
                        <a:pt x="17" y="2"/>
                      </a:lnTo>
                      <a:lnTo>
                        <a:pt x="19" y="3"/>
                      </a:lnTo>
                      <a:lnTo>
                        <a:pt x="21" y="3"/>
                      </a:lnTo>
                      <a:lnTo>
                        <a:pt x="22" y="3"/>
                      </a:lnTo>
                      <a:lnTo>
                        <a:pt x="23" y="4"/>
                      </a:lnTo>
                      <a:lnTo>
                        <a:pt x="27" y="4"/>
                      </a:lnTo>
                      <a:lnTo>
                        <a:pt x="28" y="5"/>
                      </a:lnTo>
                      <a:lnTo>
                        <a:pt x="30" y="5"/>
                      </a:lnTo>
                      <a:lnTo>
                        <a:pt x="32" y="6"/>
                      </a:lnTo>
                      <a:lnTo>
                        <a:pt x="33" y="6"/>
                      </a:lnTo>
                      <a:lnTo>
                        <a:pt x="34" y="7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1" y="9"/>
                      </a:lnTo>
                      <a:lnTo>
                        <a:pt x="44" y="12"/>
                      </a:lnTo>
                      <a:lnTo>
                        <a:pt x="45" y="12"/>
                      </a:lnTo>
                      <a:lnTo>
                        <a:pt x="47" y="13"/>
                      </a:lnTo>
                      <a:lnTo>
                        <a:pt x="48" y="14"/>
                      </a:lnTo>
                      <a:lnTo>
                        <a:pt x="51" y="15"/>
                      </a:lnTo>
                      <a:lnTo>
                        <a:pt x="52" y="15"/>
                      </a:lnTo>
                      <a:lnTo>
                        <a:pt x="54" y="18"/>
                      </a:lnTo>
                      <a:lnTo>
                        <a:pt x="56" y="19"/>
                      </a:lnTo>
                      <a:lnTo>
                        <a:pt x="57" y="19"/>
                      </a:lnTo>
                      <a:lnTo>
                        <a:pt x="57" y="18"/>
                      </a:lnTo>
                      <a:lnTo>
                        <a:pt x="57" y="18"/>
                      </a:lnTo>
                      <a:lnTo>
                        <a:pt x="57" y="17"/>
                      </a:lnTo>
                      <a:lnTo>
                        <a:pt x="55" y="16"/>
                      </a:lnTo>
                      <a:lnTo>
                        <a:pt x="53" y="14"/>
                      </a:lnTo>
                      <a:lnTo>
                        <a:pt x="51" y="13"/>
                      </a:lnTo>
                      <a:lnTo>
                        <a:pt x="49" y="12"/>
                      </a:lnTo>
                      <a:lnTo>
                        <a:pt x="48" y="11"/>
                      </a:lnTo>
                      <a:lnTo>
                        <a:pt x="46" y="11"/>
                      </a:lnTo>
                      <a:lnTo>
                        <a:pt x="45" y="9"/>
                      </a:lnTo>
                      <a:lnTo>
                        <a:pt x="42" y="8"/>
                      </a:lnTo>
                      <a:lnTo>
                        <a:pt x="40" y="7"/>
                      </a:lnTo>
                      <a:lnTo>
                        <a:pt x="39" y="6"/>
                      </a:lnTo>
                      <a:lnTo>
                        <a:pt x="35" y="5"/>
                      </a:lnTo>
                      <a:lnTo>
                        <a:pt x="33" y="4"/>
                      </a:lnTo>
                      <a:lnTo>
                        <a:pt x="32" y="4"/>
                      </a:lnTo>
                      <a:lnTo>
                        <a:pt x="30" y="4"/>
                      </a:lnTo>
                      <a:lnTo>
                        <a:pt x="29" y="3"/>
                      </a:lnTo>
                      <a:lnTo>
                        <a:pt x="27" y="3"/>
                      </a:lnTo>
                      <a:lnTo>
                        <a:pt x="24" y="2"/>
                      </a:lnTo>
                      <a:lnTo>
                        <a:pt x="23" y="2"/>
                      </a:lnTo>
                      <a:lnTo>
                        <a:pt x="21" y="1"/>
                      </a:lnTo>
                      <a:lnTo>
                        <a:pt x="19" y="1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2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78" name="Freeform 90"/>
                <p:cNvSpPr>
                  <a:spLocks/>
                </p:cNvSpPr>
                <p:nvPr/>
              </p:nvSpPr>
              <p:spPr bwMode="auto">
                <a:xfrm>
                  <a:off x="694" y="1777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20" y="1"/>
                    </a:cxn>
                    <a:cxn ang="0">
                      <a:pos x="20" y="1"/>
                    </a:cxn>
                    <a:cxn ang="0">
                      <a:pos x="20" y="1"/>
                    </a:cxn>
                    <a:cxn ang="0">
                      <a:pos x="21" y="1"/>
                    </a:cxn>
                    <a:cxn ang="0">
                      <a:pos x="21" y="0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21" h="2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1" y="1"/>
                      </a:lnTo>
                      <a:lnTo>
                        <a:pt x="21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79" name="Freeform 91"/>
                <p:cNvSpPr>
                  <a:spLocks/>
                </p:cNvSpPr>
                <p:nvPr/>
              </p:nvSpPr>
              <p:spPr bwMode="auto">
                <a:xfrm>
                  <a:off x="698" y="1777"/>
                  <a:ext cx="11" cy="3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2" y="1"/>
                    </a:cxn>
                    <a:cxn ang="0">
                      <a:pos x="14" y="1"/>
                    </a:cxn>
                    <a:cxn ang="0">
                      <a:pos x="16" y="1"/>
                    </a:cxn>
                    <a:cxn ang="0">
                      <a:pos x="18" y="2"/>
                    </a:cxn>
                    <a:cxn ang="0">
                      <a:pos x="19" y="2"/>
                    </a:cxn>
                    <a:cxn ang="0">
                      <a:pos x="26" y="4"/>
                    </a:cxn>
                    <a:cxn ang="0">
                      <a:pos x="28" y="5"/>
                    </a:cxn>
                    <a:cxn ang="0">
                      <a:pos x="30" y="5"/>
                    </a:cxn>
                    <a:cxn ang="0">
                      <a:pos x="31" y="5"/>
                    </a:cxn>
                    <a:cxn ang="0">
                      <a:pos x="34" y="6"/>
                    </a:cxn>
                    <a:cxn ang="0">
                      <a:pos x="35" y="6"/>
                    </a:cxn>
                    <a:cxn ang="0">
                      <a:pos x="37" y="7"/>
                    </a:cxn>
                    <a:cxn ang="0">
                      <a:pos x="38" y="8"/>
                    </a:cxn>
                    <a:cxn ang="0">
                      <a:pos x="44" y="12"/>
                    </a:cxn>
                    <a:cxn ang="0">
                      <a:pos x="46" y="12"/>
                    </a:cxn>
                    <a:cxn ang="0">
                      <a:pos x="48" y="13"/>
                    </a:cxn>
                    <a:cxn ang="0">
                      <a:pos x="49" y="14"/>
                    </a:cxn>
                    <a:cxn ang="0">
                      <a:pos x="51" y="15"/>
                    </a:cxn>
                    <a:cxn ang="0">
                      <a:pos x="53" y="17"/>
                    </a:cxn>
                    <a:cxn ang="0">
                      <a:pos x="55" y="18"/>
                    </a:cxn>
                    <a:cxn ang="0">
                      <a:pos x="56" y="18"/>
                    </a:cxn>
                    <a:cxn ang="0">
                      <a:pos x="56" y="18"/>
                    </a:cxn>
                    <a:cxn ang="0">
                      <a:pos x="56" y="17"/>
                    </a:cxn>
                    <a:cxn ang="0">
                      <a:pos x="56" y="17"/>
                    </a:cxn>
                    <a:cxn ang="0">
                      <a:pos x="54" y="15"/>
                    </a:cxn>
                    <a:cxn ang="0">
                      <a:pos x="51" y="13"/>
                    </a:cxn>
                    <a:cxn ang="0">
                      <a:pos x="50" y="12"/>
                    </a:cxn>
                    <a:cxn ang="0">
                      <a:pos x="49" y="12"/>
                    </a:cxn>
                    <a:cxn ang="0">
                      <a:pos x="47" y="9"/>
                    </a:cxn>
                    <a:cxn ang="0">
                      <a:pos x="46" y="9"/>
                    </a:cxn>
                    <a:cxn ang="0">
                      <a:pos x="39" y="6"/>
                    </a:cxn>
                    <a:cxn ang="0">
                      <a:pos x="38" y="5"/>
                    </a:cxn>
                    <a:cxn ang="0">
                      <a:pos x="36" y="5"/>
                    </a:cxn>
                    <a:cxn ang="0">
                      <a:pos x="35" y="5"/>
                    </a:cxn>
                    <a:cxn ang="0">
                      <a:pos x="32" y="3"/>
                    </a:cxn>
                    <a:cxn ang="0">
                      <a:pos x="30" y="3"/>
                    </a:cxn>
                    <a:cxn ang="0">
                      <a:pos x="29" y="3"/>
                    </a:cxn>
                    <a:cxn ang="0">
                      <a:pos x="27" y="2"/>
                    </a:cxn>
                    <a:cxn ang="0">
                      <a:pos x="19" y="1"/>
                    </a:cxn>
                    <a:cxn ang="0">
                      <a:pos x="18" y="1"/>
                    </a:cxn>
                    <a:cxn ang="0">
                      <a:pos x="16" y="0"/>
                    </a:cxn>
                    <a:cxn ang="0">
                      <a:pos x="14" y="0"/>
                    </a:cxn>
                    <a:cxn ang="0">
                      <a:pos x="12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56" h="18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2" y="1"/>
                      </a:lnTo>
                      <a:lnTo>
                        <a:pt x="14" y="1"/>
                      </a:lnTo>
                      <a:lnTo>
                        <a:pt x="16" y="1"/>
                      </a:lnTo>
                      <a:lnTo>
                        <a:pt x="18" y="2"/>
                      </a:lnTo>
                      <a:lnTo>
                        <a:pt x="19" y="2"/>
                      </a:lnTo>
                      <a:lnTo>
                        <a:pt x="26" y="4"/>
                      </a:lnTo>
                      <a:lnTo>
                        <a:pt x="28" y="5"/>
                      </a:lnTo>
                      <a:lnTo>
                        <a:pt x="30" y="5"/>
                      </a:lnTo>
                      <a:lnTo>
                        <a:pt x="31" y="5"/>
                      </a:lnTo>
                      <a:lnTo>
                        <a:pt x="34" y="6"/>
                      </a:lnTo>
                      <a:lnTo>
                        <a:pt x="35" y="6"/>
                      </a:lnTo>
                      <a:lnTo>
                        <a:pt x="37" y="7"/>
                      </a:lnTo>
                      <a:lnTo>
                        <a:pt x="38" y="8"/>
                      </a:lnTo>
                      <a:lnTo>
                        <a:pt x="44" y="12"/>
                      </a:lnTo>
                      <a:lnTo>
                        <a:pt x="46" y="12"/>
                      </a:lnTo>
                      <a:lnTo>
                        <a:pt x="48" y="13"/>
                      </a:lnTo>
                      <a:lnTo>
                        <a:pt x="49" y="14"/>
                      </a:lnTo>
                      <a:lnTo>
                        <a:pt x="51" y="15"/>
                      </a:lnTo>
                      <a:lnTo>
                        <a:pt x="53" y="17"/>
                      </a:lnTo>
                      <a:lnTo>
                        <a:pt x="55" y="18"/>
                      </a:lnTo>
                      <a:lnTo>
                        <a:pt x="56" y="18"/>
                      </a:lnTo>
                      <a:lnTo>
                        <a:pt x="56" y="18"/>
                      </a:lnTo>
                      <a:lnTo>
                        <a:pt x="56" y="17"/>
                      </a:lnTo>
                      <a:lnTo>
                        <a:pt x="56" y="17"/>
                      </a:lnTo>
                      <a:lnTo>
                        <a:pt x="54" y="15"/>
                      </a:lnTo>
                      <a:lnTo>
                        <a:pt x="51" y="13"/>
                      </a:lnTo>
                      <a:lnTo>
                        <a:pt x="50" y="12"/>
                      </a:lnTo>
                      <a:lnTo>
                        <a:pt x="49" y="12"/>
                      </a:lnTo>
                      <a:lnTo>
                        <a:pt x="47" y="9"/>
                      </a:lnTo>
                      <a:lnTo>
                        <a:pt x="46" y="9"/>
                      </a:lnTo>
                      <a:lnTo>
                        <a:pt x="39" y="6"/>
                      </a:lnTo>
                      <a:lnTo>
                        <a:pt x="38" y="5"/>
                      </a:lnTo>
                      <a:lnTo>
                        <a:pt x="36" y="5"/>
                      </a:lnTo>
                      <a:lnTo>
                        <a:pt x="35" y="5"/>
                      </a:lnTo>
                      <a:lnTo>
                        <a:pt x="32" y="3"/>
                      </a:lnTo>
                      <a:lnTo>
                        <a:pt x="30" y="3"/>
                      </a:lnTo>
                      <a:lnTo>
                        <a:pt x="29" y="3"/>
                      </a:lnTo>
                      <a:lnTo>
                        <a:pt x="27" y="2"/>
                      </a:lnTo>
                      <a:lnTo>
                        <a:pt x="19" y="1"/>
                      </a:lnTo>
                      <a:lnTo>
                        <a:pt x="18" y="1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80" name="Freeform 92"/>
                <p:cNvSpPr>
                  <a:spLocks/>
                </p:cNvSpPr>
                <p:nvPr/>
              </p:nvSpPr>
              <p:spPr bwMode="auto">
                <a:xfrm>
                  <a:off x="698" y="1779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2" y="2"/>
                    </a:cxn>
                    <a:cxn ang="0">
                      <a:pos x="1" y="1"/>
                    </a:cxn>
                    <a:cxn ang="0">
                      <a:pos x="19" y="1"/>
                    </a:cxn>
                    <a:cxn ang="0">
                      <a:pos x="19" y="1"/>
                    </a:cxn>
                    <a:cxn ang="0">
                      <a:pos x="19" y="1"/>
                    </a:cxn>
                    <a:cxn ang="0">
                      <a:pos x="20" y="1"/>
                    </a:cxn>
                    <a:cxn ang="0">
                      <a:pos x="20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20" h="2">
                      <a:moveTo>
                        <a:pt x="1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1" y="1"/>
                      </a:lnTo>
                      <a:lnTo>
                        <a:pt x="19" y="1"/>
                      </a:lnTo>
                      <a:lnTo>
                        <a:pt x="19" y="1"/>
                      </a:lnTo>
                      <a:lnTo>
                        <a:pt x="19" y="1"/>
                      </a:lnTo>
                      <a:lnTo>
                        <a:pt x="20" y="1"/>
                      </a:lnTo>
                      <a:lnTo>
                        <a:pt x="20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81" name="Freeform 93"/>
                <p:cNvSpPr>
                  <a:spLocks/>
                </p:cNvSpPr>
                <p:nvPr/>
              </p:nvSpPr>
              <p:spPr bwMode="auto">
                <a:xfrm>
                  <a:off x="701" y="1779"/>
                  <a:ext cx="12" cy="3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2" y="1"/>
                    </a:cxn>
                    <a:cxn ang="0">
                      <a:pos x="14" y="2"/>
                    </a:cxn>
                    <a:cxn ang="0">
                      <a:pos x="16" y="2"/>
                    </a:cxn>
                    <a:cxn ang="0">
                      <a:pos x="18" y="2"/>
                    </a:cxn>
                    <a:cxn ang="0">
                      <a:pos x="20" y="2"/>
                    </a:cxn>
                    <a:cxn ang="0">
                      <a:pos x="22" y="3"/>
                    </a:cxn>
                    <a:cxn ang="0">
                      <a:pos x="23" y="3"/>
                    </a:cxn>
                    <a:cxn ang="0">
                      <a:pos x="25" y="4"/>
                    </a:cxn>
                    <a:cxn ang="0">
                      <a:pos x="26" y="4"/>
                    </a:cxn>
                    <a:cxn ang="0">
                      <a:pos x="28" y="5"/>
                    </a:cxn>
                    <a:cxn ang="0">
                      <a:pos x="31" y="5"/>
                    </a:cxn>
                    <a:cxn ang="0">
                      <a:pos x="32" y="5"/>
                    </a:cxn>
                    <a:cxn ang="0">
                      <a:pos x="34" y="6"/>
                    </a:cxn>
                    <a:cxn ang="0">
                      <a:pos x="37" y="7"/>
                    </a:cxn>
                    <a:cxn ang="0">
                      <a:pos x="38" y="8"/>
                    </a:cxn>
                    <a:cxn ang="0">
                      <a:pos x="40" y="9"/>
                    </a:cxn>
                    <a:cxn ang="0">
                      <a:pos x="44" y="10"/>
                    </a:cxn>
                    <a:cxn ang="0">
                      <a:pos x="45" y="11"/>
                    </a:cxn>
                    <a:cxn ang="0">
                      <a:pos x="47" y="11"/>
                    </a:cxn>
                    <a:cxn ang="0">
                      <a:pos x="48" y="13"/>
                    </a:cxn>
                    <a:cxn ang="0">
                      <a:pos x="49" y="14"/>
                    </a:cxn>
                    <a:cxn ang="0">
                      <a:pos x="50" y="15"/>
                    </a:cxn>
                    <a:cxn ang="0">
                      <a:pos x="54" y="17"/>
                    </a:cxn>
                    <a:cxn ang="0">
                      <a:pos x="56" y="18"/>
                    </a:cxn>
                    <a:cxn ang="0">
                      <a:pos x="57" y="18"/>
                    </a:cxn>
                    <a:cxn ang="0">
                      <a:pos x="57" y="18"/>
                    </a:cxn>
                    <a:cxn ang="0">
                      <a:pos x="57" y="17"/>
                    </a:cxn>
                    <a:cxn ang="0">
                      <a:pos x="57" y="17"/>
                    </a:cxn>
                    <a:cxn ang="0">
                      <a:pos x="54" y="16"/>
                    </a:cxn>
                    <a:cxn ang="0">
                      <a:pos x="51" y="13"/>
                    </a:cxn>
                    <a:cxn ang="0">
                      <a:pos x="50" y="13"/>
                    </a:cxn>
                    <a:cxn ang="0">
                      <a:pos x="48" y="11"/>
                    </a:cxn>
                    <a:cxn ang="0">
                      <a:pos x="47" y="10"/>
                    </a:cxn>
                    <a:cxn ang="0">
                      <a:pos x="46" y="9"/>
                    </a:cxn>
                    <a:cxn ang="0">
                      <a:pos x="45" y="9"/>
                    </a:cxn>
                    <a:cxn ang="0">
                      <a:pos x="42" y="7"/>
                    </a:cxn>
                    <a:cxn ang="0">
                      <a:pos x="39" y="6"/>
                    </a:cxn>
                    <a:cxn ang="0">
                      <a:pos x="38" y="6"/>
                    </a:cxn>
                    <a:cxn ang="0">
                      <a:pos x="35" y="5"/>
                    </a:cxn>
                    <a:cxn ang="0">
                      <a:pos x="33" y="4"/>
                    </a:cxn>
                    <a:cxn ang="0">
                      <a:pos x="31" y="4"/>
                    </a:cxn>
                    <a:cxn ang="0">
                      <a:pos x="30" y="3"/>
                    </a:cxn>
                    <a:cxn ang="0">
                      <a:pos x="27" y="2"/>
                    </a:cxn>
                    <a:cxn ang="0">
                      <a:pos x="25" y="2"/>
                    </a:cxn>
                    <a:cxn ang="0">
                      <a:pos x="24" y="2"/>
                    </a:cxn>
                    <a:cxn ang="0">
                      <a:pos x="23" y="1"/>
                    </a:cxn>
                    <a:cxn ang="0">
                      <a:pos x="20" y="1"/>
                    </a:cxn>
                    <a:cxn ang="0">
                      <a:pos x="18" y="1"/>
                    </a:cxn>
                    <a:cxn ang="0">
                      <a:pos x="16" y="0"/>
                    </a:cxn>
                    <a:cxn ang="0">
                      <a:pos x="14" y="0"/>
                    </a:cxn>
                    <a:cxn ang="0">
                      <a:pos x="12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57" h="18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2" y="1"/>
                      </a:lnTo>
                      <a:lnTo>
                        <a:pt x="14" y="2"/>
                      </a:lnTo>
                      <a:lnTo>
                        <a:pt x="16" y="2"/>
                      </a:lnTo>
                      <a:lnTo>
                        <a:pt x="18" y="2"/>
                      </a:lnTo>
                      <a:lnTo>
                        <a:pt x="20" y="2"/>
                      </a:lnTo>
                      <a:lnTo>
                        <a:pt x="22" y="3"/>
                      </a:lnTo>
                      <a:lnTo>
                        <a:pt x="23" y="3"/>
                      </a:lnTo>
                      <a:lnTo>
                        <a:pt x="25" y="4"/>
                      </a:lnTo>
                      <a:lnTo>
                        <a:pt x="26" y="4"/>
                      </a:lnTo>
                      <a:lnTo>
                        <a:pt x="28" y="5"/>
                      </a:lnTo>
                      <a:lnTo>
                        <a:pt x="31" y="5"/>
                      </a:lnTo>
                      <a:lnTo>
                        <a:pt x="32" y="5"/>
                      </a:lnTo>
                      <a:lnTo>
                        <a:pt x="34" y="6"/>
                      </a:lnTo>
                      <a:lnTo>
                        <a:pt x="37" y="7"/>
                      </a:lnTo>
                      <a:lnTo>
                        <a:pt x="38" y="8"/>
                      </a:lnTo>
                      <a:lnTo>
                        <a:pt x="40" y="9"/>
                      </a:lnTo>
                      <a:lnTo>
                        <a:pt x="44" y="10"/>
                      </a:lnTo>
                      <a:lnTo>
                        <a:pt x="45" y="11"/>
                      </a:lnTo>
                      <a:lnTo>
                        <a:pt x="47" y="11"/>
                      </a:lnTo>
                      <a:lnTo>
                        <a:pt x="48" y="13"/>
                      </a:lnTo>
                      <a:lnTo>
                        <a:pt x="49" y="14"/>
                      </a:lnTo>
                      <a:lnTo>
                        <a:pt x="50" y="15"/>
                      </a:lnTo>
                      <a:lnTo>
                        <a:pt x="54" y="17"/>
                      </a:lnTo>
                      <a:lnTo>
                        <a:pt x="56" y="18"/>
                      </a:lnTo>
                      <a:lnTo>
                        <a:pt x="57" y="18"/>
                      </a:lnTo>
                      <a:lnTo>
                        <a:pt x="57" y="18"/>
                      </a:lnTo>
                      <a:lnTo>
                        <a:pt x="57" y="17"/>
                      </a:lnTo>
                      <a:lnTo>
                        <a:pt x="57" y="17"/>
                      </a:lnTo>
                      <a:lnTo>
                        <a:pt x="54" y="16"/>
                      </a:lnTo>
                      <a:lnTo>
                        <a:pt x="51" y="13"/>
                      </a:lnTo>
                      <a:lnTo>
                        <a:pt x="50" y="13"/>
                      </a:lnTo>
                      <a:lnTo>
                        <a:pt x="48" y="11"/>
                      </a:lnTo>
                      <a:lnTo>
                        <a:pt x="47" y="10"/>
                      </a:lnTo>
                      <a:lnTo>
                        <a:pt x="46" y="9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39" y="6"/>
                      </a:lnTo>
                      <a:lnTo>
                        <a:pt x="38" y="6"/>
                      </a:lnTo>
                      <a:lnTo>
                        <a:pt x="35" y="5"/>
                      </a:lnTo>
                      <a:lnTo>
                        <a:pt x="33" y="4"/>
                      </a:lnTo>
                      <a:lnTo>
                        <a:pt x="31" y="4"/>
                      </a:lnTo>
                      <a:lnTo>
                        <a:pt x="30" y="3"/>
                      </a:lnTo>
                      <a:lnTo>
                        <a:pt x="27" y="2"/>
                      </a:lnTo>
                      <a:lnTo>
                        <a:pt x="25" y="2"/>
                      </a:lnTo>
                      <a:lnTo>
                        <a:pt x="24" y="2"/>
                      </a:lnTo>
                      <a:lnTo>
                        <a:pt x="23" y="1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82" name="Freeform 94"/>
                <p:cNvSpPr>
                  <a:spLocks/>
                </p:cNvSpPr>
                <p:nvPr/>
              </p:nvSpPr>
              <p:spPr bwMode="auto">
                <a:xfrm>
                  <a:off x="701" y="1781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1" y="4"/>
                    </a:cxn>
                    <a:cxn ang="0">
                      <a:pos x="1" y="3"/>
                    </a:cxn>
                    <a:cxn ang="0">
                      <a:pos x="1" y="1"/>
                    </a:cxn>
                    <a:cxn ang="0">
                      <a:pos x="20" y="3"/>
                    </a:cxn>
                    <a:cxn ang="0">
                      <a:pos x="20" y="3"/>
                    </a:cxn>
                    <a:cxn ang="0">
                      <a:pos x="20" y="1"/>
                    </a:cxn>
                    <a:cxn ang="0">
                      <a:pos x="20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20" h="4">
                      <a:moveTo>
                        <a:pt x="1" y="1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83" name="Freeform 95"/>
                <p:cNvSpPr>
                  <a:spLocks/>
                </p:cNvSpPr>
                <p:nvPr/>
              </p:nvSpPr>
              <p:spPr bwMode="auto">
                <a:xfrm>
                  <a:off x="704" y="1781"/>
                  <a:ext cx="12" cy="4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12" y="3"/>
                    </a:cxn>
                    <a:cxn ang="0">
                      <a:pos x="15" y="3"/>
                    </a:cxn>
                    <a:cxn ang="0">
                      <a:pos x="17" y="3"/>
                    </a:cxn>
                    <a:cxn ang="0">
                      <a:pos x="18" y="4"/>
                    </a:cxn>
                    <a:cxn ang="0">
                      <a:pos x="20" y="4"/>
                    </a:cxn>
                    <a:cxn ang="0">
                      <a:pos x="22" y="4"/>
                    </a:cxn>
                    <a:cxn ang="0">
                      <a:pos x="23" y="4"/>
                    </a:cxn>
                    <a:cxn ang="0">
                      <a:pos x="26" y="5"/>
                    </a:cxn>
                    <a:cxn ang="0">
                      <a:pos x="27" y="5"/>
                    </a:cxn>
                    <a:cxn ang="0">
                      <a:pos x="29" y="6"/>
                    </a:cxn>
                    <a:cxn ang="0">
                      <a:pos x="31" y="6"/>
                    </a:cxn>
                    <a:cxn ang="0">
                      <a:pos x="32" y="6"/>
                    </a:cxn>
                    <a:cxn ang="0">
                      <a:pos x="34" y="8"/>
                    </a:cxn>
                    <a:cxn ang="0">
                      <a:pos x="38" y="8"/>
                    </a:cxn>
                    <a:cxn ang="0">
                      <a:pos x="39" y="9"/>
                    </a:cxn>
                    <a:cxn ang="0">
                      <a:pos x="41" y="10"/>
                    </a:cxn>
                    <a:cxn ang="0">
                      <a:pos x="44" y="11"/>
                    </a:cxn>
                    <a:cxn ang="0">
                      <a:pos x="45" y="12"/>
                    </a:cxn>
                    <a:cxn ang="0">
                      <a:pos x="46" y="12"/>
                    </a:cxn>
                    <a:cxn ang="0">
                      <a:pos x="47" y="15"/>
                    </a:cxn>
                    <a:cxn ang="0">
                      <a:pos x="50" y="15"/>
                    </a:cxn>
                    <a:cxn ang="0">
                      <a:pos x="51" y="16"/>
                    </a:cxn>
                    <a:cxn ang="0">
                      <a:pos x="53" y="18"/>
                    </a:cxn>
                    <a:cxn ang="0">
                      <a:pos x="56" y="19"/>
                    </a:cxn>
                    <a:cxn ang="0">
                      <a:pos x="56" y="19"/>
                    </a:cxn>
                    <a:cxn ang="0">
                      <a:pos x="57" y="19"/>
                    </a:cxn>
                    <a:cxn ang="0">
                      <a:pos x="57" y="18"/>
                    </a:cxn>
                    <a:cxn ang="0">
                      <a:pos x="56" y="18"/>
                    </a:cxn>
                    <a:cxn ang="0">
                      <a:pos x="54" y="17"/>
                    </a:cxn>
                    <a:cxn ang="0">
                      <a:pos x="52" y="15"/>
                    </a:cxn>
                    <a:cxn ang="0">
                      <a:pos x="51" y="13"/>
                    </a:cxn>
                    <a:cxn ang="0">
                      <a:pos x="48" y="12"/>
                    </a:cxn>
                    <a:cxn ang="0">
                      <a:pos x="47" y="11"/>
                    </a:cxn>
                    <a:cxn ang="0">
                      <a:pos x="46" y="11"/>
                    </a:cxn>
                    <a:cxn ang="0">
                      <a:pos x="44" y="10"/>
                    </a:cxn>
                    <a:cxn ang="0">
                      <a:pos x="41" y="8"/>
                    </a:cxn>
                    <a:cxn ang="0">
                      <a:pos x="39" y="8"/>
                    </a:cxn>
                    <a:cxn ang="0">
                      <a:pos x="38" y="7"/>
                    </a:cxn>
                    <a:cxn ang="0">
                      <a:pos x="34" y="6"/>
                    </a:cxn>
                    <a:cxn ang="0">
                      <a:pos x="33" y="5"/>
                    </a:cxn>
                    <a:cxn ang="0">
                      <a:pos x="31" y="5"/>
                    </a:cxn>
                    <a:cxn ang="0">
                      <a:pos x="30" y="4"/>
                    </a:cxn>
                    <a:cxn ang="0">
                      <a:pos x="28" y="4"/>
                    </a:cxn>
                    <a:cxn ang="0">
                      <a:pos x="26" y="3"/>
                    </a:cxn>
                    <a:cxn ang="0">
                      <a:pos x="23" y="3"/>
                    </a:cxn>
                    <a:cxn ang="0">
                      <a:pos x="22" y="3"/>
                    </a:cxn>
                    <a:cxn ang="0">
                      <a:pos x="20" y="1"/>
                    </a:cxn>
                    <a:cxn ang="0">
                      <a:pos x="18" y="1"/>
                    </a:cxn>
                    <a:cxn ang="0">
                      <a:pos x="17" y="0"/>
                    </a:cxn>
                    <a:cxn ang="0">
                      <a:pos x="15" y="0"/>
                    </a:cxn>
                    <a:cxn ang="0">
                      <a:pos x="1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57" h="19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2" y="3"/>
                      </a:lnTo>
                      <a:lnTo>
                        <a:pt x="15" y="3"/>
                      </a:lnTo>
                      <a:lnTo>
                        <a:pt x="17" y="3"/>
                      </a:lnTo>
                      <a:lnTo>
                        <a:pt x="18" y="4"/>
                      </a:lnTo>
                      <a:lnTo>
                        <a:pt x="20" y="4"/>
                      </a:lnTo>
                      <a:lnTo>
                        <a:pt x="22" y="4"/>
                      </a:lnTo>
                      <a:lnTo>
                        <a:pt x="23" y="4"/>
                      </a:lnTo>
                      <a:lnTo>
                        <a:pt x="26" y="5"/>
                      </a:lnTo>
                      <a:lnTo>
                        <a:pt x="27" y="5"/>
                      </a:lnTo>
                      <a:lnTo>
                        <a:pt x="29" y="6"/>
                      </a:lnTo>
                      <a:lnTo>
                        <a:pt x="31" y="6"/>
                      </a:lnTo>
                      <a:lnTo>
                        <a:pt x="32" y="6"/>
                      </a:lnTo>
                      <a:lnTo>
                        <a:pt x="34" y="8"/>
                      </a:lnTo>
                      <a:lnTo>
                        <a:pt x="38" y="8"/>
                      </a:lnTo>
                      <a:lnTo>
                        <a:pt x="39" y="9"/>
                      </a:lnTo>
                      <a:lnTo>
                        <a:pt x="41" y="10"/>
                      </a:lnTo>
                      <a:lnTo>
                        <a:pt x="44" y="11"/>
                      </a:lnTo>
                      <a:lnTo>
                        <a:pt x="45" y="12"/>
                      </a:lnTo>
                      <a:lnTo>
                        <a:pt x="46" y="12"/>
                      </a:lnTo>
                      <a:lnTo>
                        <a:pt x="47" y="15"/>
                      </a:lnTo>
                      <a:lnTo>
                        <a:pt x="50" y="15"/>
                      </a:lnTo>
                      <a:lnTo>
                        <a:pt x="51" y="16"/>
                      </a:lnTo>
                      <a:lnTo>
                        <a:pt x="53" y="18"/>
                      </a:lnTo>
                      <a:lnTo>
                        <a:pt x="56" y="19"/>
                      </a:lnTo>
                      <a:lnTo>
                        <a:pt x="56" y="19"/>
                      </a:lnTo>
                      <a:lnTo>
                        <a:pt x="57" y="19"/>
                      </a:lnTo>
                      <a:lnTo>
                        <a:pt x="57" y="18"/>
                      </a:lnTo>
                      <a:lnTo>
                        <a:pt x="56" y="18"/>
                      </a:lnTo>
                      <a:lnTo>
                        <a:pt x="54" y="17"/>
                      </a:lnTo>
                      <a:lnTo>
                        <a:pt x="52" y="15"/>
                      </a:lnTo>
                      <a:lnTo>
                        <a:pt x="51" y="13"/>
                      </a:lnTo>
                      <a:lnTo>
                        <a:pt x="48" y="12"/>
                      </a:lnTo>
                      <a:lnTo>
                        <a:pt x="47" y="11"/>
                      </a:lnTo>
                      <a:lnTo>
                        <a:pt x="46" y="11"/>
                      </a:lnTo>
                      <a:lnTo>
                        <a:pt x="44" y="10"/>
                      </a:lnTo>
                      <a:lnTo>
                        <a:pt x="41" y="8"/>
                      </a:lnTo>
                      <a:lnTo>
                        <a:pt x="39" y="8"/>
                      </a:lnTo>
                      <a:lnTo>
                        <a:pt x="38" y="7"/>
                      </a:lnTo>
                      <a:lnTo>
                        <a:pt x="34" y="6"/>
                      </a:lnTo>
                      <a:lnTo>
                        <a:pt x="33" y="5"/>
                      </a:lnTo>
                      <a:lnTo>
                        <a:pt x="31" y="5"/>
                      </a:lnTo>
                      <a:lnTo>
                        <a:pt x="30" y="4"/>
                      </a:lnTo>
                      <a:lnTo>
                        <a:pt x="28" y="4"/>
                      </a:lnTo>
                      <a:lnTo>
                        <a:pt x="26" y="3"/>
                      </a:lnTo>
                      <a:lnTo>
                        <a:pt x="23" y="3"/>
                      </a:lnTo>
                      <a:lnTo>
                        <a:pt x="22" y="3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84" name="Freeform 96"/>
                <p:cNvSpPr>
                  <a:spLocks/>
                </p:cNvSpPr>
                <p:nvPr/>
              </p:nvSpPr>
              <p:spPr bwMode="auto">
                <a:xfrm>
                  <a:off x="704" y="1783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1" y="2"/>
                    </a:cxn>
                    <a:cxn ang="0">
                      <a:pos x="1" y="1"/>
                    </a:cxn>
                    <a:cxn ang="0">
                      <a:pos x="6" y="2"/>
                    </a:cxn>
                    <a:cxn ang="0">
                      <a:pos x="7" y="1"/>
                    </a:cxn>
                    <a:cxn ang="0">
                      <a:pos x="20" y="1"/>
                    </a:cxn>
                    <a:cxn ang="0">
                      <a:pos x="20" y="1"/>
                    </a:cxn>
                    <a:cxn ang="0">
                      <a:pos x="20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9" y="0"/>
                    </a:cxn>
                    <a:cxn ang="0">
                      <a:pos x="7" y="0"/>
                    </a:cxn>
                    <a:cxn ang="0">
                      <a:pos x="6" y="0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20" h="4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6" y="2"/>
                      </a:lnTo>
                      <a:lnTo>
                        <a:pt x="7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9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85" name="Freeform 97"/>
                <p:cNvSpPr>
                  <a:spLocks/>
                </p:cNvSpPr>
                <p:nvPr/>
              </p:nvSpPr>
              <p:spPr bwMode="auto">
                <a:xfrm>
                  <a:off x="708" y="1783"/>
                  <a:ext cx="11" cy="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0" y="1"/>
                    </a:cxn>
                    <a:cxn ang="0">
                      <a:pos x="12" y="2"/>
                    </a:cxn>
                    <a:cxn ang="0">
                      <a:pos x="14" y="2"/>
                    </a:cxn>
                    <a:cxn ang="0">
                      <a:pos x="15" y="2"/>
                    </a:cxn>
                    <a:cxn ang="0">
                      <a:pos x="17" y="4"/>
                    </a:cxn>
                    <a:cxn ang="0">
                      <a:pos x="19" y="4"/>
                    </a:cxn>
                    <a:cxn ang="0">
                      <a:pos x="21" y="4"/>
                    </a:cxn>
                    <a:cxn ang="0">
                      <a:pos x="23" y="5"/>
                    </a:cxn>
                    <a:cxn ang="0">
                      <a:pos x="24" y="5"/>
                    </a:cxn>
                    <a:cxn ang="0">
                      <a:pos x="26" y="5"/>
                    </a:cxn>
                    <a:cxn ang="0">
                      <a:pos x="27" y="6"/>
                    </a:cxn>
                    <a:cxn ang="0">
                      <a:pos x="30" y="7"/>
                    </a:cxn>
                    <a:cxn ang="0">
                      <a:pos x="31" y="7"/>
                    </a:cxn>
                    <a:cxn ang="0">
                      <a:pos x="33" y="8"/>
                    </a:cxn>
                    <a:cxn ang="0">
                      <a:pos x="36" y="8"/>
                    </a:cxn>
                    <a:cxn ang="0">
                      <a:pos x="38" y="9"/>
                    </a:cxn>
                    <a:cxn ang="0">
                      <a:pos x="39" y="10"/>
                    </a:cxn>
                    <a:cxn ang="0">
                      <a:pos x="41" y="11"/>
                    </a:cxn>
                    <a:cxn ang="0">
                      <a:pos x="42" y="12"/>
                    </a:cxn>
                    <a:cxn ang="0">
                      <a:pos x="45" y="12"/>
                    </a:cxn>
                    <a:cxn ang="0">
                      <a:pos x="46" y="13"/>
                    </a:cxn>
                    <a:cxn ang="0">
                      <a:pos x="47" y="14"/>
                    </a:cxn>
                    <a:cxn ang="0">
                      <a:pos x="49" y="16"/>
                    </a:cxn>
                    <a:cxn ang="0">
                      <a:pos x="50" y="16"/>
                    </a:cxn>
                    <a:cxn ang="0">
                      <a:pos x="52" y="19"/>
                    </a:cxn>
                    <a:cxn ang="0">
                      <a:pos x="54" y="20"/>
                    </a:cxn>
                    <a:cxn ang="0">
                      <a:pos x="55" y="20"/>
                    </a:cxn>
                    <a:cxn ang="0">
                      <a:pos x="57" y="19"/>
                    </a:cxn>
                    <a:cxn ang="0">
                      <a:pos x="57" y="19"/>
                    </a:cxn>
                    <a:cxn ang="0">
                      <a:pos x="55" y="18"/>
                    </a:cxn>
                    <a:cxn ang="0">
                      <a:pos x="53" y="17"/>
                    </a:cxn>
                    <a:cxn ang="0">
                      <a:pos x="51" y="14"/>
                    </a:cxn>
                    <a:cxn ang="0">
                      <a:pos x="50" y="13"/>
                    </a:cxn>
                    <a:cxn ang="0">
                      <a:pos x="48" y="12"/>
                    </a:cxn>
                    <a:cxn ang="0">
                      <a:pos x="46" y="11"/>
                    </a:cxn>
                    <a:cxn ang="0">
                      <a:pos x="45" y="11"/>
                    </a:cxn>
                    <a:cxn ang="0">
                      <a:pos x="43" y="10"/>
                    </a:cxn>
                    <a:cxn ang="0">
                      <a:pos x="41" y="9"/>
                    </a:cxn>
                    <a:cxn ang="0">
                      <a:pos x="40" y="8"/>
                    </a:cxn>
                    <a:cxn ang="0">
                      <a:pos x="38" y="8"/>
                    </a:cxn>
                    <a:cxn ang="0">
                      <a:pos x="37" y="7"/>
                    </a:cxn>
                    <a:cxn ang="0">
                      <a:pos x="34" y="6"/>
                    </a:cxn>
                    <a:cxn ang="0">
                      <a:pos x="33" y="5"/>
                    </a:cxn>
                    <a:cxn ang="0">
                      <a:pos x="30" y="5"/>
                    </a:cxn>
                    <a:cxn ang="0">
                      <a:pos x="28" y="4"/>
                    </a:cxn>
                    <a:cxn ang="0">
                      <a:pos x="27" y="4"/>
                    </a:cxn>
                    <a:cxn ang="0">
                      <a:pos x="24" y="2"/>
                    </a:cxn>
                    <a:cxn ang="0">
                      <a:pos x="23" y="2"/>
                    </a:cxn>
                    <a:cxn ang="0">
                      <a:pos x="22" y="2"/>
                    </a:cxn>
                    <a:cxn ang="0">
                      <a:pos x="19" y="1"/>
                    </a:cxn>
                    <a:cxn ang="0">
                      <a:pos x="17" y="1"/>
                    </a:cxn>
                    <a:cxn ang="0">
                      <a:pos x="15" y="1"/>
                    </a:cxn>
                    <a:cxn ang="0">
                      <a:pos x="14" y="0"/>
                    </a:cxn>
                    <a:cxn ang="0">
                      <a:pos x="12" y="0"/>
                    </a:cxn>
                    <a:cxn ang="0">
                      <a:pos x="1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7" h="2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0" y="1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5" y="2"/>
                      </a:lnTo>
                      <a:lnTo>
                        <a:pt x="17" y="4"/>
                      </a:lnTo>
                      <a:lnTo>
                        <a:pt x="19" y="4"/>
                      </a:lnTo>
                      <a:lnTo>
                        <a:pt x="21" y="4"/>
                      </a:lnTo>
                      <a:lnTo>
                        <a:pt x="23" y="5"/>
                      </a:lnTo>
                      <a:lnTo>
                        <a:pt x="24" y="5"/>
                      </a:lnTo>
                      <a:lnTo>
                        <a:pt x="26" y="5"/>
                      </a:lnTo>
                      <a:lnTo>
                        <a:pt x="27" y="6"/>
                      </a:lnTo>
                      <a:lnTo>
                        <a:pt x="30" y="7"/>
                      </a:lnTo>
                      <a:lnTo>
                        <a:pt x="31" y="7"/>
                      </a:lnTo>
                      <a:lnTo>
                        <a:pt x="33" y="8"/>
                      </a:lnTo>
                      <a:lnTo>
                        <a:pt x="36" y="8"/>
                      </a:lnTo>
                      <a:lnTo>
                        <a:pt x="38" y="9"/>
                      </a:lnTo>
                      <a:lnTo>
                        <a:pt x="39" y="10"/>
                      </a:lnTo>
                      <a:lnTo>
                        <a:pt x="41" y="11"/>
                      </a:lnTo>
                      <a:lnTo>
                        <a:pt x="42" y="12"/>
                      </a:lnTo>
                      <a:lnTo>
                        <a:pt x="45" y="12"/>
                      </a:lnTo>
                      <a:lnTo>
                        <a:pt x="46" y="13"/>
                      </a:lnTo>
                      <a:lnTo>
                        <a:pt x="47" y="14"/>
                      </a:lnTo>
                      <a:lnTo>
                        <a:pt x="49" y="16"/>
                      </a:lnTo>
                      <a:lnTo>
                        <a:pt x="50" y="16"/>
                      </a:lnTo>
                      <a:lnTo>
                        <a:pt x="52" y="19"/>
                      </a:lnTo>
                      <a:lnTo>
                        <a:pt x="54" y="20"/>
                      </a:lnTo>
                      <a:lnTo>
                        <a:pt x="55" y="20"/>
                      </a:lnTo>
                      <a:lnTo>
                        <a:pt x="57" y="19"/>
                      </a:lnTo>
                      <a:lnTo>
                        <a:pt x="57" y="19"/>
                      </a:lnTo>
                      <a:lnTo>
                        <a:pt x="55" y="18"/>
                      </a:lnTo>
                      <a:lnTo>
                        <a:pt x="53" y="17"/>
                      </a:lnTo>
                      <a:lnTo>
                        <a:pt x="51" y="14"/>
                      </a:lnTo>
                      <a:lnTo>
                        <a:pt x="50" y="13"/>
                      </a:lnTo>
                      <a:lnTo>
                        <a:pt x="48" y="12"/>
                      </a:lnTo>
                      <a:lnTo>
                        <a:pt x="46" y="11"/>
                      </a:lnTo>
                      <a:lnTo>
                        <a:pt x="45" y="11"/>
                      </a:lnTo>
                      <a:lnTo>
                        <a:pt x="43" y="10"/>
                      </a:lnTo>
                      <a:lnTo>
                        <a:pt x="41" y="9"/>
                      </a:lnTo>
                      <a:lnTo>
                        <a:pt x="40" y="8"/>
                      </a:lnTo>
                      <a:lnTo>
                        <a:pt x="38" y="8"/>
                      </a:lnTo>
                      <a:lnTo>
                        <a:pt x="37" y="7"/>
                      </a:lnTo>
                      <a:lnTo>
                        <a:pt x="34" y="6"/>
                      </a:lnTo>
                      <a:lnTo>
                        <a:pt x="33" y="5"/>
                      </a:lnTo>
                      <a:lnTo>
                        <a:pt x="30" y="5"/>
                      </a:lnTo>
                      <a:lnTo>
                        <a:pt x="28" y="4"/>
                      </a:lnTo>
                      <a:lnTo>
                        <a:pt x="27" y="4"/>
                      </a:lnTo>
                      <a:lnTo>
                        <a:pt x="24" y="2"/>
                      </a:lnTo>
                      <a:lnTo>
                        <a:pt x="23" y="2"/>
                      </a:lnTo>
                      <a:lnTo>
                        <a:pt x="22" y="2"/>
                      </a:lnTo>
                      <a:lnTo>
                        <a:pt x="19" y="1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86" name="Freeform 98"/>
                <p:cNvSpPr>
                  <a:spLocks/>
                </p:cNvSpPr>
                <p:nvPr/>
              </p:nvSpPr>
              <p:spPr bwMode="auto">
                <a:xfrm>
                  <a:off x="707" y="1785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6" y="2"/>
                    </a:cxn>
                    <a:cxn ang="0">
                      <a:pos x="7" y="2"/>
                    </a:cxn>
                    <a:cxn ang="0">
                      <a:pos x="20" y="2"/>
                    </a:cxn>
                    <a:cxn ang="0">
                      <a:pos x="20" y="1"/>
                    </a:cxn>
                    <a:cxn ang="0">
                      <a:pos x="20" y="1"/>
                    </a:cxn>
                    <a:cxn ang="0">
                      <a:pos x="20" y="1"/>
                    </a:cxn>
                    <a:cxn ang="0">
                      <a:pos x="20" y="1"/>
                    </a:cxn>
                    <a:cxn ang="0">
                      <a:pos x="20" y="0"/>
                    </a:cxn>
                    <a:cxn ang="0">
                      <a:pos x="19" y="0"/>
                    </a:cxn>
                    <a:cxn ang="0">
                      <a:pos x="7" y="0"/>
                    </a:cxn>
                    <a:cxn ang="0">
                      <a:pos x="6" y="1"/>
                    </a:cxn>
                    <a:cxn ang="0">
                      <a:pos x="1" y="1"/>
                    </a:cxn>
                    <a:cxn ang="0">
                      <a:pos x="0" y="2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20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20" y="2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0"/>
                      </a:lnTo>
                      <a:lnTo>
                        <a:pt x="19" y="0"/>
                      </a:lnTo>
                      <a:lnTo>
                        <a:pt x="7" y="0"/>
                      </a:lnTo>
                      <a:lnTo>
                        <a:pt x="6" y="1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87" name="Freeform 99"/>
                <p:cNvSpPr>
                  <a:spLocks/>
                </p:cNvSpPr>
                <p:nvPr/>
              </p:nvSpPr>
              <p:spPr bwMode="auto">
                <a:xfrm>
                  <a:off x="711" y="1785"/>
                  <a:ext cx="11" cy="4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11" y="2"/>
                    </a:cxn>
                    <a:cxn ang="0">
                      <a:pos x="12" y="2"/>
                    </a:cxn>
                    <a:cxn ang="0">
                      <a:pos x="14" y="2"/>
                    </a:cxn>
                    <a:cxn ang="0">
                      <a:pos x="16" y="2"/>
                    </a:cxn>
                    <a:cxn ang="0">
                      <a:pos x="19" y="3"/>
                    </a:cxn>
                    <a:cxn ang="0">
                      <a:pos x="21" y="3"/>
                    </a:cxn>
                    <a:cxn ang="0">
                      <a:pos x="22" y="5"/>
                    </a:cxn>
                    <a:cxn ang="0">
                      <a:pos x="24" y="5"/>
                    </a:cxn>
                    <a:cxn ang="0">
                      <a:pos x="26" y="5"/>
                    </a:cxn>
                    <a:cxn ang="0">
                      <a:pos x="27" y="6"/>
                    </a:cxn>
                    <a:cxn ang="0">
                      <a:pos x="28" y="6"/>
                    </a:cxn>
                    <a:cxn ang="0">
                      <a:pos x="31" y="7"/>
                    </a:cxn>
                    <a:cxn ang="0">
                      <a:pos x="33" y="7"/>
                    </a:cxn>
                    <a:cxn ang="0">
                      <a:pos x="34" y="8"/>
                    </a:cxn>
                    <a:cxn ang="0">
                      <a:pos x="37" y="9"/>
                    </a:cxn>
                    <a:cxn ang="0">
                      <a:pos x="38" y="9"/>
                    </a:cxn>
                    <a:cxn ang="0">
                      <a:pos x="40" y="10"/>
                    </a:cxn>
                    <a:cxn ang="0">
                      <a:pos x="44" y="12"/>
                    </a:cxn>
                    <a:cxn ang="0">
                      <a:pos x="45" y="13"/>
                    </a:cxn>
                    <a:cxn ang="0">
                      <a:pos x="47" y="13"/>
                    </a:cxn>
                    <a:cxn ang="0">
                      <a:pos x="48" y="14"/>
                    </a:cxn>
                    <a:cxn ang="0">
                      <a:pos x="50" y="15"/>
                    </a:cxn>
                    <a:cxn ang="0">
                      <a:pos x="51" y="17"/>
                    </a:cxn>
                    <a:cxn ang="0">
                      <a:pos x="54" y="19"/>
                    </a:cxn>
                    <a:cxn ang="0">
                      <a:pos x="56" y="20"/>
                    </a:cxn>
                    <a:cxn ang="0">
                      <a:pos x="57" y="20"/>
                    </a:cxn>
                    <a:cxn ang="0">
                      <a:pos x="57" y="20"/>
                    </a:cxn>
                    <a:cxn ang="0">
                      <a:pos x="57" y="19"/>
                    </a:cxn>
                    <a:cxn ang="0">
                      <a:pos x="57" y="18"/>
                    </a:cxn>
                    <a:cxn ang="0">
                      <a:pos x="55" y="17"/>
                    </a:cxn>
                    <a:cxn ang="0">
                      <a:pos x="51" y="14"/>
                    </a:cxn>
                    <a:cxn ang="0">
                      <a:pos x="50" y="13"/>
                    </a:cxn>
                    <a:cxn ang="0">
                      <a:pos x="49" y="13"/>
                    </a:cxn>
                    <a:cxn ang="0">
                      <a:pos x="48" y="11"/>
                    </a:cxn>
                    <a:cxn ang="0">
                      <a:pos x="46" y="11"/>
                    </a:cxn>
                    <a:cxn ang="0">
                      <a:pos x="45" y="10"/>
                    </a:cxn>
                    <a:cxn ang="0">
                      <a:pos x="42" y="9"/>
                    </a:cxn>
                    <a:cxn ang="0">
                      <a:pos x="39" y="8"/>
                    </a:cxn>
                    <a:cxn ang="0">
                      <a:pos x="38" y="7"/>
                    </a:cxn>
                    <a:cxn ang="0">
                      <a:pos x="35" y="6"/>
                    </a:cxn>
                    <a:cxn ang="0">
                      <a:pos x="33" y="5"/>
                    </a:cxn>
                    <a:cxn ang="0">
                      <a:pos x="31" y="5"/>
                    </a:cxn>
                    <a:cxn ang="0">
                      <a:pos x="30" y="5"/>
                    </a:cxn>
                    <a:cxn ang="0">
                      <a:pos x="27" y="3"/>
                    </a:cxn>
                    <a:cxn ang="0">
                      <a:pos x="26" y="2"/>
                    </a:cxn>
                    <a:cxn ang="0">
                      <a:pos x="24" y="2"/>
                    </a:cxn>
                    <a:cxn ang="0">
                      <a:pos x="23" y="2"/>
                    </a:cxn>
                    <a:cxn ang="0">
                      <a:pos x="21" y="1"/>
                    </a:cxn>
                    <a:cxn ang="0">
                      <a:pos x="19" y="1"/>
                    </a:cxn>
                    <a:cxn ang="0">
                      <a:pos x="16" y="1"/>
                    </a:cxn>
                    <a:cxn ang="0">
                      <a:pos x="14" y="1"/>
                    </a:cxn>
                    <a:cxn ang="0">
                      <a:pos x="12" y="1"/>
                    </a:cxn>
                    <a:cxn ang="0">
                      <a:pos x="1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57" h="2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1" y="2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6" y="2"/>
                      </a:lnTo>
                      <a:lnTo>
                        <a:pt x="19" y="3"/>
                      </a:lnTo>
                      <a:lnTo>
                        <a:pt x="21" y="3"/>
                      </a:lnTo>
                      <a:lnTo>
                        <a:pt x="22" y="5"/>
                      </a:lnTo>
                      <a:lnTo>
                        <a:pt x="24" y="5"/>
                      </a:lnTo>
                      <a:lnTo>
                        <a:pt x="26" y="5"/>
                      </a:lnTo>
                      <a:lnTo>
                        <a:pt x="27" y="6"/>
                      </a:lnTo>
                      <a:lnTo>
                        <a:pt x="28" y="6"/>
                      </a:lnTo>
                      <a:lnTo>
                        <a:pt x="31" y="7"/>
                      </a:lnTo>
                      <a:lnTo>
                        <a:pt x="33" y="7"/>
                      </a:lnTo>
                      <a:lnTo>
                        <a:pt x="34" y="8"/>
                      </a:lnTo>
                      <a:lnTo>
                        <a:pt x="37" y="9"/>
                      </a:lnTo>
                      <a:lnTo>
                        <a:pt x="38" y="9"/>
                      </a:lnTo>
                      <a:lnTo>
                        <a:pt x="40" y="10"/>
                      </a:lnTo>
                      <a:lnTo>
                        <a:pt x="44" y="12"/>
                      </a:lnTo>
                      <a:lnTo>
                        <a:pt x="45" y="13"/>
                      </a:lnTo>
                      <a:lnTo>
                        <a:pt x="47" y="13"/>
                      </a:lnTo>
                      <a:lnTo>
                        <a:pt x="48" y="14"/>
                      </a:lnTo>
                      <a:lnTo>
                        <a:pt x="50" y="15"/>
                      </a:lnTo>
                      <a:lnTo>
                        <a:pt x="51" y="17"/>
                      </a:lnTo>
                      <a:lnTo>
                        <a:pt x="54" y="19"/>
                      </a:lnTo>
                      <a:lnTo>
                        <a:pt x="56" y="20"/>
                      </a:lnTo>
                      <a:lnTo>
                        <a:pt x="57" y="20"/>
                      </a:lnTo>
                      <a:lnTo>
                        <a:pt x="57" y="20"/>
                      </a:lnTo>
                      <a:lnTo>
                        <a:pt x="57" y="19"/>
                      </a:lnTo>
                      <a:lnTo>
                        <a:pt x="57" y="18"/>
                      </a:lnTo>
                      <a:lnTo>
                        <a:pt x="55" y="17"/>
                      </a:lnTo>
                      <a:lnTo>
                        <a:pt x="51" y="14"/>
                      </a:lnTo>
                      <a:lnTo>
                        <a:pt x="50" y="13"/>
                      </a:lnTo>
                      <a:lnTo>
                        <a:pt x="49" y="13"/>
                      </a:lnTo>
                      <a:lnTo>
                        <a:pt x="48" y="11"/>
                      </a:lnTo>
                      <a:lnTo>
                        <a:pt x="46" y="11"/>
                      </a:lnTo>
                      <a:lnTo>
                        <a:pt x="45" y="10"/>
                      </a:lnTo>
                      <a:lnTo>
                        <a:pt x="42" y="9"/>
                      </a:lnTo>
                      <a:lnTo>
                        <a:pt x="39" y="8"/>
                      </a:lnTo>
                      <a:lnTo>
                        <a:pt x="38" y="7"/>
                      </a:lnTo>
                      <a:lnTo>
                        <a:pt x="35" y="6"/>
                      </a:lnTo>
                      <a:lnTo>
                        <a:pt x="33" y="5"/>
                      </a:lnTo>
                      <a:lnTo>
                        <a:pt x="31" y="5"/>
                      </a:lnTo>
                      <a:lnTo>
                        <a:pt x="30" y="5"/>
                      </a:lnTo>
                      <a:lnTo>
                        <a:pt x="27" y="3"/>
                      </a:lnTo>
                      <a:lnTo>
                        <a:pt x="26" y="2"/>
                      </a:lnTo>
                      <a:lnTo>
                        <a:pt x="24" y="2"/>
                      </a:lnTo>
                      <a:lnTo>
                        <a:pt x="23" y="2"/>
                      </a:lnTo>
                      <a:lnTo>
                        <a:pt x="21" y="1"/>
                      </a:lnTo>
                      <a:lnTo>
                        <a:pt x="19" y="1"/>
                      </a:lnTo>
                      <a:lnTo>
                        <a:pt x="16" y="1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1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88" name="Freeform 100"/>
                <p:cNvSpPr>
                  <a:spLocks/>
                </p:cNvSpPr>
                <p:nvPr/>
              </p:nvSpPr>
              <p:spPr bwMode="auto">
                <a:xfrm>
                  <a:off x="710" y="1787"/>
                  <a:ext cx="5" cy="1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2" y="3"/>
                    </a:cxn>
                    <a:cxn ang="0">
                      <a:pos x="1" y="2"/>
                    </a:cxn>
                    <a:cxn ang="0">
                      <a:pos x="5" y="2"/>
                    </a:cxn>
                    <a:cxn ang="0">
                      <a:pos x="8" y="2"/>
                    </a:cxn>
                    <a:cxn ang="0">
                      <a:pos x="20" y="2"/>
                    </a:cxn>
                    <a:cxn ang="0">
                      <a:pos x="20" y="2"/>
                    </a:cxn>
                    <a:cxn ang="0">
                      <a:pos x="21" y="2"/>
                    </a:cxn>
                    <a:cxn ang="0">
                      <a:pos x="21" y="1"/>
                    </a:cxn>
                    <a:cxn ang="0">
                      <a:pos x="20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8" y="0"/>
                    </a:cxn>
                    <a:cxn ang="0">
                      <a:pos x="5" y="1"/>
                    </a:cxn>
                    <a:cxn ang="0">
                      <a:pos x="1" y="1"/>
                    </a:cxn>
                    <a:cxn ang="0">
                      <a:pos x="0" y="3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2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1" y="2"/>
                      </a:lnTo>
                      <a:lnTo>
                        <a:pt x="5" y="2"/>
                      </a:lnTo>
                      <a:lnTo>
                        <a:pt x="8" y="2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1" y="2"/>
                      </a:lnTo>
                      <a:lnTo>
                        <a:pt x="21" y="1"/>
                      </a:lnTo>
                      <a:lnTo>
                        <a:pt x="20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8" y="0"/>
                      </a:lnTo>
                      <a:lnTo>
                        <a:pt x="5" y="1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89" name="Freeform 101"/>
                <p:cNvSpPr>
                  <a:spLocks/>
                </p:cNvSpPr>
                <p:nvPr/>
              </p:nvSpPr>
              <p:spPr bwMode="auto">
                <a:xfrm>
                  <a:off x="714" y="1787"/>
                  <a:ext cx="11" cy="4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11" y="2"/>
                    </a:cxn>
                    <a:cxn ang="0">
                      <a:pos x="12" y="2"/>
                    </a:cxn>
                    <a:cxn ang="0">
                      <a:pos x="15" y="2"/>
                    </a:cxn>
                    <a:cxn ang="0">
                      <a:pos x="17" y="3"/>
                    </a:cxn>
                    <a:cxn ang="0">
                      <a:pos x="19" y="3"/>
                    </a:cxn>
                    <a:cxn ang="0">
                      <a:pos x="20" y="3"/>
                    </a:cxn>
                    <a:cxn ang="0">
                      <a:pos x="22" y="4"/>
                    </a:cxn>
                    <a:cxn ang="0">
                      <a:pos x="23" y="4"/>
                    </a:cxn>
                    <a:cxn ang="0">
                      <a:pos x="26" y="4"/>
                    </a:cxn>
                    <a:cxn ang="0">
                      <a:pos x="27" y="6"/>
                    </a:cxn>
                    <a:cxn ang="0">
                      <a:pos x="29" y="6"/>
                    </a:cxn>
                    <a:cxn ang="0">
                      <a:pos x="31" y="7"/>
                    </a:cxn>
                    <a:cxn ang="0">
                      <a:pos x="32" y="7"/>
                    </a:cxn>
                    <a:cxn ang="0">
                      <a:pos x="34" y="8"/>
                    </a:cxn>
                    <a:cxn ang="0">
                      <a:pos x="38" y="9"/>
                    </a:cxn>
                    <a:cxn ang="0">
                      <a:pos x="39" y="10"/>
                    </a:cxn>
                    <a:cxn ang="0">
                      <a:pos x="41" y="10"/>
                    </a:cxn>
                    <a:cxn ang="0">
                      <a:pos x="44" y="12"/>
                    </a:cxn>
                    <a:cxn ang="0">
                      <a:pos x="45" y="13"/>
                    </a:cxn>
                    <a:cxn ang="0">
                      <a:pos x="47" y="13"/>
                    </a:cxn>
                    <a:cxn ang="0">
                      <a:pos x="48" y="14"/>
                    </a:cxn>
                    <a:cxn ang="0">
                      <a:pos x="50" y="15"/>
                    </a:cxn>
                    <a:cxn ang="0">
                      <a:pos x="51" y="16"/>
                    </a:cxn>
                    <a:cxn ang="0">
                      <a:pos x="54" y="19"/>
                    </a:cxn>
                    <a:cxn ang="0">
                      <a:pos x="56" y="20"/>
                    </a:cxn>
                    <a:cxn ang="0">
                      <a:pos x="57" y="20"/>
                    </a:cxn>
                    <a:cxn ang="0">
                      <a:pos x="57" y="20"/>
                    </a:cxn>
                    <a:cxn ang="0">
                      <a:pos x="57" y="19"/>
                    </a:cxn>
                    <a:cxn ang="0">
                      <a:pos x="57" y="19"/>
                    </a:cxn>
                    <a:cxn ang="0">
                      <a:pos x="55" y="18"/>
                    </a:cxn>
                    <a:cxn ang="0">
                      <a:pos x="52" y="14"/>
                    </a:cxn>
                    <a:cxn ang="0">
                      <a:pos x="51" y="14"/>
                    </a:cxn>
                    <a:cxn ang="0">
                      <a:pos x="50" y="13"/>
                    </a:cxn>
                    <a:cxn ang="0">
                      <a:pos x="47" y="12"/>
                    </a:cxn>
                    <a:cxn ang="0">
                      <a:pos x="46" y="11"/>
                    </a:cxn>
                    <a:cxn ang="0">
                      <a:pos x="45" y="10"/>
                    </a:cxn>
                    <a:cxn ang="0">
                      <a:pos x="42" y="9"/>
                    </a:cxn>
                    <a:cxn ang="0">
                      <a:pos x="40" y="8"/>
                    </a:cxn>
                    <a:cxn ang="0">
                      <a:pos x="39" y="7"/>
                    </a:cxn>
                    <a:cxn ang="0">
                      <a:pos x="35" y="7"/>
                    </a:cxn>
                    <a:cxn ang="0">
                      <a:pos x="33" y="6"/>
                    </a:cxn>
                    <a:cxn ang="0">
                      <a:pos x="31" y="6"/>
                    </a:cxn>
                    <a:cxn ang="0">
                      <a:pos x="30" y="4"/>
                    </a:cxn>
                    <a:cxn ang="0">
                      <a:pos x="28" y="3"/>
                    </a:cxn>
                    <a:cxn ang="0">
                      <a:pos x="26" y="3"/>
                    </a:cxn>
                    <a:cxn ang="0">
                      <a:pos x="23" y="3"/>
                    </a:cxn>
                    <a:cxn ang="0">
                      <a:pos x="23" y="2"/>
                    </a:cxn>
                    <a:cxn ang="0">
                      <a:pos x="20" y="2"/>
                    </a:cxn>
                    <a:cxn ang="0">
                      <a:pos x="19" y="2"/>
                    </a:cxn>
                    <a:cxn ang="0">
                      <a:pos x="17" y="1"/>
                    </a:cxn>
                    <a:cxn ang="0">
                      <a:pos x="15" y="1"/>
                    </a:cxn>
                    <a:cxn ang="0">
                      <a:pos x="12" y="1"/>
                    </a:cxn>
                    <a:cxn ang="0">
                      <a:pos x="1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57" h="20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1" y="2"/>
                      </a:lnTo>
                      <a:lnTo>
                        <a:pt x="12" y="2"/>
                      </a:lnTo>
                      <a:lnTo>
                        <a:pt x="15" y="2"/>
                      </a:lnTo>
                      <a:lnTo>
                        <a:pt x="17" y="3"/>
                      </a:lnTo>
                      <a:lnTo>
                        <a:pt x="19" y="3"/>
                      </a:lnTo>
                      <a:lnTo>
                        <a:pt x="20" y="3"/>
                      </a:lnTo>
                      <a:lnTo>
                        <a:pt x="22" y="4"/>
                      </a:lnTo>
                      <a:lnTo>
                        <a:pt x="23" y="4"/>
                      </a:lnTo>
                      <a:lnTo>
                        <a:pt x="26" y="4"/>
                      </a:lnTo>
                      <a:lnTo>
                        <a:pt x="27" y="6"/>
                      </a:lnTo>
                      <a:lnTo>
                        <a:pt x="29" y="6"/>
                      </a:lnTo>
                      <a:lnTo>
                        <a:pt x="31" y="7"/>
                      </a:lnTo>
                      <a:lnTo>
                        <a:pt x="32" y="7"/>
                      </a:lnTo>
                      <a:lnTo>
                        <a:pt x="34" y="8"/>
                      </a:lnTo>
                      <a:lnTo>
                        <a:pt x="38" y="9"/>
                      </a:lnTo>
                      <a:lnTo>
                        <a:pt x="39" y="10"/>
                      </a:lnTo>
                      <a:lnTo>
                        <a:pt x="41" y="10"/>
                      </a:lnTo>
                      <a:lnTo>
                        <a:pt x="44" y="12"/>
                      </a:lnTo>
                      <a:lnTo>
                        <a:pt x="45" y="13"/>
                      </a:lnTo>
                      <a:lnTo>
                        <a:pt x="47" y="13"/>
                      </a:lnTo>
                      <a:lnTo>
                        <a:pt x="48" y="14"/>
                      </a:lnTo>
                      <a:lnTo>
                        <a:pt x="50" y="15"/>
                      </a:lnTo>
                      <a:lnTo>
                        <a:pt x="51" y="16"/>
                      </a:lnTo>
                      <a:lnTo>
                        <a:pt x="54" y="19"/>
                      </a:lnTo>
                      <a:lnTo>
                        <a:pt x="56" y="20"/>
                      </a:lnTo>
                      <a:lnTo>
                        <a:pt x="57" y="20"/>
                      </a:lnTo>
                      <a:lnTo>
                        <a:pt x="57" y="20"/>
                      </a:lnTo>
                      <a:lnTo>
                        <a:pt x="57" y="19"/>
                      </a:lnTo>
                      <a:lnTo>
                        <a:pt x="57" y="19"/>
                      </a:lnTo>
                      <a:lnTo>
                        <a:pt x="55" y="18"/>
                      </a:lnTo>
                      <a:lnTo>
                        <a:pt x="52" y="14"/>
                      </a:lnTo>
                      <a:lnTo>
                        <a:pt x="51" y="14"/>
                      </a:lnTo>
                      <a:lnTo>
                        <a:pt x="50" y="13"/>
                      </a:lnTo>
                      <a:lnTo>
                        <a:pt x="47" y="12"/>
                      </a:lnTo>
                      <a:lnTo>
                        <a:pt x="46" y="11"/>
                      </a:lnTo>
                      <a:lnTo>
                        <a:pt x="45" y="10"/>
                      </a:lnTo>
                      <a:lnTo>
                        <a:pt x="42" y="9"/>
                      </a:lnTo>
                      <a:lnTo>
                        <a:pt x="40" y="8"/>
                      </a:lnTo>
                      <a:lnTo>
                        <a:pt x="39" y="7"/>
                      </a:lnTo>
                      <a:lnTo>
                        <a:pt x="35" y="7"/>
                      </a:lnTo>
                      <a:lnTo>
                        <a:pt x="33" y="6"/>
                      </a:lnTo>
                      <a:lnTo>
                        <a:pt x="31" y="6"/>
                      </a:lnTo>
                      <a:lnTo>
                        <a:pt x="30" y="4"/>
                      </a:lnTo>
                      <a:lnTo>
                        <a:pt x="28" y="3"/>
                      </a:lnTo>
                      <a:lnTo>
                        <a:pt x="26" y="3"/>
                      </a:lnTo>
                      <a:lnTo>
                        <a:pt x="23" y="3"/>
                      </a:lnTo>
                      <a:lnTo>
                        <a:pt x="23" y="2"/>
                      </a:lnTo>
                      <a:lnTo>
                        <a:pt x="20" y="2"/>
                      </a:lnTo>
                      <a:lnTo>
                        <a:pt x="19" y="2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2" y="1"/>
                      </a:lnTo>
                      <a:lnTo>
                        <a:pt x="11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90" name="Freeform 102"/>
                <p:cNvSpPr>
                  <a:spLocks/>
                </p:cNvSpPr>
                <p:nvPr/>
              </p:nvSpPr>
              <p:spPr bwMode="auto">
                <a:xfrm>
                  <a:off x="714" y="1790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1" y="3"/>
                    </a:cxn>
                    <a:cxn ang="0">
                      <a:pos x="1" y="2"/>
                    </a:cxn>
                    <a:cxn ang="0">
                      <a:pos x="1" y="1"/>
                    </a:cxn>
                    <a:cxn ang="0">
                      <a:pos x="6" y="2"/>
                    </a:cxn>
                    <a:cxn ang="0">
                      <a:pos x="7" y="1"/>
                    </a:cxn>
                    <a:cxn ang="0">
                      <a:pos x="20" y="1"/>
                    </a:cxn>
                    <a:cxn ang="0">
                      <a:pos x="20" y="1"/>
                    </a:cxn>
                    <a:cxn ang="0">
                      <a:pos x="21" y="1"/>
                    </a:cxn>
                    <a:cxn ang="0">
                      <a:pos x="21" y="0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7" y="0"/>
                    </a:cxn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21" h="3">
                      <a:moveTo>
                        <a:pt x="1" y="1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6" y="2"/>
                      </a:lnTo>
                      <a:lnTo>
                        <a:pt x="7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1" y="1"/>
                      </a:lnTo>
                      <a:lnTo>
                        <a:pt x="21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91" name="Freeform 103"/>
                <p:cNvSpPr>
                  <a:spLocks/>
                </p:cNvSpPr>
                <p:nvPr/>
              </p:nvSpPr>
              <p:spPr bwMode="auto">
                <a:xfrm>
                  <a:off x="717" y="1790"/>
                  <a:ext cx="12" cy="4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0" y="1"/>
                    </a:cxn>
                    <a:cxn ang="0">
                      <a:pos x="12" y="2"/>
                    </a:cxn>
                    <a:cxn ang="0">
                      <a:pos x="14" y="2"/>
                    </a:cxn>
                    <a:cxn ang="0">
                      <a:pos x="16" y="2"/>
                    </a:cxn>
                    <a:cxn ang="0">
                      <a:pos x="17" y="2"/>
                    </a:cxn>
                    <a:cxn ang="0">
                      <a:pos x="19" y="2"/>
                    </a:cxn>
                    <a:cxn ang="0">
                      <a:pos x="22" y="3"/>
                    </a:cxn>
                    <a:cxn ang="0">
                      <a:pos x="23" y="3"/>
                    </a:cxn>
                    <a:cxn ang="0">
                      <a:pos x="25" y="3"/>
                    </a:cxn>
                    <a:cxn ang="0">
                      <a:pos x="26" y="4"/>
                    </a:cxn>
                    <a:cxn ang="0">
                      <a:pos x="28" y="6"/>
                    </a:cxn>
                    <a:cxn ang="0">
                      <a:pos x="30" y="6"/>
                    </a:cxn>
                    <a:cxn ang="0">
                      <a:pos x="31" y="6"/>
                    </a:cxn>
                    <a:cxn ang="0">
                      <a:pos x="34" y="7"/>
                    </a:cxn>
                    <a:cxn ang="0">
                      <a:pos x="37" y="8"/>
                    </a:cxn>
                    <a:cxn ang="0">
                      <a:pos x="38" y="9"/>
                    </a:cxn>
                    <a:cxn ang="0">
                      <a:pos x="40" y="10"/>
                    </a:cxn>
                    <a:cxn ang="0">
                      <a:pos x="43" y="11"/>
                    </a:cxn>
                    <a:cxn ang="0">
                      <a:pos x="45" y="12"/>
                    </a:cxn>
                    <a:cxn ang="0">
                      <a:pos x="46" y="12"/>
                    </a:cxn>
                    <a:cxn ang="0">
                      <a:pos x="48" y="14"/>
                    </a:cxn>
                    <a:cxn ang="0">
                      <a:pos x="49" y="14"/>
                    </a:cxn>
                    <a:cxn ang="0">
                      <a:pos x="50" y="15"/>
                    </a:cxn>
                    <a:cxn ang="0">
                      <a:pos x="53" y="18"/>
                    </a:cxn>
                    <a:cxn ang="0">
                      <a:pos x="55" y="19"/>
                    </a:cxn>
                    <a:cxn ang="0">
                      <a:pos x="57" y="19"/>
                    </a:cxn>
                    <a:cxn ang="0">
                      <a:pos x="57" y="19"/>
                    </a:cxn>
                    <a:cxn ang="0">
                      <a:pos x="57" y="18"/>
                    </a:cxn>
                    <a:cxn ang="0">
                      <a:pos x="57" y="18"/>
                    </a:cxn>
                    <a:cxn ang="0">
                      <a:pos x="53" y="16"/>
                    </a:cxn>
                    <a:cxn ang="0">
                      <a:pos x="51" y="14"/>
                    </a:cxn>
                    <a:cxn ang="0">
                      <a:pos x="50" y="13"/>
                    </a:cxn>
                    <a:cxn ang="0">
                      <a:pos x="48" y="12"/>
                    </a:cxn>
                    <a:cxn ang="0">
                      <a:pos x="47" y="11"/>
                    </a:cxn>
                    <a:cxn ang="0">
                      <a:pos x="46" y="10"/>
                    </a:cxn>
                    <a:cxn ang="0">
                      <a:pos x="45" y="10"/>
                    </a:cxn>
                    <a:cxn ang="0">
                      <a:pos x="41" y="8"/>
                    </a:cxn>
                    <a:cxn ang="0">
                      <a:pos x="39" y="7"/>
                    </a:cxn>
                    <a:cxn ang="0">
                      <a:pos x="38" y="7"/>
                    </a:cxn>
                    <a:cxn ang="0">
                      <a:pos x="34" y="6"/>
                    </a:cxn>
                    <a:cxn ang="0">
                      <a:pos x="33" y="4"/>
                    </a:cxn>
                    <a:cxn ang="0">
                      <a:pos x="30" y="4"/>
                    </a:cxn>
                    <a:cxn ang="0">
                      <a:pos x="29" y="3"/>
                    </a:cxn>
                    <a:cxn ang="0">
                      <a:pos x="27" y="3"/>
                    </a:cxn>
                    <a:cxn ang="0">
                      <a:pos x="25" y="2"/>
                    </a:cxn>
                    <a:cxn ang="0">
                      <a:pos x="23" y="2"/>
                    </a:cxn>
                    <a:cxn ang="0">
                      <a:pos x="22" y="2"/>
                    </a:cxn>
                    <a:cxn ang="0">
                      <a:pos x="19" y="1"/>
                    </a:cxn>
                    <a:cxn ang="0">
                      <a:pos x="17" y="1"/>
                    </a:cxn>
                    <a:cxn ang="0">
                      <a:pos x="16" y="0"/>
                    </a:cxn>
                    <a:cxn ang="0">
                      <a:pos x="14" y="0"/>
                    </a:cxn>
                    <a:cxn ang="0">
                      <a:pos x="12" y="0"/>
                    </a:cxn>
                    <a:cxn ang="0">
                      <a:pos x="1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57" h="19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0" y="1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6" y="2"/>
                      </a:lnTo>
                      <a:lnTo>
                        <a:pt x="17" y="2"/>
                      </a:lnTo>
                      <a:lnTo>
                        <a:pt x="19" y="2"/>
                      </a:lnTo>
                      <a:lnTo>
                        <a:pt x="22" y="3"/>
                      </a:lnTo>
                      <a:lnTo>
                        <a:pt x="23" y="3"/>
                      </a:lnTo>
                      <a:lnTo>
                        <a:pt x="25" y="3"/>
                      </a:lnTo>
                      <a:lnTo>
                        <a:pt x="26" y="4"/>
                      </a:lnTo>
                      <a:lnTo>
                        <a:pt x="28" y="6"/>
                      </a:lnTo>
                      <a:lnTo>
                        <a:pt x="30" y="6"/>
                      </a:lnTo>
                      <a:lnTo>
                        <a:pt x="31" y="6"/>
                      </a:lnTo>
                      <a:lnTo>
                        <a:pt x="34" y="7"/>
                      </a:lnTo>
                      <a:lnTo>
                        <a:pt x="37" y="8"/>
                      </a:lnTo>
                      <a:lnTo>
                        <a:pt x="38" y="9"/>
                      </a:lnTo>
                      <a:lnTo>
                        <a:pt x="40" y="10"/>
                      </a:lnTo>
                      <a:lnTo>
                        <a:pt x="43" y="11"/>
                      </a:lnTo>
                      <a:lnTo>
                        <a:pt x="45" y="12"/>
                      </a:lnTo>
                      <a:lnTo>
                        <a:pt x="46" y="12"/>
                      </a:lnTo>
                      <a:lnTo>
                        <a:pt x="48" y="14"/>
                      </a:lnTo>
                      <a:lnTo>
                        <a:pt x="49" y="14"/>
                      </a:lnTo>
                      <a:lnTo>
                        <a:pt x="50" y="15"/>
                      </a:lnTo>
                      <a:lnTo>
                        <a:pt x="53" y="18"/>
                      </a:lnTo>
                      <a:lnTo>
                        <a:pt x="55" y="19"/>
                      </a:lnTo>
                      <a:lnTo>
                        <a:pt x="57" y="19"/>
                      </a:lnTo>
                      <a:lnTo>
                        <a:pt x="57" y="19"/>
                      </a:lnTo>
                      <a:lnTo>
                        <a:pt x="57" y="18"/>
                      </a:lnTo>
                      <a:lnTo>
                        <a:pt x="57" y="18"/>
                      </a:lnTo>
                      <a:lnTo>
                        <a:pt x="53" y="16"/>
                      </a:lnTo>
                      <a:lnTo>
                        <a:pt x="51" y="14"/>
                      </a:lnTo>
                      <a:lnTo>
                        <a:pt x="50" y="13"/>
                      </a:lnTo>
                      <a:lnTo>
                        <a:pt x="48" y="12"/>
                      </a:lnTo>
                      <a:lnTo>
                        <a:pt x="47" y="11"/>
                      </a:lnTo>
                      <a:lnTo>
                        <a:pt x="46" y="10"/>
                      </a:lnTo>
                      <a:lnTo>
                        <a:pt x="45" y="10"/>
                      </a:lnTo>
                      <a:lnTo>
                        <a:pt x="41" y="8"/>
                      </a:lnTo>
                      <a:lnTo>
                        <a:pt x="39" y="7"/>
                      </a:lnTo>
                      <a:lnTo>
                        <a:pt x="38" y="7"/>
                      </a:lnTo>
                      <a:lnTo>
                        <a:pt x="34" y="6"/>
                      </a:lnTo>
                      <a:lnTo>
                        <a:pt x="33" y="4"/>
                      </a:lnTo>
                      <a:lnTo>
                        <a:pt x="30" y="4"/>
                      </a:lnTo>
                      <a:lnTo>
                        <a:pt x="29" y="3"/>
                      </a:lnTo>
                      <a:lnTo>
                        <a:pt x="27" y="3"/>
                      </a:lnTo>
                      <a:lnTo>
                        <a:pt x="25" y="2"/>
                      </a:lnTo>
                      <a:lnTo>
                        <a:pt x="23" y="2"/>
                      </a:lnTo>
                      <a:lnTo>
                        <a:pt x="22" y="2"/>
                      </a:lnTo>
                      <a:lnTo>
                        <a:pt x="19" y="1"/>
                      </a:lnTo>
                      <a:lnTo>
                        <a:pt x="17" y="1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92" name="Freeform 104"/>
                <p:cNvSpPr>
                  <a:spLocks/>
                </p:cNvSpPr>
                <p:nvPr/>
              </p:nvSpPr>
              <p:spPr bwMode="auto">
                <a:xfrm>
                  <a:off x="717" y="1792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1" y="2"/>
                    </a:cxn>
                    <a:cxn ang="0">
                      <a:pos x="1" y="1"/>
                    </a:cxn>
                    <a:cxn ang="0">
                      <a:pos x="19" y="1"/>
                    </a:cxn>
                    <a:cxn ang="0">
                      <a:pos x="19" y="1"/>
                    </a:cxn>
                    <a:cxn ang="0">
                      <a:pos x="19" y="1"/>
                    </a:cxn>
                    <a:cxn ang="0">
                      <a:pos x="19" y="1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9" h="3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9" y="1"/>
                      </a:lnTo>
                      <a:lnTo>
                        <a:pt x="19" y="1"/>
                      </a:lnTo>
                      <a:lnTo>
                        <a:pt x="19" y="1"/>
                      </a:lnTo>
                      <a:lnTo>
                        <a:pt x="19" y="1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93" name="Freeform 105"/>
                <p:cNvSpPr>
                  <a:spLocks/>
                </p:cNvSpPr>
                <p:nvPr/>
              </p:nvSpPr>
              <p:spPr bwMode="auto">
                <a:xfrm>
                  <a:off x="721" y="1792"/>
                  <a:ext cx="11" cy="4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0" y="1"/>
                    </a:cxn>
                    <a:cxn ang="0">
                      <a:pos x="12" y="2"/>
                    </a:cxn>
                    <a:cxn ang="0">
                      <a:pos x="13" y="2"/>
                    </a:cxn>
                    <a:cxn ang="0">
                      <a:pos x="17" y="2"/>
                    </a:cxn>
                    <a:cxn ang="0">
                      <a:pos x="18" y="3"/>
                    </a:cxn>
                    <a:cxn ang="0">
                      <a:pos x="20" y="3"/>
                    </a:cxn>
                    <a:cxn ang="0">
                      <a:pos x="21" y="3"/>
                    </a:cxn>
                    <a:cxn ang="0">
                      <a:pos x="23" y="4"/>
                    </a:cxn>
                    <a:cxn ang="0">
                      <a:pos x="25" y="4"/>
                    </a:cxn>
                    <a:cxn ang="0">
                      <a:pos x="26" y="4"/>
                    </a:cxn>
                    <a:cxn ang="0">
                      <a:pos x="29" y="5"/>
                    </a:cxn>
                    <a:cxn ang="0">
                      <a:pos x="31" y="7"/>
                    </a:cxn>
                    <a:cxn ang="0">
                      <a:pos x="32" y="7"/>
                    </a:cxn>
                    <a:cxn ang="0">
                      <a:pos x="34" y="8"/>
                    </a:cxn>
                    <a:cxn ang="0">
                      <a:pos x="35" y="8"/>
                    </a:cxn>
                    <a:cxn ang="0">
                      <a:pos x="37" y="8"/>
                    </a:cxn>
                    <a:cxn ang="0">
                      <a:pos x="38" y="9"/>
                    </a:cxn>
                    <a:cxn ang="0">
                      <a:pos x="45" y="12"/>
                    </a:cxn>
                    <a:cxn ang="0">
                      <a:pos x="46" y="13"/>
                    </a:cxn>
                    <a:cxn ang="0">
                      <a:pos x="47" y="14"/>
                    </a:cxn>
                    <a:cxn ang="0">
                      <a:pos x="49" y="15"/>
                    </a:cxn>
                    <a:cxn ang="0">
                      <a:pos x="50" y="15"/>
                    </a:cxn>
                    <a:cxn ang="0">
                      <a:pos x="53" y="19"/>
                    </a:cxn>
                    <a:cxn ang="0">
                      <a:pos x="56" y="20"/>
                    </a:cxn>
                    <a:cxn ang="0">
                      <a:pos x="56" y="20"/>
                    </a:cxn>
                    <a:cxn ang="0">
                      <a:pos x="57" y="19"/>
                    </a:cxn>
                    <a:cxn ang="0">
                      <a:pos x="57" y="19"/>
                    </a:cxn>
                    <a:cxn ang="0">
                      <a:pos x="56" y="17"/>
                    </a:cxn>
                    <a:cxn ang="0">
                      <a:pos x="54" y="16"/>
                    </a:cxn>
                    <a:cxn ang="0">
                      <a:pos x="51" y="14"/>
                    </a:cxn>
                    <a:cxn ang="0">
                      <a:pos x="50" y="13"/>
                    </a:cxn>
                    <a:cxn ang="0">
                      <a:pos x="48" y="12"/>
                    </a:cxn>
                    <a:cxn ang="0">
                      <a:pos x="47" y="11"/>
                    </a:cxn>
                    <a:cxn ang="0">
                      <a:pos x="46" y="11"/>
                    </a:cxn>
                    <a:cxn ang="0">
                      <a:pos x="38" y="8"/>
                    </a:cxn>
                    <a:cxn ang="0">
                      <a:pos x="37" y="7"/>
                    </a:cxn>
                    <a:cxn ang="0">
                      <a:pos x="35" y="7"/>
                    </a:cxn>
                    <a:cxn ang="0">
                      <a:pos x="34" y="5"/>
                    </a:cxn>
                    <a:cxn ang="0">
                      <a:pos x="32" y="4"/>
                    </a:cxn>
                    <a:cxn ang="0">
                      <a:pos x="31" y="4"/>
                    </a:cxn>
                    <a:cxn ang="0">
                      <a:pos x="29" y="3"/>
                    </a:cxn>
                    <a:cxn ang="0">
                      <a:pos x="26" y="3"/>
                    </a:cxn>
                    <a:cxn ang="0">
                      <a:pos x="25" y="2"/>
                    </a:cxn>
                    <a:cxn ang="0">
                      <a:pos x="23" y="2"/>
                    </a:cxn>
                    <a:cxn ang="0">
                      <a:pos x="22" y="2"/>
                    </a:cxn>
                    <a:cxn ang="0">
                      <a:pos x="20" y="1"/>
                    </a:cxn>
                    <a:cxn ang="0">
                      <a:pos x="18" y="1"/>
                    </a:cxn>
                    <a:cxn ang="0">
                      <a:pos x="17" y="1"/>
                    </a:cxn>
                    <a:cxn ang="0">
                      <a:pos x="13" y="0"/>
                    </a:cxn>
                    <a:cxn ang="0">
                      <a:pos x="12" y="0"/>
                    </a:cxn>
                    <a:cxn ang="0">
                      <a:pos x="1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57" h="20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0" y="1"/>
                      </a:lnTo>
                      <a:lnTo>
                        <a:pt x="12" y="2"/>
                      </a:lnTo>
                      <a:lnTo>
                        <a:pt x="13" y="2"/>
                      </a:lnTo>
                      <a:lnTo>
                        <a:pt x="17" y="2"/>
                      </a:lnTo>
                      <a:lnTo>
                        <a:pt x="18" y="3"/>
                      </a:lnTo>
                      <a:lnTo>
                        <a:pt x="20" y="3"/>
                      </a:lnTo>
                      <a:lnTo>
                        <a:pt x="21" y="3"/>
                      </a:lnTo>
                      <a:lnTo>
                        <a:pt x="23" y="4"/>
                      </a:lnTo>
                      <a:lnTo>
                        <a:pt x="25" y="4"/>
                      </a:lnTo>
                      <a:lnTo>
                        <a:pt x="26" y="4"/>
                      </a:lnTo>
                      <a:lnTo>
                        <a:pt x="29" y="5"/>
                      </a:lnTo>
                      <a:lnTo>
                        <a:pt x="31" y="7"/>
                      </a:lnTo>
                      <a:lnTo>
                        <a:pt x="32" y="7"/>
                      </a:lnTo>
                      <a:lnTo>
                        <a:pt x="34" y="8"/>
                      </a:lnTo>
                      <a:lnTo>
                        <a:pt x="35" y="8"/>
                      </a:lnTo>
                      <a:lnTo>
                        <a:pt x="37" y="8"/>
                      </a:lnTo>
                      <a:lnTo>
                        <a:pt x="38" y="9"/>
                      </a:lnTo>
                      <a:lnTo>
                        <a:pt x="45" y="12"/>
                      </a:lnTo>
                      <a:lnTo>
                        <a:pt x="46" y="13"/>
                      </a:lnTo>
                      <a:lnTo>
                        <a:pt x="47" y="14"/>
                      </a:lnTo>
                      <a:lnTo>
                        <a:pt x="49" y="15"/>
                      </a:lnTo>
                      <a:lnTo>
                        <a:pt x="50" y="15"/>
                      </a:lnTo>
                      <a:lnTo>
                        <a:pt x="53" y="19"/>
                      </a:lnTo>
                      <a:lnTo>
                        <a:pt x="56" y="20"/>
                      </a:lnTo>
                      <a:lnTo>
                        <a:pt x="56" y="20"/>
                      </a:lnTo>
                      <a:lnTo>
                        <a:pt x="57" y="19"/>
                      </a:lnTo>
                      <a:lnTo>
                        <a:pt x="57" y="19"/>
                      </a:lnTo>
                      <a:lnTo>
                        <a:pt x="56" y="17"/>
                      </a:lnTo>
                      <a:lnTo>
                        <a:pt x="54" y="16"/>
                      </a:lnTo>
                      <a:lnTo>
                        <a:pt x="51" y="14"/>
                      </a:lnTo>
                      <a:lnTo>
                        <a:pt x="50" y="13"/>
                      </a:lnTo>
                      <a:lnTo>
                        <a:pt x="48" y="12"/>
                      </a:lnTo>
                      <a:lnTo>
                        <a:pt x="47" y="11"/>
                      </a:lnTo>
                      <a:lnTo>
                        <a:pt x="46" y="11"/>
                      </a:lnTo>
                      <a:lnTo>
                        <a:pt x="38" y="8"/>
                      </a:lnTo>
                      <a:lnTo>
                        <a:pt x="37" y="7"/>
                      </a:lnTo>
                      <a:lnTo>
                        <a:pt x="35" y="7"/>
                      </a:lnTo>
                      <a:lnTo>
                        <a:pt x="34" y="5"/>
                      </a:lnTo>
                      <a:lnTo>
                        <a:pt x="32" y="4"/>
                      </a:lnTo>
                      <a:lnTo>
                        <a:pt x="31" y="4"/>
                      </a:lnTo>
                      <a:lnTo>
                        <a:pt x="29" y="3"/>
                      </a:lnTo>
                      <a:lnTo>
                        <a:pt x="26" y="3"/>
                      </a:lnTo>
                      <a:lnTo>
                        <a:pt x="25" y="2"/>
                      </a:lnTo>
                      <a:lnTo>
                        <a:pt x="23" y="2"/>
                      </a:lnTo>
                      <a:lnTo>
                        <a:pt x="22" y="2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94" name="Freeform 106"/>
                <p:cNvSpPr>
                  <a:spLocks/>
                </p:cNvSpPr>
                <p:nvPr/>
              </p:nvSpPr>
              <p:spPr bwMode="auto">
                <a:xfrm>
                  <a:off x="720" y="1794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1" y="2"/>
                    </a:cxn>
                    <a:cxn ang="0">
                      <a:pos x="1" y="1"/>
                    </a:cxn>
                    <a:cxn ang="0">
                      <a:pos x="19" y="2"/>
                    </a:cxn>
                    <a:cxn ang="0">
                      <a:pos x="20" y="2"/>
                    </a:cxn>
                    <a:cxn ang="0">
                      <a:pos x="20" y="1"/>
                    </a:cxn>
                    <a:cxn ang="0">
                      <a:pos x="20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9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20" h="3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9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95" name="Freeform 107"/>
                <p:cNvSpPr>
                  <a:spLocks/>
                </p:cNvSpPr>
                <p:nvPr/>
              </p:nvSpPr>
              <p:spPr bwMode="auto">
                <a:xfrm>
                  <a:off x="724" y="1794"/>
                  <a:ext cx="11" cy="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9" y="2"/>
                    </a:cxn>
                    <a:cxn ang="0">
                      <a:pos x="12" y="2"/>
                    </a:cxn>
                    <a:cxn ang="0">
                      <a:pos x="13" y="2"/>
                    </a:cxn>
                    <a:cxn ang="0">
                      <a:pos x="15" y="2"/>
                    </a:cxn>
                    <a:cxn ang="0">
                      <a:pos x="17" y="3"/>
                    </a:cxn>
                    <a:cxn ang="0">
                      <a:pos x="19" y="3"/>
                    </a:cxn>
                    <a:cxn ang="0">
                      <a:pos x="20" y="3"/>
                    </a:cxn>
                    <a:cxn ang="0">
                      <a:pos x="21" y="4"/>
                    </a:cxn>
                    <a:cxn ang="0">
                      <a:pos x="25" y="4"/>
                    </a:cxn>
                    <a:cxn ang="0">
                      <a:pos x="26" y="5"/>
                    </a:cxn>
                    <a:cxn ang="0">
                      <a:pos x="28" y="5"/>
                    </a:cxn>
                    <a:cxn ang="0">
                      <a:pos x="30" y="6"/>
                    </a:cxn>
                    <a:cxn ang="0">
                      <a:pos x="31" y="6"/>
                    </a:cxn>
                    <a:cxn ang="0">
                      <a:pos x="32" y="8"/>
                    </a:cxn>
                    <a:cxn ang="0">
                      <a:pos x="36" y="9"/>
                    </a:cxn>
                    <a:cxn ang="0">
                      <a:pos x="37" y="9"/>
                    </a:cxn>
                    <a:cxn ang="0">
                      <a:pos x="39" y="10"/>
                    </a:cxn>
                    <a:cxn ang="0">
                      <a:pos x="42" y="12"/>
                    </a:cxn>
                    <a:cxn ang="0">
                      <a:pos x="44" y="12"/>
                    </a:cxn>
                    <a:cxn ang="0">
                      <a:pos x="45" y="13"/>
                    </a:cxn>
                    <a:cxn ang="0">
                      <a:pos x="46" y="14"/>
                    </a:cxn>
                    <a:cxn ang="0">
                      <a:pos x="49" y="15"/>
                    </a:cxn>
                    <a:cxn ang="0">
                      <a:pos x="50" y="15"/>
                    </a:cxn>
                    <a:cxn ang="0">
                      <a:pos x="52" y="18"/>
                    </a:cxn>
                    <a:cxn ang="0">
                      <a:pos x="54" y="20"/>
                    </a:cxn>
                    <a:cxn ang="0">
                      <a:pos x="55" y="20"/>
                    </a:cxn>
                    <a:cxn ang="0">
                      <a:pos x="56" y="20"/>
                    </a:cxn>
                    <a:cxn ang="0">
                      <a:pos x="56" y="18"/>
                    </a:cxn>
                    <a:cxn ang="0">
                      <a:pos x="55" y="17"/>
                    </a:cxn>
                    <a:cxn ang="0">
                      <a:pos x="53" y="16"/>
                    </a:cxn>
                    <a:cxn ang="0">
                      <a:pos x="51" y="14"/>
                    </a:cxn>
                    <a:cxn ang="0">
                      <a:pos x="49" y="13"/>
                    </a:cxn>
                    <a:cxn ang="0">
                      <a:pos x="48" y="12"/>
                    </a:cxn>
                    <a:cxn ang="0">
                      <a:pos x="46" y="11"/>
                    </a:cxn>
                    <a:cxn ang="0">
                      <a:pos x="44" y="11"/>
                    </a:cxn>
                    <a:cxn ang="0">
                      <a:pos x="43" y="10"/>
                    </a:cxn>
                    <a:cxn ang="0">
                      <a:pos x="40" y="9"/>
                    </a:cxn>
                    <a:cxn ang="0">
                      <a:pos x="38" y="8"/>
                    </a:cxn>
                    <a:cxn ang="0">
                      <a:pos x="37" y="6"/>
                    </a:cxn>
                    <a:cxn ang="0">
                      <a:pos x="33" y="5"/>
                    </a:cxn>
                    <a:cxn ang="0">
                      <a:pos x="32" y="4"/>
                    </a:cxn>
                    <a:cxn ang="0">
                      <a:pos x="30" y="4"/>
                    </a:cxn>
                    <a:cxn ang="0">
                      <a:pos x="29" y="4"/>
                    </a:cxn>
                    <a:cxn ang="0">
                      <a:pos x="27" y="3"/>
                    </a:cxn>
                    <a:cxn ang="0">
                      <a:pos x="25" y="2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19" y="1"/>
                    </a:cxn>
                    <a:cxn ang="0">
                      <a:pos x="17" y="1"/>
                    </a:cxn>
                    <a:cxn ang="0">
                      <a:pos x="15" y="1"/>
                    </a:cxn>
                    <a:cxn ang="0">
                      <a:pos x="13" y="0"/>
                    </a:cxn>
                    <a:cxn ang="0">
                      <a:pos x="12" y="0"/>
                    </a:cxn>
                    <a:cxn ang="0">
                      <a:pos x="9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6" h="2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9" y="2"/>
                      </a:lnTo>
                      <a:lnTo>
                        <a:pt x="12" y="2"/>
                      </a:lnTo>
                      <a:lnTo>
                        <a:pt x="13" y="2"/>
                      </a:lnTo>
                      <a:lnTo>
                        <a:pt x="15" y="2"/>
                      </a:lnTo>
                      <a:lnTo>
                        <a:pt x="17" y="3"/>
                      </a:lnTo>
                      <a:lnTo>
                        <a:pt x="19" y="3"/>
                      </a:lnTo>
                      <a:lnTo>
                        <a:pt x="20" y="3"/>
                      </a:lnTo>
                      <a:lnTo>
                        <a:pt x="21" y="4"/>
                      </a:lnTo>
                      <a:lnTo>
                        <a:pt x="25" y="4"/>
                      </a:lnTo>
                      <a:lnTo>
                        <a:pt x="26" y="5"/>
                      </a:lnTo>
                      <a:lnTo>
                        <a:pt x="28" y="5"/>
                      </a:lnTo>
                      <a:lnTo>
                        <a:pt x="30" y="6"/>
                      </a:lnTo>
                      <a:lnTo>
                        <a:pt x="31" y="6"/>
                      </a:lnTo>
                      <a:lnTo>
                        <a:pt x="32" y="8"/>
                      </a:lnTo>
                      <a:lnTo>
                        <a:pt x="36" y="9"/>
                      </a:lnTo>
                      <a:lnTo>
                        <a:pt x="37" y="9"/>
                      </a:lnTo>
                      <a:lnTo>
                        <a:pt x="39" y="10"/>
                      </a:lnTo>
                      <a:lnTo>
                        <a:pt x="42" y="12"/>
                      </a:lnTo>
                      <a:lnTo>
                        <a:pt x="44" y="12"/>
                      </a:lnTo>
                      <a:lnTo>
                        <a:pt x="45" y="13"/>
                      </a:lnTo>
                      <a:lnTo>
                        <a:pt x="46" y="14"/>
                      </a:lnTo>
                      <a:lnTo>
                        <a:pt x="49" y="15"/>
                      </a:lnTo>
                      <a:lnTo>
                        <a:pt x="50" y="15"/>
                      </a:lnTo>
                      <a:lnTo>
                        <a:pt x="52" y="18"/>
                      </a:lnTo>
                      <a:lnTo>
                        <a:pt x="54" y="20"/>
                      </a:lnTo>
                      <a:lnTo>
                        <a:pt x="55" y="20"/>
                      </a:lnTo>
                      <a:lnTo>
                        <a:pt x="56" y="20"/>
                      </a:lnTo>
                      <a:lnTo>
                        <a:pt x="56" y="18"/>
                      </a:lnTo>
                      <a:lnTo>
                        <a:pt x="55" y="17"/>
                      </a:lnTo>
                      <a:lnTo>
                        <a:pt x="53" y="16"/>
                      </a:lnTo>
                      <a:lnTo>
                        <a:pt x="51" y="14"/>
                      </a:lnTo>
                      <a:lnTo>
                        <a:pt x="49" y="13"/>
                      </a:lnTo>
                      <a:lnTo>
                        <a:pt x="48" y="12"/>
                      </a:lnTo>
                      <a:lnTo>
                        <a:pt x="46" y="11"/>
                      </a:lnTo>
                      <a:lnTo>
                        <a:pt x="44" y="11"/>
                      </a:lnTo>
                      <a:lnTo>
                        <a:pt x="43" y="10"/>
                      </a:lnTo>
                      <a:lnTo>
                        <a:pt x="40" y="9"/>
                      </a:lnTo>
                      <a:lnTo>
                        <a:pt x="38" y="8"/>
                      </a:lnTo>
                      <a:lnTo>
                        <a:pt x="37" y="6"/>
                      </a:lnTo>
                      <a:lnTo>
                        <a:pt x="33" y="5"/>
                      </a:lnTo>
                      <a:lnTo>
                        <a:pt x="32" y="4"/>
                      </a:lnTo>
                      <a:lnTo>
                        <a:pt x="30" y="4"/>
                      </a:lnTo>
                      <a:lnTo>
                        <a:pt x="29" y="4"/>
                      </a:lnTo>
                      <a:lnTo>
                        <a:pt x="27" y="3"/>
                      </a:lnTo>
                      <a:lnTo>
                        <a:pt x="25" y="2"/>
                      </a:lnTo>
                      <a:lnTo>
                        <a:pt x="22" y="2"/>
                      </a:lnTo>
                      <a:lnTo>
                        <a:pt x="21" y="2"/>
                      </a:lnTo>
                      <a:lnTo>
                        <a:pt x="19" y="1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96" name="Freeform 108"/>
                <p:cNvSpPr>
                  <a:spLocks/>
                </p:cNvSpPr>
                <p:nvPr/>
              </p:nvSpPr>
              <p:spPr bwMode="auto">
                <a:xfrm>
                  <a:off x="723" y="1796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2" y="2"/>
                    </a:cxn>
                    <a:cxn ang="0">
                      <a:pos x="1" y="1"/>
                    </a:cxn>
                    <a:cxn ang="0">
                      <a:pos x="20" y="2"/>
                    </a:cxn>
                    <a:cxn ang="0">
                      <a:pos x="21" y="2"/>
                    </a:cxn>
                    <a:cxn ang="0">
                      <a:pos x="21" y="1"/>
                    </a:cxn>
                    <a:cxn ang="0">
                      <a:pos x="21" y="1"/>
                    </a:cxn>
                    <a:cxn ang="0">
                      <a:pos x="21" y="1"/>
                    </a:cxn>
                    <a:cxn ang="0">
                      <a:pos x="21" y="1"/>
                    </a:cxn>
                    <a:cxn ang="0">
                      <a:pos x="21" y="0"/>
                    </a:cxn>
                    <a:cxn ang="0">
                      <a:pos x="20" y="0"/>
                    </a:cxn>
                    <a:cxn ang="0">
                      <a:pos x="1" y="1"/>
                    </a:cxn>
                    <a:cxn ang="0">
                      <a:pos x="0" y="2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21" h="3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2"/>
                      </a:lnTo>
                      <a:lnTo>
                        <a:pt x="1" y="1"/>
                      </a:lnTo>
                      <a:lnTo>
                        <a:pt x="20" y="2"/>
                      </a:lnTo>
                      <a:lnTo>
                        <a:pt x="21" y="2"/>
                      </a:lnTo>
                      <a:lnTo>
                        <a:pt x="21" y="1"/>
                      </a:lnTo>
                      <a:lnTo>
                        <a:pt x="21" y="1"/>
                      </a:lnTo>
                      <a:lnTo>
                        <a:pt x="21" y="1"/>
                      </a:lnTo>
                      <a:lnTo>
                        <a:pt x="21" y="1"/>
                      </a:lnTo>
                      <a:lnTo>
                        <a:pt x="21" y="0"/>
                      </a:lnTo>
                      <a:lnTo>
                        <a:pt x="20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97" name="Freeform 109"/>
                <p:cNvSpPr>
                  <a:spLocks/>
                </p:cNvSpPr>
                <p:nvPr/>
              </p:nvSpPr>
              <p:spPr bwMode="auto">
                <a:xfrm>
                  <a:off x="727" y="1796"/>
                  <a:ext cx="11" cy="4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11" y="2"/>
                    </a:cxn>
                    <a:cxn ang="0">
                      <a:pos x="12" y="2"/>
                    </a:cxn>
                    <a:cxn ang="0">
                      <a:pos x="14" y="2"/>
                    </a:cxn>
                    <a:cxn ang="0">
                      <a:pos x="16" y="3"/>
                    </a:cxn>
                    <a:cxn ang="0">
                      <a:pos x="18" y="3"/>
                    </a:cxn>
                    <a:cxn ang="0">
                      <a:pos x="21" y="3"/>
                    </a:cxn>
                    <a:cxn ang="0">
                      <a:pos x="22" y="3"/>
                    </a:cxn>
                    <a:cxn ang="0">
                      <a:pos x="23" y="4"/>
                    </a:cxn>
                    <a:cxn ang="0">
                      <a:pos x="26" y="4"/>
                    </a:cxn>
                    <a:cxn ang="0">
                      <a:pos x="27" y="5"/>
                    </a:cxn>
                    <a:cxn ang="0">
                      <a:pos x="29" y="5"/>
                    </a:cxn>
                    <a:cxn ang="0">
                      <a:pos x="30" y="6"/>
                    </a:cxn>
                    <a:cxn ang="0">
                      <a:pos x="33" y="6"/>
                    </a:cxn>
                    <a:cxn ang="0">
                      <a:pos x="36" y="9"/>
                    </a:cxn>
                    <a:cxn ang="0">
                      <a:pos x="37" y="9"/>
                    </a:cxn>
                    <a:cxn ang="0">
                      <a:pos x="38" y="10"/>
                    </a:cxn>
                    <a:cxn ang="0">
                      <a:pos x="40" y="10"/>
                    </a:cxn>
                    <a:cxn ang="0">
                      <a:pos x="42" y="11"/>
                    </a:cxn>
                    <a:cxn ang="0">
                      <a:pos x="43" y="12"/>
                    </a:cxn>
                    <a:cxn ang="0">
                      <a:pos x="45" y="12"/>
                    </a:cxn>
                    <a:cxn ang="0">
                      <a:pos x="47" y="13"/>
                    </a:cxn>
                    <a:cxn ang="0">
                      <a:pos x="48" y="14"/>
                    </a:cxn>
                    <a:cxn ang="0">
                      <a:pos x="50" y="15"/>
                    </a:cxn>
                    <a:cxn ang="0">
                      <a:pos x="51" y="15"/>
                    </a:cxn>
                    <a:cxn ang="0">
                      <a:pos x="53" y="18"/>
                    </a:cxn>
                    <a:cxn ang="0">
                      <a:pos x="55" y="19"/>
                    </a:cxn>
                    <a:cxn ang="0">
                      <a:pos x="57" y="19"/>
                    </a:cxn>
                    <a:cxn ang="0">
                      <a:pos x="57" y="18"/>
                    </a:cxn>
                    <a:cxn ang="0">
                      <a:pos x="57" y="18"/>
                    </a:cxn>
                    <a:cxn ang="0">
                      <a:pos x="57" y="17"/>
                    </a:cxn>
                    <a:cxn ang="0">
                      <a:pos x="54" y="16"/>
                    </a:cxn>
                    <a:cxn ang="0">
                      <a:pos x="51" y="14"/>
                    </a:cxn>
                    <a:cxn ang="0">
                      <a:pos x="50" y="13"/>
                    </a:cxn>
                    <a:cxn ang="0">
                      <a:pos x="49" y="12"/>
                    </a:cxn>
                    <a:cxn ang="0">
                      <a:pos x="48" y="12"/>
                    </a:cxn>
                    <a:cxn ang="0">
                      <a:pos x="46" y="11"/>
                    </a:cxn>
                    <a:cxn ang="0">
                      <a:pos x="45" y="10"/>
                    </a:cxn>
                    <a:cxn ang="0">
                      <a:pos x="42" y="9"/>
                    </a:cxn>
                    <a:cxn ang="0">
                      <a:pos x="41" y="9"/>
                    </a:cxn>
                    <a:cxn ang="0">
                      <a:pos x="39" y="7"/>
                    </a:cxn>
                    <a:cxn ang="0">
                      <a:pos x="38" y="6"/>
                    </a:cxn>
                    <a:cxn ang="0">
                      <a:pos x="36" y="6"/>
                    </a:cxn>
                    <a:cxn ang="0">
                      <a:pos x="33" y="4"/>
                    </a:cxn>
                    <a:cxn ang="0">
                      <a:pos x="30" y="4"/>
                    </a:cxn>
                    <a:cxn ang="0">
                      <a:pos x="29" y="4"/>
                    </a:cxn>
                    <a:cxn ang="0">
                      <a:pos x="27" y="3"/>
                    </a:cxn>
                    <a:cxn ang="0">
                      <a:pos x="26" y="3"/>
                    </a:cxn>
                    <a:cxn ang="0">
                      <a:pos x="24" y="3"/>
                    </a:cxn>
                    <a:cxn ang="0">
                      <a:pos x="23" y="2"/>
                    </a:cxn>
                    <a:cxn ang="0">
                      <a:pos x="21" y="1"/>
                    </a:cxn>
                    <a:cxn ang="0">
                      <a:pos x="18" y="1"/>
                    </a:cxn>
                    <a:cxn ang="0">
                      <a:pos x="16" y="1"/>
                    </a:cxn>
                    <a:cxn ang="0">
                      <a:pos x="14" y="1"/>
                    </a:cxn>
                    <a:cxn ang="0">
                      <a:pos x="12" y="1"/>
                    </a:cxn>
                    <a:cxn ang="0">
                      <a:pos x="1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57" h="19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1" y="2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6" y="3"/>
                      </a:lnTo>
                      <a:lnTo>
                        <a:pt x="18" y="3"/>
                      </a:lnTo>
                      <a:lnTo>
                        <a:pt x="21" y="3"/>
                      </a:lnTo>
                      <a:lnTo>
                        <a:pt x="22" y="3"/>
                      </a:lnTo>
                      <a:lnTo>
                        <a:pt x="23" y="4"/>
                      </a:lnTo>
                      <a:lnTo>
                        <a:pt x="26" y="4"/>
                      </a:lnTo>
                      <a:lnTo>
                        <a:pt x="27" y="5"/>
                      </a:lnTo>
                      <a:lnTo>
                        <a:pt x="29" y="5"/>
                      </a:lnTo>
                      <a:lnTo>
                        <a:pt x="30" y="6"/>
                      </a:lnTo>
                      <a:lnTo>
                        <a:pt x="33" y="6"/>
                      </a:lnTo>
                      <a:lnTo>
                        <a:pt x="36" y="9"/>
                      </a:lnTo>
                      <a:lnTo>
                        <a:pt x="37" y="9"/>
                      </a:lnTo>
                      <a:lnTo>
                        <a:pt x="38" y="10"/>
                      </a:lnTo>
                      <a:lnTo>
                        <a:pt x="40" y="10"/>
                      </a:lnTo>
                      <a:lnTo>
                        <a:pt x="42" y="11"/>
                      </a:lnTo>
                      <a:lnTo>
                        <a:pt x="43" y="12"/>
                      </a:lnTo>
                      <a:lnTo>
                        <a:pt x="45" y="12"/>
                      </a:lnTo>
                      <a:lnTo>
                        <a:pt x="47" y="13"/>
                      </a:lnTo>
                      <a:lnTo>
                        <a:pt x="48" y="14"/>
                      </a:lnTo>
                      <a:lnTo>
                        <a:pt x="50" y="15"/>
                      </a:lnTo>
                      <a:lnTo>
                        <a:pt x="51" y="15"/>
                      </a:lnTo>
                      <a:lnTo>
                        <a:pt x="53" y="18"/>
                      </a:lnTo>
                      <a:lnTo>
                        <a:pt x="55" y="19"/>
                      </a:lnTo>
                      <a:lnTo>
                        <a:pt x="57" y="19"/>
                      </a:lnTo>
                      <a:lnTo>
                        <a:pt x="57" y="18"/>
                      </a:lnTo>
                      <a:lnTo>
                        <a:pt x="57" y="18"/>
                      </a:lnTo>
                      <a:lnTo>
                        <a:pt x="57" y="17"/>
                      </a:lnTo>
                      <a:lnTo>
                        <a:pt x="54" y="16"/>
                      </a:lnTo>
                      <a:lnTo>
                        <a:pt x="51" y="14"/>
                      </a:lnTo>
                      <a:lnTo>
                        <a:pt x="50" y="13"/>
                      </a:lnTo>
                      <a:lnTo>
                        <a:pt x="49" y="12"/>
                      </a:lnTo>
                      <a:lnTo>
                        <a:pt x="48" y="12"/>
                      </a:lnTo>
                      <a:lnTo>
                        <a:pt x="46" y="11"/>
                      </a:lnTo>
                      <a:lnTo>
                        <a:pt x="45" y="10"/>
                      </a:lnTo>
                      <a:lnTo>
                        <a:pt x="42" y="9"/>
                      </a:lnTo>
                      <a:lnTo>
                        <a:pt x="41" y="9"/>
                      </a:lnTo>
                      <a:lnTo>
                        <a:pt x="39" y="7"/>
                      </a:lnTo>
                      <a:lnTo>
                        <a:pt x="38" y="6"/>
                      </a:lnTo>
                      <a:lnTo>
                        <a:pt x="36" y="6"/>
                      </a:lnTo>
                      <a:lnTo>
                        <a:pt x="33" y="4"/>
                      </a:lnTo>
                      <a:lnTo>
                        <a:pt x="30" y="4"/>
                      </a:lnTo>
                      <a:lnTo>
                        <a:pt x="29" y="4"/>
                      </a:lnTo>
                      <a:lnTo>
                        <a:pt x="27" y="3"/>
                      </a:lnTo>
                      <a:lnTo>
                        <a:pt x="26" y="3"/>
                      </a:lnTo>
                      <a:lnTo>
                        <a:pt x="24" y="3"/>
                      </a:lnTo>
                      <a:lnTo>
                        <a:pt x="23" y="2"/>
                      </a:lnTo>
                      <a:lnTo>
                        <a:pt x="21" y="1"/>
                      </a:lnTo>
                      <a:lnTo>
                        <a:pt x="18" y="1"/>
                      </a:lnTo>
                      <a:lnTo>
                        <a:pt x="16" y="1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1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98" name="Freeform 110"/>
                <p:cNvSpPr>
                  <a:spLocks/>
                </p:cNvSpPr>
                <p:nvPr/>
              </p:nvSpPr>
              <p:spPr bwMode="auto">
                <a:xfrm>
                  <a:off x="727" y="1799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19" y="1"/>
                    </a:cxn>
                    <a:cxn ang="0">
                      <a:pos x="19" y="1"/>
                    </a:cxn>
                    <a:cxn ang="0">
                      <a:pos x="19" y="1"/>
                    </a:cxn>
                    <a:cxn ang="0">
                      <a:pos x="20" y="1"/>
                    </a:cxn>
                    <a:cxn ang="0">
                      <a:pos x="20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20" h="2">
                      <a:moveTo>
                        <a:pt x="1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9" y="1"/>
                      </a:lnTo>
                      <a:lnTo>
                        <a:pt x="19" y="1"/>
                      </a:lnTo>
                      <a:lnTo>
                        <a:pt x="19" y="1"/>
                      </a:lnTo>
                      <a:lnTo>
                        <a:pt x="20" y="1"/>
                      </a:lnTo>
                      <a:lnTo>
                        <a:pt x="20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999" name="Freeform 111"/>
                <p:cNvSpPr>
                  <a:spLocks/>
                </p:cNvSpPr>
                <p:nvPr/>
              </p:nvSpPr>
              <p:spPr bwMode="auto">
                <a:xfrm>
                  <a:off x="730" y="1799"/>
                  <a:ext cx="12" cy="3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2" y="1"/>
                    </a:cxn>
                    <a:cxn ang="0">
                      <a:pos x="14" y="1"/>
                    </a:cxn>
                    <a:cxn ang="0">
                      <a:pos x="17" y="1"/>
                    </a:cxn>
                    <a:cxn ang="0">
                      <a:pos x="18" y="2"/>
                    </a:cxn>
                    <a:cxn ang="0">
                      <a:pos x="20" y="2"/>
                    </a:cxn>
                    <a:cxn ang="0">
                      <a:pos x="26" y="4"/>
                    </a:cxn>
                    <a:cxn ang="0">
                      <a:pos x="29" y="4"/>
                    </a:cxn>
                    <a:cxn ang="0">
                      <a:pos x="31" y="5"/>
                    </a:cxn>
                    <a:cxn ang="0">
                      <a:pos x="32" y="5"/>
                    </a:cxn>
                    <a:cxn ang="0">
                      <a:pos x="34" y="6"/>
                    </a:cxn>
                    <a:cxn ang="0">
                      <a:pos x="35" y="6"/>
                    </a:cxn>
                    <a:cxn ang="0">
                      <a:pos x="37" y="7"/>
                    </a:cxn>
                    <a:cxn ang="0">
                      <a:pos x="38" y="8"/>
                    </a:cxn>
                    <a:cxn ang="0">
                      <a:pos x="45" y="12"/>
                    </a:cxn>
                    <a:cxn ang="0">
                      <a:pos x="46" y="12"/>
                    </a:cxn>
                    <a:cxn ang="0">
                      <a:pos x="48" y="13"/>
                    </a:cxn>
                    <a:cxn ang="0">
                      <a:pos x="49" y="14"/>
                    </a:cxn>
                    <a:cxn ang="0">
                      <a:pos x="50" y="15"/>
                    </a:cxn>
                    <a:cxn ang="0">
                      <a:pos x="54" y="17"/>
                    </a:cxn>
                    <a:cxn ang="0">
                      <a:pos x="56" y="18"/>
                    </a:cxn>
                    <a:cxn ang="0">
                      <a:pos x="57" y="18"/>
                    </a:cxn>
                    <a:cxn ang="0">
                      <a:pos x="57" y="18"/>
                    </a:cxn>
                    <a:cxn ang="0">
                      <a:pos x="57" y="17"/>
                    </a:cxn>
                    <a:cxn ang="0">
                      <a:pos x="57" y="16"/>
                    </a:cxn>
                    <a:cxn ang="0">
                      <a:pos x="54" y="15"/>
                    </a:cxn>
                    <a:cxn ang="0">
                      <a:pos x="51" y="13"/>
                    </a:cxn>
                    <a:cxn ang="0">
                      <a:pos x="50" y="12"/>
                    </a:cxn>
                    <a:cxn ang="0">
                      <a:pos x="49" y="12"/>
                    </a:cxn>
                    <a:cxn ang="0">
                      <a:pos x="47" y="10"/>
                    </a:cxn>
                    <a:cxn ang="0">
                      <a:pos x="46" y="10"/>
                    </a:cxn>
                    <a:cxn ang="0">
                      <a:pos x="39" y="6"/>
                    </a:cxn>
                    <a:cxn ang="0">
                      <a:pos x="38" y="5"/>
                    </a:cxn>
                    <a:cxn ang="0">
                      <a:pos x="36" y="5"/>
                    </a:cxn>
                    <a:cxn ang="0">
                      <a:pos x="35" y="4"/>
                    </a:cxn>
                    <a:cxn ang="0">
                      <a:pos x="33" y="3"/>
                    </a:cxn>
                    <a:cxn ang="0">
                      <a:pos x="31" y="3"/>
                    </a:cxn>
                    <a:cxn ang="0">
                      <a:pos x="30" y="3"/>
                    </a:cxn>
                    <a:cxn ang="0">
                      <a:pos x="27" y="2"/>
                    </a:cxn>
                    <a:cxn ang="0">
                      <a:pos x="20" y="1"/>
                    </a:cxn>
                    <a:cxn ang="0">
                      <a:pos x="18" y="1"/>
                    </a:cxn>
                    <a:cxn ang="0">
                      <a:pos x="17" y="0"/>
                    </a:cxn>
                    <a:cxn ang="0">
                      <a:pos x="14" y="0"/>
                    </a:cxn>
                    <a:cxn ang="0">
                      <a:pos x="12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57" h="18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2" y="1"/>
                      </a:lnTo>
                      <a:lnTo>
                        <a:pt x="14" y="1"/>
                      </a:lnTo>
                      <a:lnTo>
                        <a:pt x="17" y="1"/>
                      </a:lnTo>
                      <a:lnTo>
                        <a:pt x="18" y="2"/>
                      </a:lnTo>
                      <a:lnTo>
                        <a:pt x="20" y="2"/>
                      </a:lnTo>
                      <a:lnTo>
                        <a:pt x="26" y="4"/>
                      </a:lnTo>
                      <a:lnTo>
                        <a:pt x="29" y="4"/>
                      </a:lnTo>
                      <a:lnTo>
                        <a:pt x="31" y="5"/>
                      </a:lnTo>
                      <a:lnTo>
                        <a:pt x="32" y="5"/>
                      </a:lnTo>
                      <a:lnTo>
                        <a:pt x="34" y="6"/>
                      </a:lnTo>
                      <a:lnTo>
                        <a:pt x="35" y="6"/>
                      </a:lnTo>
                      <a:lnTo>
                        <a:pt x="37" y="7"/>
                      </a:lnTo>
                      <a:lnTo>
                        <a:pt x="38" y="8"/>
                      </a:lnTo>
                      <a:lnTo>
                        <a:pt x="45" y="12"/>
                      </a:lnTo>
                      <a:lnTo>
                        <a:pt x="46" y="12"/>
                      </a:lnTo>
                      <a:lnTo>
                        <a:pt x="48" y="13"/>
                      </a:lnTo>
                      <a:lnTo>
                        <a:pt x="49" y="14"/>
                      </a:lnTo>
                      <a:lnTo>
                        <a:pt x="50" y="15"/>
                      </a:lnTo>
                      <a:lnTo>
                        <a:pt x="54" y="17"/>
                      </a:lnTo>
                      <a:lnTo>
                        <a:pt x="56" y="18"/>
                      </a:lnTo>
                      <a:lnTo>
                        <a:pt x="57" y="18"/>
                      </a:lnTo>
                      <a:lnTo>
                        <a:pt x="57" y="18"/>
                      </a:lnTo>
                      <a:lnTo>
                        <a:pt x="57" y="17"/>
                      </a:lnTo>
                      <a:lnTo>
                        <a:pt x="57" y="16"/>
                      </a:lnTo>
                      <a:lnTo>
                        <a:pt x="54" y="15"/>
                      </a:lnTo>
                      <a:lnTo>
                        <a:pt x="51" y="13"/>
                      </a:lnTo>
                      <a:lnTo>
                        <a:pt x="50" y="12"/>
                      </a:lnTo>
                      <a:lnTo>
                        <a:pt x="49" y="12"/>
                      </a:lnTo>
                      <a:lnTo>
                        <a:pt x="47" y="10"/>
                      </a:lnTo>
                      <a:lnTo>
                        <a:pt x="46" y="10"/>
                      </a:lnTo>
                      <a:lnTo>
                        <a:pt x="39" y="6"/>
                      </a:lnTo>
                      <a:lnTo>
                        <a:pt x="38" y="5"/>
                      </a:lnTo>
                      <a:lnTo>
                        <a:pt x="36" y="5"/>
                      </a:lnTo>
                      <a:lnTo>
                        <a:pt x="35" y="4"/>
                      </a:lnTo>
                      <a:lnTo>
                        <a:pt x="33" y="3"/>
                      </a:lnTo>
                      <a:lnTo>
                        <a:pt x="31" y="3"/>
                      </a:lnTo>
                      <a:lnTo>
                        <a:pt x="30" y="3"/>
                      </a:lnTo>
                      <a:lnTo>
                        <a:pt x="27" y="2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7" y="0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00" name="Freeform 112"/>
                <p:cNvSpPr>
                  <a:spLocks/>
                </p:cNvSpPr>
                <p:nvPr/>
              </p:nvSpPr>
              <p:spPr bwMode="auto">
                <a:xfrm>
                  <a:off x="730" y="1801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1"/>
                    </a:cxn>
                    <a:cxn ang="0">
                      <a:pos x="20" y="1"/>
                    </a:cxn>
                    <a:cxn ang="0">
                      <a:pos x="20" y="1"/>
                    </a:cxn>
                    <a:cxn ang="0">
                      <a:pos x="20" y="1"/>
                    </a:cxn>
                    <a:cxn ang="0">
                      <a:pos x="20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20" h="2">
                      <a:moveTo>
                        <a:pt x="1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01" name="Freeform 113"/>
                <p:cNvSpPr>
                  <a:spLocks/>
                </p:cNvSpPr>
                <p:nvPr/>
              </p:nvSpPr>
              <p:spPr bwMode="auto">
                <a:xfrm>
                  <a:off x="734" y="1801"/>
                  <a:ext cx="11" cy="4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2" y="1"/>
                    </a:cxn>
                    <a:cxn ang="0">
                      <a:pos x="13" y="2"/>
                    </a:cxn>
                    <a:cxn ang="0">
                      <a:pos x="16" y="2"/>
                    </a:cxn>
                    <a:cxn ang="0">
                      <a:pos x="17" y="2"/>
                    </a:cxn>
                    <a:cxn ang="0">
                      <a:pos x="19" y="2"/>
                    </a:cxn>
                    <a:cxn ang="0">
                      <a:pos x="26" y="4"/>
                    </a:cxn>
                    <a:cxn ang="0">
                      <a:pos x="28" y="5"/>
                    </a:cxn>
                    <a:cxn ang="0">
                      <a:pos x="30" y="5"/>
                    </a:cxn>
                    <a:cxn ang="0">
                      <a:pos x="31" y="5"/>
                    </a:cxn>
                    <a:cxn ang="0">
                      <a:pos x="33" y="6"/>
                    </a:cxn>
                    <a:cxn ang="0">
                      <a:pos x="34" y="7"/>
                    </a:cxn>
                    <a:cxn ang="0">
                      <a:pos x="37" y="7"/>
                    </a:cxn>
                    <a:cxn ang="0">
                      <a:pos x="38" y="8"/>
                    </a:cxn>
                    <a:cxn ang="0">
                      <a:pos x="44" y="12"/>
                    </a:cxn>
                    <a:cxn ang="0">
                      <a:pos x="45" y="12"/>
                    </a:cxn>
                    <a:cxn ang="0">
                      <a:pos x="47" y="13"/>
                    </a:cxn>
                    <a:cxn ang="0">
                      <a:pos x="49" y="14"/>
                    </a:cxn>
                    <a:cxn ang="0">
                      <a:pos x="50" y="15"/>
                    </a:cxn>
                    <a:cxn ang="0">
                      <a:pos x="52" y="17"/>
                    </a:cxn>
                    <a:cxn ang="0">
                      <a:pos x="55" y="18"/>
                    </a:cxn>
                    <a:cxn ang="0">
                      <a:pos x="56" y="18"/>
                    </a:cxn>
                    <a:cxn ang="0">
                      <a:pos x="56" y="18"/>
                    </a:cxn>
                    <a:cxn ang="0">
                      <a:pos x="56" y="17"/>
                    </a:cxn>
                    <a:cxn ang="0">
                      <a:pos x="56" y="17"/>
                    </a:cxn>
                    <a:cxn ang="0">
                      <a:pos x="53" y="16"/>
                    </a:cxn>
                    <a:cxn ang="0">
                      <a:pos x="51" y="13"/>
                    </a:cxn>
                    <a:cxn ang="0">
                      <a:pos x="50" y="13"/>
                    </a:cxn>
                    <a:cxn ang="0">
                      <a:pos x="47" y="12"/>
                    </a:cxn>
                    <a:cxn ang="0">
                      <a:pos x="46" y="11"/>
                    </a:cxn>
                    <a:cxn ang="0">
                      <a:pos x="45" y="9"/>
                    </a:cxn>
                    <a:cxn ang="0">
                      <a:pos x="39" y="6"/>
                    </a:cxn>
                    <a:cxn ang="0">
                      <a:pos x="37" y="5"/>
                    </a:cxn>
                    <a:cxn ang="0">
                      <a:pos x="35" y="5"/>
                    </a:cxn>
                    <a:cxn ang="0">
                      <a:pos x="33" y="5"/>
                    </a:cxn>
                    <a:cxn ang="0">
                      <a:pos x="32" y="4"/>
                    </a:cxn>
                    <a:cxn ang="0">
                      <a:pos x="30" y="4"/>
                    </a:cxn>
                    <a:cxn ang="0">
                      <a:pos x="28" y="3"/>
                    </a:cxn>
                    <a:cxn ang="0">
                      <a:pos x="27" y="2"/>
                    </a:cxn>
                    <a:cxn ang="0">
                      <a:pos x="19" y="1"/>
                    </a:cxn>
                    <a:cxn ang="0">
                      <a:pos x="17" y="1"/>
                    </a:cxn>
                    <a:cxn ang="0">
                      <a:pos x="16" y="0"/>
                    </a:cxn>
                    <a:cxn ang="0">
                      <a:pos x="13" y="0"/>
                    </a:cxn>
                    <a:cxn ang="0">
                      <a:pos x="12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56" h="18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2" y="1"/>
                      </a:lnTo>
                      <a:lnTo>
                        <a:pt x="13" y="2"/>
                      </a:lnTo>
                      <a:lnTo>
                        <a:pt x="16" y="2"/>
                      </a:lnTo>
                      <a:lnTo>
                        <a:pt x="17" y="2"/>
                      </a:lnTo>
                      <a:lnTo>
                        <a:pt x="19" y="2"/>
                      </a:lnTo>
                      <a:lnTo>
                        <a:pt x="26" y="4"/>
                      </a:lnTo>
                      <a:lnTo>
                        <a:pt x="28" y="5"/>
                      </a:lnTo>
                      <a:lnTo>
                        <a:pt x="30" y="5"/>
                      </a:lnTo>
                      <a:lnTo>
                        <a:pt x="31" y="5"/>
                      </a:lnTo>
                      <a:lnTo>
                        <a:pt x="33" y="6"/>
                      </a:lnTo>
                      <a:lnTo>
                        <a:pt x="34" y="7"/>
                      </a:lnTo>
                      <a:lnTo>
                        <a:pt x="37" y="7"/>
                      </a:lnTo>
                      <a:lnTo>
                        <a:pt x="38" y="8"/>
                      </a:lnTo>
                      <a:lnTo>
                        <a:pt x="44" y="12"/>
                      </a:lnTo>
                      <a:lnTo>
                        <a:pt x="45" y="12"/>
                      </a:lnTo>
                      <a:lnTo>
                        <a:pt x="47" y="13"/>
                      </a:lnTo>
                      <a:lnTo>
                        <a:pt x="49" y="14"/>
                      </a:lnTo>
                      <a:lnTo>
                        <a:pt x="50" y="15"/>
                      </a:lnTo>
                      <a:lnTo>
                        <a:pt x="52" y="17"/>
                      </a:lnTo>
                      <a:lnTo>
                        <a:pt x="55" y="18"/>
                      </a:lnTo>
                      <a:lnTo>
                        <a:pt x="56" y="18"/>
                      </a:lnTo>
                      <a:lnTo>
                        <a:pt x="56" y="18"/>
                      </a:lnTo>
                      <a:lnTo>
                        <a:pt x="56" y="17"/>
                      </a:lnTo>
                      <a:lnTo>
                        <a:pt x="56" y="17"/>
                      </a:lnTo>
                      <a:lnTo>
                        <a:pt x="53" y="16"/>
                      </a:lnTo>
                      <a:lnTo>
                        <a:pt x="51" y="13"/>
                      </a:lnTo>
                      <a:lnTo>
                        <a:pt x="50" y="13"/>
                      </a:lnTo>
                      <a:lnTo>
                        <a:pt x="47" y="12"/>
                      </a:lnTo>
                      <a:lnTo>
                        <a:pt x="46" y="11"/>
                      </a:lnTo>
                      <a:lnTo>
                        <a:pt x="45" y="9"/>
                      </a:lnTo>
                      <a:lnTo>
                        <a:pt x="39" y="6"/>
                      </a:lnTo>
                      <a:lnTo>
                        <a:pt x="37" y="5"/>
                      </a:lnTo>
                      <a:lnTo>
                        <a:pt x="35" y="5"/>
                      </a:lnTo>
                      <a:lnTo>
                        <a:pt x="33" y="5"/>
                      </a:lnTo>
                      <a:lnTo>
                        <a:pt x="32" y="4"/>
                      </a:lnTo>
                      <a:lnTo>
                        <a:pt x="30" y="4"/>
                      </a:lnTo>
                      <a:lnTo>
                        <a:pt x="28" y="3"/>
                      </a:lnTo>
                      <a:lnTo>
                        <a:pt x="27" y="2"/>
                      </a:lnTo>
                      <a:lnTo>
                        <a:pt x="19" y="1"/>
                      </a:lnTo>
                      <a:lnTo>
                        <a:pt x="17" y="1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02" name="Freeform 114"/>
                <p:cNvSpPr>
                  <a:spLocks/>
                </p:cNvSpPr>
                <p:nvPr/>
              </p:nvSpPr>
              <p:spPr bwMode="auto">
                <a:xfrm>
                  <a:off x="733" y="1803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1" y="2"/>
                    </a:cxn>
                    <a:cxn ang="0">
                      <a:pos x="1" y="1"/>
                    </a:cxn>
                    <a:cxn ang="0">
                      <a:pos x="20" y="2"/>
                    </a:cxn>
                    <a:cxn ang="0">
                      <a:pos x="20" y="2"/>
                    </a:cxn>
                    <a:cxn ang="0">
                      <a:pos x="20" y="1"/>
                    </a:cxn>
                    <a:cxn ang="0">
                      <a:pos x="20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20" h="3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03" name="Freeform 115"/>
                <p:cNvSpPr>
                  <a:spLocks/>
                </p:cNvSpPr>
                <p:nvPr/>
              </p:nvSpPr>
              <p:spPr bwMode="auto">
                <a:xfrm>
                  <a:off x="737" y="1803"/>
                  <a:ext cx="11" cy="4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12" y="2"/>
                    </a:cxn>
                    <a:cxn ang="0">
                      <a:pos x="14" y="2"/>
                    </a:cxn>
                    <a:cxn ang="0">
                      <a:pos x="16" y="2"/>
                    </a:cxn>
                    <a:cxn ang="0">
                      <a:pos x="17" y="3"/>
                    </a:cxn>
                    <a:cxn ang="0">
                      <a:pos x="19" y="3"/>
                    </a:cxn>
                    <a:cxn ang="0">
                      <a:pos x="21" y="3"/>
                    </a:cxn>
                    <a:cxn ang="0">
                      <a:pos x="23" y="3"/>
                    </a:cxn>
                    <a:cxn ang="0">
                      <a:pos x="25" y="4"/>
                    </a:cxn>
                    <a:cxn ang="0">
                      <a:pos x="26" y="4"/>
                    </a:cxn>
                    <a:cxn ang="0">
                      <a:pos x="28" y="5"/>
                    </a:cxn>
                    <a:cxn ang="0">
                      <a:pos x="30" y="5"/>
                    </a:cxn>
                    <a:cxn ang="0">
                      <a:pos x="31" y="5"/>
                    </a:cxn>
                    <a:cxn ang="0">
                      <a:pos x="33" y="6"/>
                    </a:cxn>
                    <a:cxn ang="0">
                      <a:pos x="36" y="7"/>
                    </a:cxn>
                    <a:cxn ang="0">
                      <a:pos x="38" y="8"/>
                    </a:cxn>
                    <a:cxn ang="0">
                      <a:pos x="40" y="9"/>
                    </a:cxn>
                    <a:cxn ang="0">
                      <a:pos x="43" y="10"/>
                    </a:cxn>
                    <a:cxn ang="0">
                      <a:pos x="45" y="12"/>
                    </a:cxn>
                    <a:cxn ang="0">
                      <a:pos x="46" y="12"/>
                    </a:cxn>
                    <a:cxn ang="0">
                      <a:pos x="47" y="14"/>
                    </a:cxn>
                    <a:cxn ang="0">
                      <a:pos x="49" y="14"/>
                    </a:cxn>
                    <a:cxn ang="0">
                      <a:pos x="50" y="15"/>
                    </a:cxn>
                    <a:cxn ang="0">
                      <a:pos x="52" y="17"/>
                    </a:cxn>
                    <a:cxn ang="0">
                      <a:pos x="55" y="18"/>
                    </a:cxn>
                    <a:cxn ang="0">
                      <a:pos x="55" y="18"/>
                    </a:cxn>
                    <a:cxn ang="0">
                      <a:pos x="57" y="18"/>
                    </a:cxn>
                    <a:cxn ang="0">
                      <a:pos x="57" y="17"/>
                    </a:cxn>
                    <a:cxn ang="0">
                      <a:pos x="55" y="17"/>
                    </a:cxn>
                    <a:cxn ang="0">
                      <a:pos x="53" y="16"/>
                    </a:cxn>
                    <a:cxn ang="0">
                      <a:pos x="51" y="14"/>
                    </a:cxn>
                    <a:cxn ang="0">
                      <a:pos x="50" y="13"/>
                    </a:cxn>
                    <a:cxn ang="0">
                      <a:pos x="48" y="12"/>
                    </a:cxn>
                    <a:cxn ang="0">
                      <a:pos x="47" y="10"/>
                    </a:cxn>
                    <a:cxn ang="0">
                      <a:pos x="45" y="10"/>
                    </a:cxn>
                    <a:cxn ang="0">
                      <a:pos x="43" y="9"/>
                    </a:cxn>
                    <a:cxn ang="0">
                      <a:pos x="40" y="7"/>
                    </a:cxn>
                    <a:cxn ang="0">
                      <a:pos x="38" y="6"/>
                    </a:cxn>
                    <a:cxn ang="0">
                      <a:pos x="37" y="6"/>
                    </a:cxn>
                    <a:cxn ang="0">
                      <a:pos x="34" y="5"/>
                    </a:cxn>
                    <a:cxn ang="0">
                      <a:pos x="33" y="4"/>
                    </a:cxn>
                    <a:cxn ang="0">
                      <a:pos x="30" y="4"/>
                    </a:cxn>
                    <a:cxn ang="0">
                      <a:pos x="29" y="3"/>
                    </a:cxn>
                    <a:cxn ang="0">
                      <a:pos x="27" y="3"/>
                    </a:cxn>
                    <a:cxn ang="0">
                      <a:pos x="25" y="2"/>
                    </a:cxn>
                    <a:cxn ang="0">
                      <a:pos x="23" y="2"/>
                    </a:cxn>
                    <a:cxn ang="0">
                      <a:pos x="22" y="2"/>
                    </a:cxn>
                    <a:cxn ang="0">
                      <a:pos x="19" y="1"/>
                    </a:cxn>
                    <a:cxn ang="0">
                      <a:pos x="17" y="1"/>
                    </a:cxn>
                    <a:cxn ang="0">
                      <a:pos x="16" y="0"/>
                    </a:cxn>
                    <a:cxn ang="0">
                      <a:pos x="14" y="0"/>
                    </a:cxn>
                    <a:cxn ang="0">
                      <a:pos x="12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57" h="18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6" y="2"/>
                      </a:lnTo>
                      <a:lnTo>
                        <a:pt x="17" y="3"/>
                      </a:lnTo>
                      <a:lnTo>
                        <a:pt x="19" y="3"/>
                      </a:lnTo>
                      <a:lnTo>
                        <a:pt x="21" y="3"/>
                      </a:lnTo>
                      <a:lnTo>
                        <a:pt x="23" y="3"/>
                      </a:lnTo>
                      <a:lnTo>
                        <a:pt x="25" y="4"/>
                      </a:lnTo>
                      <a:lnTo>
                        <a:pt x="26" y="4"/>
                      </a:lnTo>
                      <a:lnTo>
                        <a:pt x="28" y="5"/>
                      </a:lnTo>
                      <a:lnTo>
                        <a:pt x="30" y="5"/>
                      </a:lnTo>
                      <a:lnTo>
                        <a:pt x="31" y="5"/>
                      </a:lnTo>
                      <a:lnTo>
                        <a:pt x="33" y="6"/>
                      </a:lnTo>
                      <a:lnTo>
                        <a:pt x="36" y="7"/>
                      </a:lnTo>
                      <a:lnTo>
                        <a:pt x="38" y="8"/>
                      </a:lnTo>
                      <a:lnTo>
                        <a:pt x="40" y="9"/>
                      </a:lnTo>
                      <a:lnTo>
                        <a:pt x="43" y="10"/>
                      </a:lnTo>
                      <a:lnTo>
                        <a:pt x="45" y="12"/>
                      </a:lnTo>
                      <a:lnTo>
                        <a:pt x="46" y="12"/>
                      </a:lnTo>
                      <a:lnTo>
                        <a:pt x="47" y="14"/>
                      </a:lnTo>
                      <a:lnTo>
                        <a:pt x="49" y="14"/>
                      </a:lnTo>
                      <a:lnTo>
                        <a:pt x="50" y="15"/>
                      </a:lnTo>
                      <a:lnTo>
                        <a:pt x="52" y="17"/>
                      </a:lnTo>
                      <a:lnTo>
                        <a:pt x="55" y="18"/>
                      </a:lnTo>
                      <a:lnTo>
                        <a:pt x="55" y="18"/>
                      </a:lnTo>
                      <a:lnTo>
                        <a:pt x="57" y="18"/>
                      </a:lnTo>
                      <a:lnTo>
                        <a:pt x="57" y="17"/>
                      </a:lnTo>
                      <a:lnTo>
                        <a:pt x="55" y="17"/>
                      </a:lnTo>
                      <a:lnTo>
                        <a:pt x="53" y="16"/>
                      </a:lnTo>
                      <a:lnTo>
                        <a:pt x="51" y="14"/>
                      </a:lnTo>
                      <a:lnTo>
                        <a:pt x="50" y="13"/>
                      </a:lnTo>
                      <a:lnTo>
                        <a:pt x="48" y="12"/>
                      </a:lnTo>
                      <a:lnTo>
                        <a:pt x="47" y="10"/>
                      </a:lnTo>
                      <a:lnTo>
                        <a:pt x="45" y="10"/>
                      </a:lnTo>
                      <a:lnTo>
                        <a:pt x="43" y="9"/>
                      </a:lnTo>
                      <a:lnTo>
                        <a:pt x="40" y="7"/>
                      </a:lnTo>
                      <a:lnTo>
                        <a:pt x="38" y="6"/>
                      </a:lnTo>
                      <a:lnTo>
                        <a:pt x="37" y="6"/>
                      </a:lnTo>
                      <a:lnTo>
                        <a:pt x="34" y="5"/>
                      </a:lnTo>
                      <a:lnTo>
                        <a:pt x="33" y="4"/>
                      </a:lnTo>
                      <a:lnTo>
                        <a:pt x="30" y="4"/>
                      </a:lnTo>
                      <a:lnTo>
                        <a:pt x="29" y="3"/>
                      </a:lnTo>
                      <a:lnTo>
                        <a:pt x="27" y="3"/>
                      </a:lnTo>
                      <a:lnTo>
                        <a:pt x="25" y="2"/>
                      </a:lnTo>
                      <a:lnTo>
                        <a:pt x="23" y="2"/>
                      </a:lnTo>
                      <a:lnTo>
                        <a:pt x="22" y="2"/>
                      </a:lnTo>
                      <a:lnTo>
                        <a:pt x="19" y="1"/>
                      </a:lnTo>
                      <a:lnTo>
                        <a:pt x="17" y="1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04" name="Freeform 116"/>
                <p:cNvSpPr>
                  <a:spLocks/>
                </p:cNvSpPr>
                <p:nvPr/>
              </p:nvSpPr>
              <p:spPr bwMode="auto">
                <a:xfrm>
                  <a:off x="736" y="1805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2" y="3"/>
                    </a:cxn>
                    <a:cxn ang="0">
                      <a:pos x="2" y="2"/>
                    </a:cxn>
                    <a:cxn ang="0">
                      <a:pos x="6" y="3"/>
                    </a:cxn>
                    <a:cxn ang="0">
                      <a:pos x="7" y="2"/>
                    </a:cxn>
                    <a:cxn ang="0">
                      <a:pos x="20" y="2"/>
                    </a:cxn>
                    <a:cxn ang="0">
                      <a:pos x="20" y="2"/>
                    </a:cxn>
                    <a:cxn ang="0">
                      <a:pos x="20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9" y="0"/>
                    </a:cxn>
                    <a:cxn ang="0">
                      <a:pos x="7" y="0"/>
                    </a:cxn>
                    <a:cxn ang="0">
                      <a:pos x="6" y="0"/>
                    </a:cxn>
                    <a:cxn ang="0">
                      <a:pos x="1" y="2"/>
                    </a:cxn>
                    <a:cxn ang="0">
                      <a:pos x="0" y="3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20" h="4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6" y="3"/>
                      </a:lnTo>
                      <a:lnTo>
                        <a:pt x="7" y="2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9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05" name="Freeform 117"/>
                <p:cNvSpPr>
                  <a:spLocks/>
                </p:cNvSpPr>
                <p:nvPr/>
              </p:nvSpPr>
              <p:spPr bwMode="auto">
                <a:xfrm>
                  <a:off x="740" y="1805"/>
                  <a:ext cx="11" cy="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0" y="2"/>
                    </a:cxn>
                    <a:cxn ang="0">
                      <a:pos x="12" y="3"/>
                    </a:cxn>
                    <a:cxn ang="0">
                      <a:pos x="13" y="3"/>
                    </a:cxn>
                    <a:cxn ang="0">
                      <a:pos x="15" y="3"/>
                    </a:cxn>
                    <a:cxn ang="0">
                      <a:pos x="18" y="4"/>
                    </a:cxn>
                    <a:cxn ang="0">
                      <a:pos x="20" y="4"/>
                    </a:cxn>
                    <a:cxn ang="0">
                      <a:pos x="21" y="4"/>
                    </a:cxn>
                    <a:cxn ang="0">
                      <a:pos x="22" y="5"/>
                    </a:cxn>
                    <a:cxn ang="0">
                      <a:pos x="24" y="5"/>
                    </a:cxn>
                    <a:cxn ang="0">
                      <a:pos x="26" y="5"/>
                    </a:cxn>
                    <a:cxn ang="0">
                      <a:pos x="27" y="6"/>
                    </a:cxn>
                    <a:cxn ang="0">
                      <a:pos x="31" y="7"/>
                    </a:cxn>
                    <a:cxn ang="0">
                      <a:pos x="32" y="7"/>
                    </a:cxn>
                    <a:cxn ang="0">
                      <a:pos x="33" y="8"/>
                    </a:cxn>
                    <a:cxn ang="0">
                      <a:pos x="36" y="8"/>
                    </a:cxn>
                    <a:cxn ang="0">
                      <a:pos x="37" y="9"/>
                    </a:cxn>
                    <a:cxn ang="0">
                      <a:pos x="39" y="10"/>
                    </a:cxn>
                    <a:cxn ang="0">
                      <a:pos x="41" y="11"/>
                    </a:cxn>
                    <a:cxn ang="0">
                      <a:pos x="43" y="12"/>
                    </a:cxn>
                    <a:cxn ang="0">
                      <a:pos x="44" y="12"/>
                    </a:cxn>
                    <a:cxn ang="0">
                      <a:pos x="46" y="14"/>
                    </a:cxn>
                    <a:cxn ang="0">
                      <a:pos x="47" y="15"/>
                    </a:cxn>
                    <a:cxn ang="0">
                      <a:pos x="49" y="16"/>
                    </a:cxn>
                    <a:cxn ang="0">
                      <a:pos x="50" y="16"/>
                    </a:cxn>
                    <a:cxn ang="0">
                      <a:pos x="53" y="19"/>
                    </a:cxn>
                    <a:cxn ang="0">
                      <a:pos x="55" y="20"/>
                    </a:cxn>
                    <a:cxn ang="0">
                      <a:pos x="56" y="20"/>
                    </a:cxn>
                    <a:cxn ang="0">
                      <a:pos x="56" y="19"/>
                    </a:cxn>
                    <a:cxn ang="0">
                      <a:pos x="56" y="19"/>
                    </a:cxn>
                    <a:cxn ang="0">
                      <a:pos x="56" y="18"/>
                    </a:cxn>
                    <a:cxn ang="0">
                      <a:pos x="54" y="17"/>
                    </a:cxn>
                    <a:cxn ang="0">
                      <a:pos x="51" y="15"/>
                    </a:cxn>
                    <a:cxn ang="0">
                      <a:pos x="49" y="14"/>
                    </a:cxn>
                    <a:cxn ang="0">
                      <a:pos x="48" y="12"/>
                    </a:cxn>
                    <a:cxn ang="0">
                      <a:pos x="46" y="11"/>
                    </a:cxn>
                    <a:cxn ang="0">
                      <a:pos x="45" y="11"/>
                    </a:cxn>
                    <a:cxn ang="0">
                      <a:pos x="44" y="10"/>
                    </a:cxn>
                    <a:cxn ang="0">
                      <a:pos x="42" y="9"/>
                    </a:cxn>
                    <a:cxn ang="0">
                      <a:pos x="41" y="8"/>
                    </a:cxn>
                    <a:cxn ang="0">
                      <a:pos x="38" y="8"/>
                    </a:cxn>
                    <a:cxn ang="0">
                      <a:pos x="37" y="7"/>
                    </a:cxn>
                    <a:cxn ang="0">
                      <a:pos x="34" y="6"/>
                    </a:cxn>
                    <a:cxn ang="0">
                      <a:pos x="32" y="5"/>
                    </a:cxn>
                    <a:cxn ang="0">
                      <a:pos x="31" y="5"/>
                    </a:cxn>
                    <a:cxn ang="0">
                      <a:pos x="29" y="4"/>
                    </a:cxn>
                    <a:cxn ang="0">
                      <a:pos x="27" y="4"/>
                    </a:cxn>
                    <a:cxn ang="0">
                      <a:pos x="24" y="3"/>
                    </a:cxn>
                    <a:cxn ang="0">
                      <a:pos x="23" y="3"/>
                    </a:cxn>
                    <a:cxn ang="0">
                      <a:pos x="22" y="2"/>
                    </a:cxn>
                    <a:cxn ang="0">
                      <a:pos x="20" y="2"/>
                    </a:cxn>
                    <a:cxn ang="0">
                      <a:pos x="18" y="2"/>
                    </a:cxn>
                    <a:cxn ang="0">
                      <a:pos x="15" y="2"/>
                    </a:cxn>
                    <a:cxn ang="0">
                      <a:pos x="13" y="0"/>
                    </a:cxn>
                    <a:cxn ang="0">
                      <a:pos x="12" y="0"/>
                    </a:cxn>
                    <a:cxn ang="0">
                      <a:pos x="1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6" h="2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0" y="2"/>
                      </a:lnTo>
                      <a:lnTo>
                        <a:pt x="12" y="3"/>
                      </a:lnTo>
                      <a:lnTo>
                        <a:pt x="13" y="3"/>
                      </a:lnTo>
                      <a:lnTo>
                        <a:pt x="15" y="3"/>
                      </a:lnTo>
                      <a:lnTo>
                        <a:pt x="18" y="4"/>
                      </a:lnTo>
                      <a:lnTo>
                        <a:pt x="20" y="4"/>
                      </a:lnTo>
                      <a:lnTo>
                        <a:pt x="21" y="4"/>
                      </a:lnTo>
                      <a:lnTo>
                        <a:pt x="22" y="5"/>
                      </a:lnTo>
                      <a:lnTo>
                        <a:pt x="24" y="5"/>
                      </a:lnTo>
                      <a:lnTo>
                        <a:pt x="26" y="5"/>
                      </a:lnTo>
                      <a:lnTo>
                        <a:pt x="27" y="6"/>
                      </a:lnTo>
                      <a:lnTo>
                        <a:pt x="31" y="7"/>
                      </a:lnTo>
                      <a:lnTo>
                        <a:pt x="32" y="7"/>
                      </a:lnTo>
                      <a:lnTo>
                        <a:pt x="33" y="8"/>
                      </a:lnTo>
                      <a:lnTo>
                        <a:pt x="36" y="8"/>
                      </a:lnTo>
                      <a:lnTo>
                        <a:pt x="37" y="9"/>
                      </a:lnTo>
                      <a:lnTo>
                        <a:pt x="39" y="10"/>
                      </a:lnTo>
                      <a:lnTo>
                        <a:pt x="41" y="11"/>
                      </a:lnTo>
                      <a:lnTo>
                        <a:pt x="43" y="12"/>
                      </a:lnTo>
                      <a:lnTo>
                        <a:pt x="44" y="12"/>
                      </a:lnTo>
                      <a:lnTo>
                        <a:pt x="46" y="14"/>
                      </a:lnTo>
                      <a:lnTo>
                        <a:pt x="47" y="15"/>
                      </a:lnTo>
                      <a:lnTo>
                        <a:pt x="49" y="16"/>
                      </a:lnTo>
                      <a:lnTo>
                        <a:pt x="50" y="16"/>
                      </a:lnTo>
                      <a:lnTo>
                        <a:pt x="53" y="19"/>
                      </a:lnTo>
                      <a:lnTo>
                        <a:pt x="55" y="20"/>
                      </a:lnTo>
                      <a:lnTo>
                        <a:pt x="56" y="20"/>
                      </a:lnTo>
                      <a:lnTo>
                        <a:pt x="56" y="19"/>
                      </a:lnTo>
                      <a:lnTo>
                        <a:pt x="56" y="19"/>
                      </a:lnTo>
                      <a:lnTo>
                        <a:pt x="56" y="18"/>
                      </a:lnTo>
                      <a:lnTo>
                        <a:pt x="54" y="17"/>
                      </a:lnTo>
                      <a:lnTo>
                        <a:pt x="51" y="15"/>
                      </a:lnTo>
                      <a:lnTo>
                        <a:pt x="49" y="14"/>
                      </a:lnTo>
                      <a:lnTo>
                        <a:pt x="48" y="12"/>
                      </a:lnTo>
                      <a:lnTo>
                        <a:pt x="46" y="11"/>
                      </a:lnTo>
                      <a:lnTo>
                        <a:pt x="45" y="11"/>
                      </a:lnTo>
                      <a:lnTo>
                        <a:pt x="44" y="10"/>
                      </a:lnTo>
                      <a:lnTo>
                        <a:pt x="42" y="9"/>
                      </a:lnTo>
                      <a:lnTo>
                        <a:pt x="41" y="8"/>
                      </a:lnTo>
                      <a:lnTo>
                        <a:pt x="38" y="8"/>
                      </a:lnTo>
                      <a:lnTo>
                        <a:pt x="37" y="7"/>
                      </a:lnTo>
                      <a:lnTo>
                        <a:pt x="34" y="6"/>
                      </a:lnTo>
                      <a:lnTo>
                        <a:pt x="32" y="5"/>
                      </a:lnTo>
                      <a:lnTo>
                        <a:pt x="31" y="5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4" y="3"/>
                      </a:lnTo>
                      <a:lnTo>
                        <a:pt x="23" y="3"/>
                      </a:lnTo>
                      <a:lnTo>
                        <a:pt x="22" y="2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06" name="Freeform 118"/>
                <p:cNvSpPr>
                  <a:spLocks/>
                </p:cNvSpPr>
                <p:nvPr/>
              </p:nvSpPr>
              <p:spPr bwMode="auto">
                <a:xfrm>
                  <a:off x="739" y="1807"/>
                  <a:ext cx="5" cy="1"/>
                </a:xfrm>
                <a:custGeom>
                  <a:avLst/>
                  <a:gdLst/>
                  <a:ahLst/>
                  <a:cxnLst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2" y="3"/>
                    </a:cxn>
                    <a:cxn ang="0">
                      <a:pos x="1" y="3"/>
                    </a:cxn>
                    <a:cxn ang="0">
                      <a:pos x="6" y="3"/>
                    </a:cxn>
                    <a:cxn ang="0">
                      <a:pos x="8" y="3"/>
                    </a:cxn>
                    <a:cxn ang="0">
                      <a:pos x="20" y="3"/>
                    </a:cxn>
                    <a:cxn ang="0">
                      <a:pos x="20" y="1"/>
                    </a:cxn>
                    <a:cxn ang="0">
                      <a:pos x="21" y="1"/>
                    </a:cxn>
                    <a:cxn ang="0">
                      <a:pos x="21" y="1"/>
                    </a:cxn>
                    <a:cxn ang="0">
                      <a:pos x="20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8" y="0"/>
                    </a:cxn>
                    <a:cxn ang="0">
                      <a:pos x="6" y="1"/>
                    </a:cxn>
                    <a:cxn ang="0">
                      <a:pos x="1" y="1"/>
                    </a:cxn>
                    <a:cxn ang="0">
                      <a:pos x="0" y="3"/>
                    </a:cxn>
                    <a:cxn ang="0">
                      <a:pos x="1" y="3"/>
                    </a:cxn>
                  </a:cxnLst>
                  <a:rect l="0" t="0" r="r" b="b"/>
                  <a:pathLst>
                    <a:path w="21" h="4">
                      <a:moveTo>
                        <a:pt x="1" y="3"/>
                      </a:move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6" y="3"/>
                      </a:lnTo>
                      <a:lnTo>
                        <a:pt x="8" y="3"/>
                      </a:lnTo>
                      <a:lnTo>
                        <a:pt x="20" y="3"/>
                      </a:lnTo>
                      <a:lnTo>
                        <a:pt x="20" y="1"/>
                      </a:lnTo>
                      <a:lnTo>
                        <a:pt x="21" y="1"/>
                      </a:lnTo>
                      <a:lnTo>
                        <a:pt x="21" y="1"/>
                      </a:lnTo>
                      <a:lnTo>
                        <a:pt x="20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07" name="Freeform 119"/>
                <p:cNvSpPr>
                  <a:spLocks/>
                </p:cNvSpPr>
                <p:nvPr/>
              </p:nvSpPr>
              <p:spPr bwMode="auto">
                <a:xfrm>
                  <a:off x="743" y="1807"/>
                  <a:ext cx="11" cy="4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3"/>
                    </a:cxn>
                    <a:cxn ang="0">
                      <a:pos x="10" y="3"/>
                    </a:cxn>
                    <a:cxn ang="0">
                      <a:pos x="12" y="3"/>
                    </a:cxn>
                    <a:cxn ang="0">
                      <a:pos x="15" y="3"/>
                    </a:cxn>
                    <a:cxn ang="0">
                      <a:pos x="17" y="3"/>
                    </a:cxn>
                    <a:cxn ang="0">
                      <a:pos x="19" y="4"/>
                    </a:cxn>
                    <a:cxn ang="0">
                      <a:pos x="21" y="4"/>
                    </a:cxn>
                    <a:cxn ang="0">
                      <a:pos x="22" y="4"/>
                    </a:cxn>
                    <a:cxn ang="0">
                      <a:pos x="24" y="5"/>
                    </a:cxn>
                    <a:cxn ang="0">
                      <a:pos x="26" y="5"/>
                    </a:cxn>
                    <a:cxn ang="0">
                      <a:pos x="27" y="6"/>
                    </a:cxn>
                    <a:cxn ang="0">
                      <a:pos x="29" y="6"/>
                    </a:cxn>
                    <a:cxn ang="0">
                      <a:pos x="31" y="7"/>
                    </a:cxn>
                    <a:cxn ang="0">
                      <a:pos x="32" y="7"/>
                    </a:cxn>
                    <a:cxn ang="0">
                      <a:pos x="34" y="8"/>
                    </a:cxn>
                    <a:cxn ang="0">
                      <a:pos x="35" y="8"/>
                    </a:cxn>
                    <a:cxn ang="0">
                      <a:pos x="38" y="9"/>
                    </a:cxn>
                    <a:cxn ang="0">
                      <a:pos x="39" y="9"/>
                    </a:cxn>
                    <a:cxn ang="0">
                      <a:pos x="45" y="12"/>
                    </a:cxn>
                    <a:cxn ang="0">
                      <a:pos x="46" y="13"/>
                    </a:cxn>
                    <a:cxn ang="0">
                      <a:pos x="48" y="15"/>
                    </a:cxn>
                    <a:cxn ang="0">
                      <a:pos x="50" y="16"/>
                    </a:cxn>
                    <a:cxn ang="0">
                      <a:pos x="52" y="17"/>
                    </a:cxn>
                    <a:cxn ang="0">
                      <a:pos x="54" y="19"/>
                    </a:cxn>
                    <a:cxn ang="0">
                      <a:pos x="56" y="20"/>
                    </a:cxn>
                    <a:cxn ang="0">
                      <a:pos x="57" y="20"/>
                    </a:cxn>
                    <a:cxn ang="0">
                      <a:pos x="57" y="20"/>
                    </a:cxn>
                    <a:cxn ang="0">
                      <a:pos x="57" y="19"/>
                    </a:cxn>
                    <a:cxn ang="0">
                      <a:pos x="57" y="18"/>
                    </a:cxn>
                    <a:cxn ang="0">
                      <a:pos x="55" y="17"/>
                    </a:cxn>
                    <a:cxn ang="0">
                      <a:pos x="52" y="15"/>
                    </a:cxn>
                    <a:cxn ang="0">
                      <a:pos x="51" y="13"/>
                    </a:cxn>
                    <a:cxn ang="0">
                      <a:pos x="50" y="12"/>
                    </a:cxn>
                    <a:cxn ang="0">
                      <a:pos x="47" y="11"/>
                    </a:cxn>
                    <a:cxn ang="0">
                      <a:pos x="46" y="11"/>
                    </a:cxn>
                    <a:cxn ang="0">
                      <a:pos x="40" y="8"/>
                    </a:cxn>
                    <a:cxn ang="0">
                      <a:pos x="39" y="7"/>
                    </a:cxn>
                    <a:cxn ang="0">
                      <a:pos x="36" y="7"/>
                    </a:cxn>
                    <a:cxn ang="0">
                      <a:pos x="35" y="6"/>
                    </a:cxn>
                    <a:cxn ang="0">
                      <a:pos x="33" y="5"/>
                    </a:cxn>
                    <a:cxn ang="0">
                      <a:pos x="31" y="5"/>
                    </a:cxn>
                    <a:cxn ang="0">
                      <a:pos x="30" y="5"/>
                    </a:cxn>
                    <a:cxn ang="0">
                      <a:pos x="28" y="4"/>
                    </a:cxn>
                    <a:cxn ang="0">
                      <a:pos x="26" y="3"/>
                    </a:cxn>
                    <a:cxn ang="0">
                      <a:pos x="24" y="3"/>
                    </a:cxn>
                    <a:cxn ang="0">
                      <a:pos x="22" y="3"/>
                    </a:cxn>
                    <a:cxn ang="0">
                      <a:pos x="21" y="1"/>
                    </a:cxn>
                    <a:cxn ang="0">
                      <a:pos x="19" y="1"/>
                    </a:cxn>
                    <a:cxn ang="0">
                      <a:pos x="17" y="1"/>
                    </a:cxn>
                    <a:cxn ang="0">
                      <a:pos x="15" y="1"/>
                    </a:cxn>
                    <a:cxn ang="0">
                      <a:pos x="12" y="1"/>
                    </a:cxn>
                    <a:cxn ang="0">
                      <a:pos x="10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57" h="20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10" y="3"/>
                      </a:lnTo>
                      <a:lnTo>
                        <a:pt x="12" y="3"/>
                      </a:lnTo>
                      <a:lnTo>
                        <a:pt x="15" y="3"/>
                      </a:lnTo>
                      <a:lnTo>
                        <a:pt x="17" y="3"/>
                      </a:lnTo>
                      <a:lnTo>
                        <a:pt x="19" y="4"/>
                      </a:lnTo>
                      <a:lnTo>
                        <a:pt x="21" y="4"/>
                      </a:lnTo>
                      <a:lnTo>
                        <a:pt x="22" y="4"/>
                      </a:lnTo>
                      <a:lnTo>
                        <a:pt x="24" y="5"/>
                      </a:lnTo>
                      <a:lnTo>
                        <a:pt x="26" y="5"/>
                      </a:lnTo>
                      <a:lnTo>
                        <a:pt x="27" y="6"/>
                      </a:lnTo>
                      <a:lnTo>
                        <a:pt x="29" y="6"/>
                      </a:lnTo>
                      <a:lnTo>
                        <a:pt x="31" y="7"/>
                      </a:lnTo>
                      <a:lnTo>
                        <a:pt x="32" y="7"/>
                      </a:lnTo>
                      <a:lnTo>
                        <a:pt x="34" y="8"/>
                      </a:lnTo>
                      <a:lnTo>
                        <a:pt x="35" y="8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5" y="12"/>
                      </a:lnTo>
                      <a:lnTo>
                        <a:pt x="46" y="13"/>
                      </a:lnTo>
                      <a:lnTo>
                        <a:pt x="48" y="15"/>
                      </a:lnTo>
                      <a:lnTo>
                        <a:pt x="50" y="16"/>
                      </a:lnTo>
                      <a:lnTo>
                        <a:pt x="52" y="17"/>
                      </a:lnTo>
                      <a:lnTo>
                        <a:pt x="54" y="19"/>
                      </a:lnTo>
                      <a:lnTo>
                        <a:pt x="56" y="20"/>
                      </a:lnTo>
                      <a:lnTo>
                        <a:pt x="57" y="20"/>
                      </a:lnTo>
                      <a:lnTo>
                        <a:pt x="57" y="20"/>
                      </a:lnTo>
                      <a:lnTo>
                        <a:pt x="57" y="19"/>
                      </a:lnTo>
                      <a:lnTo>
                        <a:pt x="57" y="18"/>
                      </a:lnTo>
                      <a:lnTo>
                        <a:pt x="55" y="17"/>
                      </a:lnTo>
                      <a:lnTo>
                        <a:pt x="52" y="15"/>
                      </a:lnTo>
                      <a:lnTo>
                        <a:pt x="51" y="13"/>
                      </a:lnTo>
                      <a:lnTo>
                        <a:pt x="50" y="12"/>
                      </a:lnTo>
                      <a:lnTo>
                        <a:pt x="47" y="11"/>
                      </a:lnTo>
                      <a:lnTo>
                        <a:pt x="46" y="11"/>
                      </a:lnTo>
                      <a:lnTo>
                        <a:pt x="40" y="8"/>
                      </a:lnTo>
                      <a:lnTo>
                        <a:pt x="39" y="7"/>
                      </a:lnTo>
                      <a:lnTo>
                        <a:pt x="36" y="7"/>
                      </a:lnTo>
                      <a:lnTo>
                        <a:pt x="35" y="6"/>
                      </a:lnTo>
                      <a:lnTo>
                        <a:pt x="33" y="5"/>
                      </a:lnTo>
                      <a:lnTo>
                        <a:pt x="31" y="5"/>
                      </a:lnTo>
                      <a:lnTo>
                        <a:pt x="30" y="5"/>
                      </a:lnTo>
                      <a:lnTo>
                        <a:pt x="28" y="4"/>
                      </a:lnTo>
                      <a:lnTo>
                        <a:pt x="26" y="3"/>
                      </a:lnTo>
                      <a:lnTo>
                        <a:pt x="24" y="3"/>
                      </a:lnTo>
                      <a:lnTo>
                        <a:pt x="22" y="3"/>
                      </a:lnTo>
                      <a:lnTo>
                        <a:pt x="21" y="1"/>
                      </a:lnTo>
                      <a:lnTo>
                        <a:pt x="19" y="1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08" name="Freeform 120"/>
                <p:cNvSpPr>
                  <a:spLocks/>
                </p:cNvSpPr>
                <p:nvPr/>
              </p:nvSpPr>
              <p:spPr bwMode="auto">
                <a:xfrm>
                  <a:off x="743" y="1810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1" y="4"/>
                    </a:cxn>
                    <a:cxn ang="0">
                      <a:pos x="2" y="4"/>
                    </a:cxn>
                    <a:cxn ang="0">
                      <a:pos x="1" y="2"/>
                    </a:cxn>
                    <a:cxn ang="0">
                      <a:pos x="6" y="2"/>
                    </a:cxn>
                    <a:cxn ang="0">
                      <a:pos x="7" y="2"/>
                    </a:cxn>
                    <a:cxn ang="0">
                      <a:pos x="20" y="2"/>
                    </a:cxn>
                    <a:cxn ang="0">
                      <a:pos x="20" y="1"/>
                    </a:cxn>
                    <a:cxn ang="0">
                      <a:pos x="21" y="1"/>
                    </a:cxn>
                    <a:cxn ang="0">
                      <a:pos x="21" y="1"/>
                    </a:cxn>
                    <a:cxn ang="0">
                      <a:pos x="20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7" y="0"/>
                    </a:cxn>
                    <a:cxn ang="0">
                      <a:pos x="6" y="1"/>
                    </a:cxn>
                    <a:cxn ang="0">
                      <a:pos x="0" y="1"/>
                    </a:cxn>
                    <a:cxn ang="0">
                      <a:pos x="0" y="4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21" h="4">
                      <a:moveTo>
                        <a:pt x="1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1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20" y="2"/>
                      </a:lnTo>
                      <a:lnTo>
                        <a:pt x="20" y="1"/>
                      </a:lnTo>
                      <a:lnTo>
                        <a:pt x="21" y="1"/>
                      </a:lnTo>
                      <a:lnTo>
                        <a:pt x="21" y="1"/>
                      </a:lnTo>
                      <a:lnTo>
                        <a:pt x="20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7" y="0"/>
                      </a:lnTo>
                      <a:lnTo>
                        <a:pt x="6" y="1"/>
                      </a:ln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09" name="Freeform 121"/>
                <p:cNvSpPr>
                  <a:spLocks/>
                </p:cNvSpPr>
                <p:nvPr/>
              </p:nvSpPr>
              <p:spPr bwMode="auto">
                <a:xfrm>
                  <a:off x="746" y="1810"/>
                  <a:ext cx="12" cy="4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10" y="2"/>
                    </a:cxn>
                    <a:cxn ang="0">
                      <a:pos x="12" y="2"/>
                    </a:cxn>
                    <a:cxn ang="0">
                      <a:pos x="14" y="2"/>
                    </a:cxn>
                    <a:cxn ang="0">
                      <a:pos x="16" y="4"/>
                    </a:cxn>
                    <a:cxn ang="0">
                      <a:pos x="17" y="4"/>
                    </a:cxn>
                    <a:cxn ang="0">
                      <a:pos x="19" y="4"/>
                    </a:cxn>
                    <a:cxn ang="0">
                      <a:pos x="22" y="4"/>
                    </a:cxn>
                    <a:cxn ang="0">
                      <a:pos x="23" y="5"/>
                    </a:cxn>
                    <a:cxn ang="0">
                      <a:pos x="25" y="5"/>
                    </a:cxn>
                    <a:cxn ang="0">
                      <a:pos x="26" y="6"/>
                    </a:cxn>
                    <a:cxn ang="0">
                      <a:pos x="28" y="6"/>
                    </a:cxn>
                    <a:cxn ang="0">
                      <a:pos x="30" y="7"/>
                    </a:cxn>
                    <a:cxn ang="0">
                      <a:pos x="31" y="7"/>
                    </a:cxn>
                    <a:cxn ang="0">
                      <a:pos x="34" y="8"/>
                    </a:cxn>
                    <a:cxn ang="0">
                      <a:pos x="37" y="9"/>
                    </a:cxn>
                    <a:cxn ang="0">
                      <a:pos x="38" y="10"/>
                    </a:cxn>
                    <a:cxn ang="0">
                      <a:pos x="40" y="10"/>
                    </a:cxn>
                    <a:cxn ang="0">
                      <a:pos x="41" y="11"/>
                    </a:cxn>
                    <a:cxn ang="0">
                      <a:pos x="43" y="12"/>
                    </a:cxn>
                    <a:cxn ang="0">
                      <a:pos x="45" y="13"/>
                    </a:cxn>
                    <a:cxn ang="0">
                      <a:pos x="46" y="13"/>
                    </a:cxn>
                    <a:cxn ang="0">
                      <a:pos x="48" y="14"/>
                    </a:cxn>
                    <a:cxn ang="0">
                      <a:pos x="49" y="16"/>
                    </a:cxn>
                    <a:cxn ang="0">
                      <a:pos x="50" y="17"/>
                    </a:cxn>
                    <a:cxn ang="0">
                      <a:pos x="53" y="19"/>
                    </a:cxn>
                    <a:cxn ang="0">
                      <a:pos x="55" y="20"/>
                    </a:cxn>
                    <a:cxn ang="0">
                      <a:pos x="57" y="20"/>
                    </a:cxn>
                    <a:cxn ang="0">
                      <a:pos x="57" y="20"/>
                    </a:cxn>
                    <a:cxn ang="0">
                      <a:pos x="57" y="19"/>
                    </a:cxn>
                    <a:cxn ang="0">
                      <a:pos x="57" y="19"/>
                    </a:cxn>
                    <a:cxn ang="0">
                      <a:pos x="53" y="18"/>
                    </a:cxn>
                    <a:cxn ang="0">
                      <a:pos x="51" y="14"/>
                    </a:cxn>
                    <a:cxn ang="0">
                      <a:pos x="50" y="13"/>
                    </a:cxn>
                    <a:cxn ang="0">
                      <a:pos x="48" y="13"/>
                    </a:cxn>
                    <a:cxn ang="0">
                      <a:pos x="47" y="12"/>
                    </a:cxn>
                    <a:cxn ang="0">
                      <a:pos x="46" y="11"/>
                    </a:cxn>
                    <a:cxn ang="0">
                      <a:pos x="45" y="10"/>
                    </a:cxn>
                    <a:cxn ang="0">
                      <a:pos x="42" y="10"/>
                    </a:cxn>
                    <a:cxn ang="0">
                      <a:pos x="41" y="9"/>
                    </a:cxn>
                    <a:cxn ang="0">
                      <a:pos x="39" y="8"/>
                    </a:cxn>
                    <a:cxn ang="0">
                      <a:pos x="38" y="7"/>
                    </a:cxn>
                    <a:cxn ang="0">
                      <a:pos x="35" y="7"/>
                    </a:cxn>
                    <a:cxn ang="0">
                      <a:pos x="33" y="6"/>
                    </a:cxn>
                    <a:cxn ang="0">
                      <a:pos x="30" y="6"/>
                    </a:cxn>
                    <a:cxn ang="0">
                      <a:pos x="29" y="5"/>
                    </a:cxn>
                    <a:cxn ang="0">
                      <a:pos x="27" y="4"/>
                    </a:cxn>
                    <a:cxn ang="0">
                      <a:pos x="25" y="4"/>
                    </a:cxn>
                    <a:cxn ang="0">
                      <a:pos x="24" y="4"/>
                    </a:cxn>
                    <a:cxn ang="0">
                      <a:pos x="23" y="2"/>
                    </a:cxn>
                    <a:cxn ang="0">
                      <a:pos x="19" y="1"/>
                    </a:cxn>
                    <a:cxn ang="0">
                      <a:pos x="17" y="1"/>
                    </a:cxn>
                    <a:cxn ang="0">
                      <a:pos x="16" y="1"/>
                    </a:cxn>
                    <a:cxn ang="0">
                      <a:pos x="14" y="1"/>
                    </a:cxn>
                    <a:cxn ang="0">
                      <a:pos x="12" y="1"/>
                    </a:cxn>
                    <a:cxn ang="0">
                      <a:pos x="1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57" h="20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6" y="4"/>
                      </a:lnTo>
                      <a:lnTo>
                        <a:pt x="17" y="4"/>
                      </a:lnTo>
                      <a:lnTo>
                        <a:pt x="19" y="4"/>
                      </a:lnTo>
                      <a:lnTo>
                        <a:pt x="22" y="4"/>
                      </a:lnTo>
                      <a:lnTo>
                        <a:pt x="23" y="5"/>
                      </a:lnTo>
                      <a:lnTo>
                        <a:pt x="25" y="5"/>
                      </a:lnTo>
                      <a:lnTo>
                        <a:pt x="26" y="6"/>
                      </a:lnTo>
                      <a:lnTo>
                        <a:pt x="28" y="6"/>
                      </a:lnTo>
                      <a:lnTo>
                        <a:pt x="30" y="7"/>
                      </a:lnTo>
                      <a:lnTo>
                        <a:pt x="31" y="7"/>
                      </a:lnTo>
                      <a:lnTo>
                        <a:pt x="34" y="8"/>
                      </a:lnTo>
                      <a:lnTo>
                        <a:pt x="37" y="9"/>
                      </a:lnTo>
                      <a:lnTo>
                        <a:pt x="38" y="10"/>
                      </a:lnTo>
                      <a:lnTo>
                        <a:pt x="40" y="10"/>
                      </a:lnTo>
                      <a:lnTo>
                        <a:pt x="41" y="11"/>
                      </a:lnTo>
                      <a:lnTo>
                        <a:pt x="43" y="12"/>
                      </a:lnTo>
                      <a:lnTo>
                        <a:pt x="45" y="13"/>
                      </a:lnTo>
                      <a:lnTo>
                        <a:pt x="46" y="13"/>
                      </a:lnTo>
                      <a:lnTo>
                        <a:pt x="48" y="14"/>
                      </a:lnTo>
                      <a:lnTo>
                        <a:pt x="49" y="16"/>
                      </a:lnTo>
                      <a:lnTo>
                        <a:pt x="50" y="17"/>
                      </a:lnTo>
                      <a:lnTo>
                        <a:pt x="53" y="19"/>
                      </a:lnTo>
                      <a:lnTo>
                        <a:pt x="55" y="20"/>
                      </a:lnTo>
                      <a:lnTo>
                        <a:pt x="57" y="20"/>
                      </a:lnTo>
                      <a:lnTo>
                        <a:pt x="57" y="20"/>
                      </a:lnTo>
                      <a:lnTo>
                        <a:pt x="57" y="19"/>
                      </a:lnTo>
                      <a:lnTo>
                        <a:pt x="57" y="19"/>
                      </a:lnTo>
                      <a:lnTo>
                        <a:pt x="53" y="18"/>
                      </a:lnTo>
                      <a:lnTo>
                        <a:pt x="51" y="14"/>
                      </a:lnTo>
                      <a:lnTo>
                        <a:pt x="50" y="13"/>
                      </a:lnTo>
                      <a:lnTo>
                        <a:pt x="48" y="13"/>
                      </a:lnTo>
                      <a:lnTo>
                        <a:pt x="47" y="12"/>
                      </a:lnTo>
                      <a:lnTo>
                        <a:pt x="46" y="11"/>
                      </a:lnTo>
                      <a:lnTo>
                        <a:pt x="45" y="10"/>
                      </a:lnTo>
                      <a:lnTo>
                        <a:pt x="42" y="10"/>
                      </a:lnTo>
                      <a:lnTo>
                        <a:pt x="41" y="9"/>
                      </a:lnTo>
                      <a:lnTo>
                        <a:pt x="39" y="8"/>
                      </a:lnTo>
                      <a:lnTo>
                        <a:pt x="38" y="7"/>
                      </a:lnTo>
                      <a:lnTo>
                        <a:pt x="35" y="7"/>
                      </a:lnTo>
                      <a:lnTo>
                        <a:pt x="33" y="6"/>
                      </a:lnTo>
                      <a:lnTo>
                        <a:pt x="30" y="6"/>
                      </a:lnTo>
                      <a:lnTo>
                        <a:pt x="29" y="5"/>
                      </a:lnTo>
                      <a:lnTo>
                        <a:pt x="27" y="4"/>
                      </a:lnTo>
                      <a:lnTo>
                        <a:pt x="25" y="4"/>
                      </a:lnTo>
                      <a:lnTo>
                        <a:pt x="24" y="4"/>
                      </a:lnTo>
                      <a:lnTo>
                        <a:pt x="23" y="2"/>
                      </a:lnTo>
                      <a:lnTo>
                        <a:pt x="19" y="1"/>
                      </a:lnTo>
                      <a:lnTo>
                        <a:pt x="17" y="1"/>
                      </a:lnTo>
                      <a:lnTo>
                        <a:pt x="16" y="1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10" name="Freeform 122"/>
                <p:cNvSpPr>
                  <a:spLocks/>
                </p:cNvSpPr>
                <p:nvPr/>
              </p:nvSpPr>
              <p:spPr bwMode="auto">
                <a:xfrm>
                  <a:off x="746" y="1812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1" y="4"/>
                    </a:cxn>
                    <a:cxn ang="0">
                      <a:pos x="1" y="2"/>
                    </a:cxn>
                    <a:cxn ang="0">
                      <a:pos x="1" y="1"/>
                    </a:cxn>
                    <a:cxn ang="0">
                      <a:pos x="5" y="1"/>
                    </a:cxn>
                    <a:cxn ang="0">
                      <a:pos x="6" y="1"/>
                    </a:cxn>
                    <a:cxn ang="0">
                      <a:pos x="19" y="1"/>
                    </a:cxn>
                    <a:cxn ang="0">
                      <a:pos x="19" y="1"/>
                    </a:cxn>
                    <a:cxn ang="0">
                      <a:pos x="19" y="1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6" y="0"/>
                    </a:cxn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19" h="4">
                      <a:moveTo>
                        <a:pt x="1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19" y="1"/>
                      </a:lnTo>
                      <a:lnTo>
                        <a:pt x="19" y="1"/>
                      </a:lnTo>
                      <a:lnTo>
                        <a:pt x="19" y="1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11" name="Freeform 123"/>
                <p:cNvSpPr>
                  <a:spLocks/>
                </p:cNvSpPr>
                <p:nvPr/>
              </p:nvSpPr>
              <p:spPr bwMode="auto">
                <a:xfrm>
                  <a:off x="750" y="1812"/>
                  <a:ext cx="11" cy="4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0" y="1"/>
                    </a:cxn>
                    <a:cxn ang="0">
                      <a:pos x="12" y="1"/>
                    </a:cxn>
                    <a:cxn ang="0">
                      <a:pos x="14" y="1"/>
                    </a:cxn>
                    <a:cxn ang="0">
                      <a:pos x="17" y="2"/>
                    </a:cxn>
                    <a:cxn ang="0">
                      <a:pos x="18" y="2"/>
                    </a:cxn>
                    <a:cxn ang="0">
                      <a:pos x="20" y="2"/>
                    </a:cxn>
                    <a:cxn ang="0">
                      <a:pos x="22" y="4"/>
                    </a:cxn>
                    <a:cxn ang="0">
                      <a:pos x="23" y="4"/>
                    </a:cxn>
                    <a:cxn ang="0">
                      <a:pos x="25" y="4"/>
                    </a:cxn>
                    <a:cxn ang="0">
                      <a:pos x="26" y="5"/>
                    </a:cxn>
                    <a:cxn ang="0">
                      <a:pos x="29" y="6"/>
                    </a:cxn>
                    <a:cxn ang="0">
                      <a:pos x="31" y="6"/>
                    </a:cxn>
                    <a:cxn ang="0">
                      <a:pos x="32" y="6"/>
                    </a:cxn>
                    <a:cxn ang="0">
                      <a:pos x="34" y="7"/>
                    </a:cxn>
                    <a:cxn ang="0">
                      <a:pos x="37" y="8"/>
                    </a:cxn>
                    <a:cxn ang="0">
                      <a:pos x="38" y="9"/>
                    </a:cxn>
                    <a:cxn ang="0">
                      <a:pos x="41" y="10"/>
                    </a:cxn>
                    <a:cxn ang="0">
                      <a:pos x="44" y="11"/>
                    </a:cxn>
                    <a:cxn ang="0">
                      <a:pos x="45" y="12"/>
                    </a:cxn>
                    <a:cxn ang="0">
                      <a:pos x="46" y="12"/>
                    </a:cxn>
                    <a:cxn ang="0">
                      <a:pos x="48" y="13"/>
                    </a:cxn>
                    <a:cxn ang="0">
                      <a:pos x="49" y="14"/>
                    </a:cxn>
                    <a:cxn ang="0">
                      <a:pos x="50" y="16"/>
                    </a:cxn>
                    <a:cxn ang="0">
                      <a:pos x="53" y="18"/>
                    </a:cxn>
                    <a:cxn ang="0">
                      <a:pos x="56" y="19"/>
                    </a:cxn>
                    <a:cxn ang="0">
                      <a:pos x="56" y="19"/>
                    </a:cxn>
                    <a:cxn ang="0">
                      <a:pos x="57" y="19"/>
                    </a:cxn>
                    <a:cxn ang="0">
                      <a:pos x="57" y="18"/>
                    </a:cxn>
                    <a:cxn ang="0">
                      <a:pos x="56" y="18"/>
                    </a:cxn>
                    <a:cxn ang="0">
                      <a:pos x="54" y="17"/>
                    </a:cxn>
                    <a:cxn ang="0">
                      <a:pos x="51" y="13"/>
                    </a:cxn>
                    <a:cxn ang="0">
                      <a:pos x="50" y="13"/>
                    </a:cxn>
                    <a:cxn ang="0">
                      <a:pos x="48" y="12"/>
                    </a:cxn>
                    <a:cxn ang="0">
                      <a:pos x="47" y="11"/>
                    </a:cxn>
                    <a:cxn ang="0">
                      <a:pos x="46" y="10"/>
                    </a:cxn>
                    <a:cxn ang="0">
                      <a:pos x="44" y="10"/>
                    </a:cxn>
                    <a:cxn ang="0">
                      <a:pos x="41" y="8"/>
                    </a:cxn>
                    <a:cxn ang="0">
                      <a:pos x="39" y="7"/>
                    </a:cxn>
                    <a:cxn ang="0">
                      <a:pos x="37" y="7"/>
                    </a:cxn>
                    <a:cxn ang="0">
                      <a:pos x="34" y="6"/>
                    </a:cxn>
                    <a:cxn ang="0">
                      <a:pos x="33" y="5"/>
                    </a:cxn>
                    <a:cxn ang="0">
                      <a:pos x="31" y="5"/>
                    </a:cxn>
                    <a:cxn ang="0">
                      <a:pos x="30" y="4"/>
                    </a:cxn>
                    <a:cxn ang="0">
                      <a:pos x="27" y="4"/>
                    </a:cxn>
                    <a:cxn ang="0">
                      <a:pos x="25" y="2"/>
                    </a:cxn>
                    <a:cxn ang="0">
                      <a:pos x="24" y="2"/>
                    </a:cxn>
                    <a:cxn ang="0">
                      <a:pos x="22" y="1"/>
                    </a:cxn>
                    <a:cxn ang="0">
                      <a:pos x="20" y="1"/>
                    </a:cxn>
                    <a:cxn ang="0">
                      <a:pos x="18" y="1"/>
                    </a:cxn>
                    <a:cxn ang="0">
                      <a:pos x="17" y="0"/>
                    </a:cxn>
                    <a:cxn ang="0">
                      <a:pos x="14" y="0"/>
                    </a:cxn>
                    <a:cxn ang="0">
                      <a:pos x="12" y="0"/>
                    </a:cxn>
                    <a:cxn ang="0">
                      <a:pos x="1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57" h="19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0" y="1"/>
                      </a:lnTo>
                      <a:lnTo>
                        <a:pt x="12" y="1"/>
                      </a:lnTo>
                      <a:lnTo>
                        <a:pt x="14" y="1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20" y="2"/>
                      </a:lnTo>
                      <a:lnTo>
                        <a:pt x="22" y="4"/>
                      </a:lnTo>
                      <a:lnTo>
                        <a:pt x="23" y="4"/>
                      </a:lnTo>
                      <a:lnTo>
                        <a:pt x="25" y="4"/>
                      </a:lnTo>
                      <a:lnTo>
                        <a:pt x="26" y="5"/>
                      </a:lnTo>
                      <a:lnTo>
                        <a:pt x="29" y="6"/>
                      </a:lnTo>
                      <a:lnTo>
                        <a:pt x="31" y="6"/>
                      </a:lnTo>
                      <a:lnTo>
                        <a:pt x="32" y="6"/>
                      </a:lnTo>
                      <a:lnTo>
                        <a:pt x="34" y="7"/>
                      </a:lnTo>
                      <a:lnTo>
                        <a:pt x="37" y="8"/>
                      </a:lnTo>
                      <a:lnTo>
                        <a:pt x="38" y="9"/>
                      </a:lnTo>
                      <a:lnTo>
                        <a:pt x="41" y="10"/>
                      </a:lnTo>
                      <a:lnTo>
                        <a:pt x="44" y="11"/>
                      </a:lnTo>
                      <a:lnTo>
                        <a:pt x="45" y="12"/>
                      </a:lnTo>
                      <a:lnTo>
                        <a:pt x="46" y="12"/>
                      </a:lnTo>
                      <a:lnTo>
                        <a:pt x="48" y="13"/>
                      </a:lnTo>
                      <a:lnTo>
                        <a:pt x="49" y="14"/>
                      </a:lnTo>
                      <a:lnTo>
                        <a:pt x="50" y="16"/>
                      </a:lnTo>
                      <a:lnTo>
                        <a:pt x="53" y="18"/>
                      </a:lnTo>
                      <a:lnTo>
                        <a:pt x="56" y="19"/>
                      </a:lnTo>
                      <a:lnTo>
                        <a:pt x="56" y="19"/>
                      </a:lnTo>
                      <a:lnTo>
                        <a:pt x="57" y="19"/>
                      </a:lnTo>
                      <a:lnTo>
                        <a:pt x="57" y="18"/>
                      </a:lnTo>
                      <a:lnTo>
                        <a:pt x="56" y="18"/>
                      </a:lnTo>
                      <a:lnTo>
                        <a:pt x="54" y="17"/>
                      </a:lnTo>
                      <a:lnTo>
                        <a:pt x="51" y="13"/>
                      </a:lnTo>
                      <a:lnTo>
                        <a:pt x="50" y="13"/>
                      </a:lnTo>
                      <a:lnTo>
                        <a:pt x="48" y="12"/>
                      </a:lnTo>
                      <a:lnTo>
                        <a:pt x="47" y="11"/>
                      </a:lnTo>
                      <a:lnTo>
                        <a:pt x="46" y="10"/>
                      </a:lnTo>
                      <a:lnTo>
                        <a:pt x="44" y="10"/>
                      </a:lnTo>
                      <a:lnTo>
                        <a:pt x="41" y="8"/>
                      </a:lnTo>
                      <a:lnTo>
                        <a:pt x="39" y="7"/>
                      </a:lnTo>
                      <a:lnTo>
                        <a:pt x="37" y="7"/>
                      </a:lnTo>
                      <a:lnTo>
                        <a:pt x="34" y="6"/>
                      </a:lnTo>
                      <a:lnTo>
                        <a:pt x="33" y="5"/>
                      </a:lnTo>
                      <a:lnTo>
                        <a:pt x="31" y="5"/>
                      </a:lnTo>
                      <a:lnTo>
                        <a:pt x="30" y="4"/>
                      </a:lnTo>
                      <a:lnTo>
                        <a:pt x="27" y="4"/>
                      </a:lnTo>
                      <a:lnTo>
                        <a:pt x="25" y="2"/>
                      </a:lnTo>
                      <a:lnTo>
                        <a:pt x="24" y="2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7" y="0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12" name="Freeform 124"/>
                <p:cNvSpPr>
                  <a:spLocks/>
                </p:cNvSpPr>
                <p:nvPr/>
              </p:nvSpPr>
              <p:spPr bwMode="auto">
                <a:xfrm>
                  <a:off x="749" y="1814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1" y="2"/>
                    </a:cxn>
                    <a:cxn ang="0">
                      <a:pos x="1" y="1"/>
                    </a:cxn>
                    <a:cxn ang="0">
                      <a:pos x="5" y="2"/>
                    </a:cxn>
                    <a:cxn ang="0">
                      <a:pos x="7" y="1"/>
                    </a:cxn>
                    <a:cxn ang="0">
                      <a:pos x="20" y="1"/>
                    </a:cxn>
                    <a:cxn ang="0">
                      <a:pos x="20" y="1"/>
                    </a:cxn>
                    <a:cxn ang="0">
                      <a:pos x="20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9" y="0"/>
                    </a:cxn>
                    <a:cxn ang="0">
                      <a:pos x="7" y="0"/>
                    </a:cxn>
                    <a:cxn ang="0">
                      <a:pos x="5" y="0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20" h="3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5" y="2"/>
                      </a:lnTo>
                      <a:lnTo>
                        <a:pt x="7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13" name="Freeform 125"/>
                <p:cNvSpPr>
                  <a:spLocks/>
                </p:cNvSpPr>
                <p:nvPr/>
              </p:nvSpPr>
              <p:spPr bwMode="auto">
                <a:xfrm>
                  <a:off x="753" y="1814"/>
                  <a:ext cx="11" cy="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9" y="1"/>
                    </a:cxn>
                    <a:cxn ang="0">
                      <a:pos x="12" y="2"/>
                    </a:cxn>
                    <a:cxn ang="0">
                      <a:pos x="13" y="2"/>
                    </a:cxn>
                    <a:cxn ang="0">
                      <a:pos x="15" y="2"/>
                    </a:cxn>
                    <a:cxn ang="0">
                      <a:pos x="17" y="2"/>
                    </a:cxn>
                    <a:cxn ang="0">
                      <a:pos x="19" y="2"/>
                    </a:cxn>
                    <a:cxn ang="0">
                      <a:pos x="20" y="3"/>
                    </a:cxn>
                    <a:cxn ang="0">
                      <a:pos x="22" y="5"/>
                    </a:cxn>
                    <a:cxn ang="0">
                      <a:pos x="24" y="5"/>
                    </a:cxn>
                    <a:cxn ang="0">
                      <a:pos x="26" y="5"/>
                    </a:cxn>
                    <a:cxn ang="0">
                      <a:pos x="27" y="6"/>
                    </a:cxn>
                    <a:cxn ang="0">
                      <a:pos x="30" y="7"/>
                    </a:cxn>
                    <a:cxn ang="0">
                      <a:pos x="31" y="7"/>
                    </a:cxn>
                    <a:cxn ang="0">
                      <a:pos x="32" y="8"/>
                    </a:cxn>
                    <a:cxn ang="0">
                      <a:pos x="34" y="8"/>
                    </a:cxn>
                    <a:cxn ang="0">
                      <a:pos x="36" y="8"/>
                    </a:cxn>
                    <a:cxn ang="0">
                      <a:pos x="38" y="9"/>
                    </a:cxn>
                    <a:cxn ang="0">
                      <a:pos x="44" y="12"/>
                    </a:cxn>
                    <a:cxn ang="0">
                      <a:pos x="45" y="13"/>
                    </a:cxn>
                    <a:cxn ang="0">
                      <a:pos x="46" y="14"/>
                    </a:cxn>
                    <a:cxn ang="0">
                      <a:pos x="49" y="14"/>
                    </a:cxn>
                    <a:cxn ang="0">
                      <a:pos x="50" y="15"/>
                    </a:cxn>
                    <a:cxn ang="0">
                      <a:pos x="52" y="19"/>
                    </a:cxn>
                    <a:cxn ang="0">
                      <a:pos x="55" y="20"/>
                    </a:cxn>
                    <a:cxn ang="0">
                      <a:pos x="55" y="20"/>
                    </a:cxn>
                    <a:cxn ang="0">
                      <a:pos x="56" y="19"/>
                    </a:cxn>
                    <a:cxn ang="0">
                      <a:pos x="56" y="19"/>
                    </a:cxn>
                    <a:cxn ang="0">
                      <a:pos x="55" y="18"/>
                    </a:cxn>
                    <a:cxn ang="0">
                      <a:pos x="53" y="17"/>
                    </a:cxn>
                    <a:cxn ang="0">
                      <a:pos x="51" y="14"/>
                    </a:cxn>
                    <a:cxn ang="0">
                      <a:pos x="50" y="13"/>
                    </a:cxn>
                    <a:cxn ang="0">
                      <a:pos x="48" y="12"/>
                    </a:cxn>
                    <a:cxn ang="0">
                      <a:pos x="46" y="11"/>
                    </a:cxn>
                    <a:cxn ang="0">
                      <a:pos x="44" y="11"/>
                    </a:cxn>
                    <a:cxn ang="0">
                      <a:pos x="38" y="8"/>
                    </a:cxn>
                    <a:cxn ang="0">
                      <a:pos x="37" y="7"/>
                    </a:cxn>
                    <a:cxn ang="0">
                      <a:pos x="34" y="7"/>
                    </a:cxn>
                    <a:cxn ang="0">
                      <a:pos x="33" y="6"/>
                    </a:cxn>
                    <a:cxn ang="0">
                      <a:pos x="31" y="5"/>
                    </a:cxn>
                    <a:cxn ang="0">
                      <a:pos x="30" y="5"/>
                    </a:cxn>
                    <a:cxn ang="0">
                      <a:pos x="28" y="3"/>
                    </a:cxn>
                    <a:cxn ang="0">
                      <a:pos x="26" y="3"/>
                    </a:cxn>
                    <a:cxn ang="0">
                      <a:pos x="24" y="2"/>
                    </a:cxn>
                    <a:cxn ang="0">
                      <a:pos x="22" y="2"/>
                    </a:cxn>
                    <a:cxn ang="0">
                      <a:pos x="21" y="1"/>
                    </a:cxn>
                    <a:cxn ang="0">
                      <a:pos x="19" y="1"/>
                    </a:cxn>
                    <a:cxn ang="0">
                      <a:pos x="17" y="1"/>
                    </a:cxn>
                    <a:cxn ang="0">
                      <a:pos x="15" y="1"/>
                    </a:cxn>
                    <a:cxn ang="0">
                      <a:pos x="13" y="0"/>
                    </a:cxn>
                    <a:cxn ang="0">
                      <a:pos x="12" y="0"/>
                    </a:cxn>
                    <a:cxn ang="0">
                      <a:pos x="9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6" h="2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9" y="1"/>
                      </a:lnTo>
                      <a:lnTo>
                        <a:pt x="12" y="2"/>
                      </a:lnTo>
                      <a:lnTo>
                        <a:pt x="13" y="2"/>
                      </a:lnTo>
                      <a:lnTo>
                        <a:pt x="15" y="2"/>
                      </a:lnTo>
                      <a:lnTo>
                        <a:pt x="17" y="2"/>
                      </a:lnTo>
                      <a:lnTo>
                        <a:pt x="19" y="2"/>
                      </a:lnTo>
                      <a:lnTo>
                        <a:pt x="20" y="3"/>
                      </a:lnTo>
                      <a:lnTo>
                        <a:pt x="22" y="5"/>
                      </a:lnTo>
                      <a:lnTo>
                        <a:pt x="24" y="5"/>
                      </a:lnTo>
                      <a:lnTo>
                        <a:pt x="26" y="5"/>
                      </a:lnTo>
                      <a:lnTo>
                        <a:pt x="27" y="6"/>
                      </a:lnTo>
                      <a:lnTo>
                        <a:pt x="30" y="7"/>
                      </a:lnTo>
                      <a:lnTo>
                        <a:pt x="31" y="7"/>
                      </a:lnTo>
                      <a:lnTo>
                        <a:pt x="32" y="8"/>
                      </a:lnTo>
                      <a:lnTo>
                        <a:pt x="34" y="8"/>
                      </a:lnTo>
                      <a:lnTo>
                        <a:pt x="36" y="8"/>
                      </a:lnTo>
                      <a:lnTo>
                        <a:pt x="38" y="9"/>
                      </a:lnTo>
                      <a:lnTo>
                        <a:pt x="44" y="12"/>
                      </a:lnTo>
                      <a:lnTo>
                        <a:pt x="45" y="13"/>
                      </a:lnTo>
                      <a:lnTo>
                        <a:pt x="46" y="14"/>
                      </a:lnTo>
                      <a:lnTo>
                        <a:pt x="49" y="14"/>
                      </a:lnTo>
                      <a:lnTo>
                        <a:pt x="50" y="15"/>
                      </a:lnTo>
                      <a:lnTo>
                        <a:pt x="52" y="19"/>
                      </a:lnTo>
                      <a:lnTo>
                        <a:pt x="55" y="20"/>
                      </a:lnTo>
                      <a:lnTo>
                        <a:pt x="55" y="20"/>
                      </a:lnTo>
                      <a:lnTo>
                        <a:pt x="56" y="19"/>
                      </a:lnTo>
                      <a:lnTo>
                        <a:pt x="56" y="19"/>
                      </a:lnTo>
                      <a:lnTo>
                        <a:pt x="55" y="18"/>
                      </a:lnTo>
                      <a:lnTo>
                        <a:pt x="53" y="17"/>
                      </a:lnTo>
                      <a:lnTo>
                        <a:pt x="51" y="14"/>
                      </a:lnTo>
                      <a:lnTo>
                        <a:pt x="50" y="13"/>
                      </a:lnTo>
                      <a:lnTo>
                        <a:pt x="48" y="12"/>
                      </a:lnTo>
                      <a:lnTo>
                        <a:pt x="46" y="11"/>
                      </a:lnTo>
                      <a:lnTo>
                        <a:pt x="44" y="11"/>
                      </a:lnTo>
                      <a:lnTo>
                        <a:pt x="38" y="8"/>
                      </a:lnTo>
                      <a:lnTo>
                        <a:pt x="37" y="7"/>
                      </a:lnTo>
                      <a:lnTo>
                        <a:pt x="34" y="7"/>
                      </a:lnTo>
                      <a:lnTo>
                        <a:pt x="33" y="6"/>
                      </a:lnTo>
                      <a:lnTo>
                        <a:pt x="31" y="5"/>
                      </a:lnTo>
                      <a:lnTo>
                        <a:pt x="30" y="5"/>
                      </a:lnTo>
                      <a:lnTo>
                        <a:pt x="28" y="3"/>
                      </a:lnTo>
                      <a:lnTo>
                        <a:pt x="26" y="3"/>
                      </a:lnTo>
                      <a:lnTo>
                        <a:pt x="24" y="2"/>
                      </a:lnTo>
                      <a:lnTo>
                        <a:pt x="22" y="2"/>
                      </a:lnTo>
                      <a:lnTo>
                        <a:pt x="21" y="1"/>
                      </a:lnTo>
                      <a:lnTo>
                        <a:pt x="19" y="1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14" name="Freeform 126"/>
                <p:cNvSpPr>
                  <a:spLocks/>
                </p:cNvSpPr>
                <p:nvPr/>
              </p:nvSpPr>
              <p:spPr bwMode="auto">
                <a:xfrm>
                  <a:off x="752" y="1816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2" y="2"/>
                    </a:cxn>
                    <a:cxn ang="0">
                      <a:pos x="2" y="1"/>
                    </a:cxn>
                    <a:cxn ang="0">
                      <a:pos x="20" y="2"/>
                    </a:cxn>
                    <a:cxn ang="0">
                      <a:pos x="21" y="2"/>
                    </a:cxn>
                    <a:cxn ang="0">
                      <a:pos x="21" y="1"/>
                    </a:cxn>
                    <a:cxn ang="0">
                      <a:pos x="21" y="1"/>
                    </a:cxn>
                    <a:cxn ang="0">
                      <a:pos x="21" y="0"/>
                    </a:cxn>
                    <a:cxn ang="0">
                      <a:pos x="21" y="0"/>
                    </a:cxn>
                    <a:cxn ang="0">
                      <a:pos x="21" y="0"/>
                    </a:cxn>
                    <a:cxn ang="0">
                      <a:pos x="20" y="0"/>
                    </a:cxn>
                    <a:cxn ang="0">
                      <a:pos x="1" y="0"/>
                    </a:cxn>
                    <a:cxn ang="0">
                      <a:pos x="0" y="2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21" h="3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20" y="2"/>
                      </a:lnTo>
                      <a:lnTo>
                        <a:pt x="21" y="2"/>
                      </a:lnTo>
                      <a:lnTo>
                        <a:pt x="21" y="1"/>
                      </a:lnTo>
                      <a:lnTo>
                        <a:pt x="21" y="1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0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15" name="Freeform 127"/>
                <p:cNvSpPr>
                  <a:spLocks/>
                </p:cNvSpPr>
                <p:nvPr/>
              </p:nvSpPr>
              <p:spPr bwMode="auto">
                <a:xfrm>
                  <a:off x="756" y="1816"/>
                  <a:ext cx="11" cy="4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11" y="2"/>
                    </a:cxn>
                    <a:cxn ang="0">
                      <a:pos x="12" y="2"/>
                    </a:cxn>
                    <a:cxn ang="0">
                      <a:pos x="14" y="2"/>
                    </a:cxn>
                    <a:cxn ang="0">
                      <a:pos x="16" y="2"/>
                    </a:cxn>
                    <a:cxn ang="0">
                      <a:pos x="18" y="3"/>
                    </a:cxn>
                    <a:cxn ang="0">
                      <a:pos x="21" y="3"/>
                    </a:cxn>
                    <a:cxn ang="0">
                      <a:pos x="22" y="3"/>
                    </a:cxn>
                    <a:cxn ang="0">
                      <a:pos x="24" y="4"/>
                    </a:cxn>
                    <a:cxn ang="0">
                      <a:pos x="25" y="4"/>
                    </a:cxn>
                    <a:cxn ang="0">
                      <a:pos x="26" y="6"/>
                    </a:cxn>
                    <a:cxn ang="0">
                      <a:pos x="28" y="6"/>
                    </a:cxn>
                    <a:cxn ang="0">
                      <a:pos x="31" y="7"/>
                    </a:cxn>
                    <a:cxn ang="0">
                      <a:pos x="31" y="7"/>
                    </a:cxn>
                    <a:cxn ang="0">
                      <a:pos x="34" y="8"/>
                    </a:cxn>
                    <a:cxn ang="0">
                      <a:pos x="35" y="8"/>
                    </a:cxn>
                    <a:cxn ang="0">
                      <a:pos x="37" y="9"/>
                    </a:cxn>
                    <a:cxn ang="0">
                      <a:pos x="38" y="9"/>
                    </a:cxn>
                    <a:cxn ang="0">
                      <a:pos x="45" y="12"/>
                    </a:cxn>
                    <a:cxn ang="0">
                      <a:pos x="47" y="13"/>
                    </a:cxn>
                    <a:cxn ang="0">
                      <a:pos x="48" y="14"/>
                    </a:cxn>
                    <a:cxn ang="0">
                      <a:pos x="50" y="15"/>
                    </a:cxn>
                    <a:cxn ang="0">
                      <a:pos x="51" y="15"/>
                    </a:cxn>
                    <a:cxn ang="0">
                      <a:pos x="53" y="19"/>
                    </a:cxn>
                    <a:cxn ang="0">
                      <a:pos x="55" y="20"/>
                    </a:cxn>
                    <a:cxn ang="0">
                      <a:pos x="57" y="20"/>
                    </a:cxn>
                    <a:cxn ang="0">
                      <a:pos x="57" y="20"/>
                    </a:cxn>
                    <a:cxn ang="0">
                      <a:pos x="57" y="19"/>
                    </a:cxn>
                    <a:cxn ang="0">
                      <a:pos x="57" y="18"/>
                    </a:cxn>
                    <a:cxn ang="0">
                      <a:pos x="54" y="16"/>
                    </a:cxn>
                    <a:cxn ang="0">
                      <a:pos x="51" y="14"/>
                    </a:cxn>
                    <a:cxn ang="0">
                      <a:pos x="50" y="13"/>
                    </a:cxn>
                    <a:cxn ang="0">
                      <a:pos x="49" y="12"/>
                    </a:cxn>
                    <a:cxn ang="0">
                      <a:pos x="47" y="11"/>
                    </a:cxn>
                    <a:cxn ang="0">
                      <a:pos x="46" y="11"/>
                    </a:cxn>
                    <a:cxn ang="0">
                      <a:pos x="39" y="8"/>
                    </a:cxn>
                    <a:cxn ang="0">
                      <a:pos x="38" y="7"/>
                    </a:cxn>
                    <a:cxn ang="0">
                      <a:pos x="36" y="7"/>
                    </a:cxn>
                    <a:cxn ang="0">
                      <a:pos x="35" y="6"/>
                    </a:cxn>
                    <a:cxn ang="0">
                      <a:pos x="33" y="4"/>
                    </a:cxn>
                    <a:cxn ang="0">
                      <a:pos x="31" y="4"/>
                    </a:cxn>
                    <a:cxn ang="0">
                      <a:pos x="29" y="3"/>
                    </a:cxn>
                    <a:cxn ang="0">
                      <a:pos x="27" y="3"/>
                    </a:cxn>
                    <a:cxn ang="0">
                      <a:pos x="25" y="2"/>
                    </a:cxn>
                    <a:cxn ang="0">
                      <a:pos x="24" y="2"/>
                    </a:cxn>
                    <a:cxn ang="0">
                      <a:pos x="23" y="2"/>
                    </a:cxn>
                    <a:cxn ang="0">
                      <a:pos x="21" y="1"/>
                    </a:cxn>
                    <a:cxn ang="0">
                      <a:pos x="18" y="1"/>
                    </a:cxn>
                    <a:cxn ang="0">
                      <a:pos x="16" y="1"/>
                    </a:cxn>
                    <a:cxn ang="0">
                      <a:pos x="14" y="0"/>
                    </a:cxn>
                    <a:cxn ang="0">
                      <a:pos x="12" y="0"/>
                    </a:cxn>
                    <a:cxn ang="0">
                      <a:pos x="1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57" h="2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1" y="2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6" y="2"/>
                      </a:lnTo>
                      <a:lnTo>
                        <a:pt x="18" y="3"/>
                      </a:lnTo>
                      <a:lnTo>
                        <a:pt x="21" y="3"/>
                      </a:lnTo>
                      <a:lnTo>
                        <a:pt x="22" y="3"/>
                      </a:lnTo>
                      <a:lnTo>
                        <a:pt x="24" y="4"/>
                      </a:lnTo>
                      <a:lnTo>
                        <a:pt x="25" y="4"/>
                      </a:lnTo>
                      <a:lnTo>
                        <a:pt x="26" y="6"/>
                      </a:lnTo>
                      <a:lnTo>
                        <a:pt x="28" y="6"/>
                      </a:lnTo>
                      <a:lnTo>
                        <a:pt x="31" y="7"/>
                      </a:lnTo>
                      <a:lnTo>
                        <a:pt x="31" y="7"/>
                      </a:lnTo>
                      <a:lnTo>
                        <a:pt x="34" y="8"/>
                      </a:lnTo>
                      <a:lnTo>
                        <a:pt x="35" y="8"/>
                      </a:lnTo>
                      <a:lnTo>
                        <a:pt x="37" y="9"/>
                      </a:lnTo>
                      <a:lnTo>
                        <a:pt x="38" y="9"/>
                      </a:lnTo>
                      <a:lnTo>
                        <a:pt x="45" y="12"/>
                      </a:lnTo>
                      <a:lnTo>
                        <a:pt x="47" y="13"/>
                      </a:lnTo>
                      <a:lnTo>
                        <a:pt x="48" y="14"/>
                      </a:lnTo>
                      <a:lnTo>
                        <a:pt x="50" y="15"/>
                      </a:lnTo>
                      <a:lnTo>
                        <a:pt x="51" y="15"/>
                      </a:lnTo>
                      <a:lnTo>
                        <a:pt x="53" y="19"/>
                      </a:lnTo>
                      <a:lnTo>
                        <a:pt x="55" y="20"/>
                      </a:lnTo>
                      <a:lnTo>
                        <a:pt x="57" y="20"/>
                      </a:lnTo>
                      <a:lnTo>
                        <a:pt x="57" y="20"/>
                      </a:lnTo>
                      <a:lnTo>
                        <a:pt x="57" y="19"/>
                      </a:lnTo>
                      <a:lnTo>
                        <a:pt x="57" y="18"/>
                      </a:lnTo>
                      <a:lnTo>
                        <a:pt x="54" y="16"/>
                      </a:lnTo>
                      <a:lnTo>
                        <a:pt x="51" y="14"/>
                      </a:lnTo>
                      <a:lnTo>
                        <a:pt x="50" y="13"/>
                      </a:lnTo>
                      <a:lnTo>
                        <a:pt x="49" y="12"/>
                      </a:lnTo>
                      <a:lnTo>
                        <a:pt x="47" y="11"/>
                      </a:lnTo>
                      <a:lnTo>
                        <a:pt x="46" y="11"/>
                      </a:lnTo>
                      <a:lnTo>
                        <a:pt x="39" y="8"/>
                      </a:lnTo>
                      <a:lnTo>
                        <a:pt x="38" y="7"/>
                      </a:lnTo>
                      <a:lnTo>
                        <a:pt x="36" y="7"/>
                      </a:lnTo>
                      <a:lnTo>
                        <a:pt x="35" y="6"/>
                      </a:lnTo>
                      <a:lnTo>
                        <a:pt x="33" y="4"/>
                      </a:lnTo>
                      <a:lnTo>
                        <a:pt x="31" y="4"/>
                      </a:lnTo>
                      <a:lnTo>
                        <a:pt x="29" y="3"/>
                      </a:lnTo>
                      <a:lnTo>
                        <a:pt x="27" y="3"/>
                      </a:lnTo>
                      <a:lnTo>
                        <a:pt x="25" y="2"/>
                      </a:lnTo>
                      <a:lnTo>
                        <a:pt x="24" y="2"/>
                      </a:lnTo>
                      <a:lnTo>
                        <a:pt x="23" y="2"/>
                      </a:lnTo>
                      <a:lnTo>
                        <a:pt x="21" y="1"/>
                      </a:lnTo>
                      <a:lnTo>
                        <a:pt x="18" y="1"/>
                      </a:lnTo>
                      <a:lnTo>
                        <a:pt x="16" y="1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16" name="Freeform 128"/>
                <p:cNvSpPr>
                  <a:spLocks/>
                </p:cNvSpPr>
                <p:nvPr/>
              </p:nvSpPr>
              <p:spPr bwMode="auto">
                <a:xfrm>
                  <a:off x="756" y="1819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2" y="2"/>
                    </a:cxn>
                    <a:cxn ang="0">
                      <a:pos x="1" y="1"/>
                    </a:cxn>
                    <a:cxn ang="0">
                      <a:pos x="19" y="2"/>
                    </a:cxn>
                    <a:cxn ang="0">
                      <a:pos x="19" y="2"/>
                    </a:cxn>
                    <a:cxn ang="0">
                      <a:pos x="19" y="1"/>
                    </a:cxn>
                    <a:cxn ang="0">
                      <a:pos x="20" y="1"/>
                    </a:cxn>
                    <a:cxn ang="0">
                      <a:pos x="20" y="1"/>
                    </a:cxn>
                    <a:cxn ang="0">
                      <a:pos x="19" y="1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" y="1"/>
                    </a:cxn>
                    <a:cxn ang="0">
                      <a:pos x="0" y="2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20" h="3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2"/>
                      </a:lnTo>
                      <a:lnTo>
                        <a:pt x="1" y="1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17" name="Freeform 129"/>
                <p:cNvSpPr>
                  <a:spLocks/>
                </p:cNvSpPr>
                <p:nvPr/>
              </p:nvSpPr>
              <p:spPr bwMode="auto">
                <a:xfrm>
                  <a:off x="759" y="1819"/>
                  <a:ext cx="12" cy="4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11" y="2"/>
                    </a:cxn>
                    <a:cxn ang="0">
                      <a:pos x="12" y="2"/>
                    </a:cxn>
                    <a:cxn ang="0">
                      <a:pos x="14" y="2"/>
                    </a:cxn>
                    <a:cxn ang="0">
                      <a:pos x="17" y="3"/>
                    </a:cxn>
                    <a:cxn ang="0">
                      <a:pos x="19" y="3"/>
                    </a:cxn>
                    <a:cxn ang="0">
                      <a:pos x="20" y="3"/>
                    </a:cxn>
                    <a:cxn ang="0">
                      <a:pos x="22" y="3"/>
                    </a:cxn>
                    <a:cxn ang="0">
                      <a:pos x="23" y="4"/>
                    </a:cxn>
                    <a:cxn ang="0">
                      <a:pos x="25" y="4"/>
                    </a:cxn>
                    <a:cxn ang="0">
                      <a:pos x="27" y="5"/>
                    </a:cxn>
                    <a:cxn ang="0">
                      <a:pos x="29" y="5"/>
                    </a:cxn>
                    <a:cxn ang="0">
                      <a:pos x="31" y="7"/>
                    </a:cxn>
                    <a:cxn ang="0">
                      <a:pos x="33" y="7"/>
                    </a:cxn>
                    <a:cxn ang="0">
                      <a:pos x="35" y="9"/>
                    </a:cxn>
                    <a:cxn ang="0">
                      <a:pos x="37" y="9"/>
                    </a:cxn>
                    <a:cxn ang="0">
                      <a:pos x="38" y="10"/>
                    </a:cxn>
                    <a:cxn ang="0">
                      <a:pos x="41" y="10"/>
                    </a:cxn>
                    <a:cxn ang="0">
                      <a:pos x="43" y="11"/>
                    </a:cxn>
                    <a:cxn ang="0">
                      <a:pos x="44" y="12"/>
                    </a:cxn>
                    <a:cxn ang="0">
                      <a:pos x="45" y="12"/>
                    </a:cxn>
                    <a:cxn ang="0">
                      <a:pos x="47" y="13"/>
                    </a:cxn>
                    <a:cxn ang="0">
                      <a:pos x="48" y="14"/>
                    </a:cxn>
                    <a:cxn ang="0">
                      <a:pos x="49" y="15"/>
                    </a:cxn>
                    <a:cxn ang="0">
                      <a:pos x="51" y="15"/>
                    </a:cxn>
                    <a:cxn ang="0">
                      <a:pos x="54" y="18"/>
                    </a:cxn>
                    <a:cxn ang="0">
                      <a:pos x="56" y="20"/>
                    </a:cxn>
                    <a:cxn ang="0">
                      <a:pos x="57" y="20"/>
                    </a:cxn>
                    <a:cxn ang="0">
                      <a:pos x="57" y="18"/>
                    </a:cxn>
                    <a:cxn ang="0">
                      <a:pos x="57" y="18"/>
                    </a:cxn>
                    <a:cxn ang="0">
                      <a:pos x="57" y="17"/>
                    </a:cxn>
                    <a:cxn ang="0">
                      <a:pos x="55" y="16"/>
                    </a:cxn>
                    <a:cxn ang="0">
                      <a:pos x="51" y="14"/>
                    </a:cxn>
                    <a:cxn ang="0">
                      <a:pos x="50" y="13"/>
                    </a:cxn>
                    <a:cxn ang="0">
                      <a:pos x="49" y="12"/>
                    </a:cxn>
                    <a:cxn ang="0">
                      <a:pos x="47" y="12"/>
                    </a:cxn>
                    <a:cxn ang="0">
                      <a:pos x="46" y="11"/>
                    </a:cxn>
                    <a:cxn ang="0">
                      <a:pos x="45" y="10"/>
                    </a:cxn>
                    <a:cxn ang="0">
                      <a:pos x="43" y="9"/>
                    </a:cxn>
                    <a:cxn ang="0">
                      <a:pos x="42" y="9"/>
                    </a:cxn>
                    <a:cxn ang="0">
                      <a:pos x="39" y="8"/>
                    </a:cxn>
                    <a:cxn ang="0">
                      <a:pos x="38" y="7"/>
                    </a:cxn>
                    <a:cxn ang="0">
                      <a:pos x="36" y="7"/>
                    </a:cxn>
                    <a:cxn ang="0">
                      <a:pos x="33" y="4"/>
                    </a:cxn>
                    <a:cxn ang="0">
                      <a:pos x="31" y="4"/>
                    </a:cxn>
                    <a:cxn ang="0">
                      <a:pos x="30" y="4"/>
                    </a:cxn>
                    <a:cxn ang="0">
                      <a:pos x="27" y="3"/>
                    </a:cxn>
                    <a:cxn ang="0">
                      <a:pos x="25" y="3"/>
                    </a:cxn>
                    <a:cxn ang="0">
                      <a:pos x="24" y="3"/>
                    </a:cxn>
                    <a:cxn ang="0">
                      <a:pos x="23" y="2"/>
                    </a:cxn>
                    <a:cxn ang="0">
                      <a:pos x="20" y="1"/>
                    </a:cxn>
                    <a:cxn ang="0">
                      <a:pos x="19" y="1"/>
                    </a:cxn>
                    <a:cxn ang="0">
                      <a:pos x="17" y="1"/>
                    </a:cxn>
                    <a:cxn ang="0">
                      <a:pos x="14" y="1"/>
                    </a:cxn>
                    <a:cxn ang="0">
                      <a:pos x="12" y="1"/>
                    </a:cxn>
                    <a:cxn ang="0">
                      <a:pos x="1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57" h="2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1" y="2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7" y="3"/>
                      </a:lnTo>
                      <a:lnTo>
                        <a:pt x="19" y="3"/>
                      </a:lnTo>
                      <a:lnTo>
                        <a:pt x="20" y="3"/>
                      </a:lnTo>
                      <a:lnTo>
                        <a:pt x="22" y="3"/>
                      </a:lnTo>
                      <a:lnTo>
                        <a:pt x="23" y="4"/>
                      </a:lnTo>
                      <a:lnTo>
                        <a:pt x="25" y="4"/>
                      </a:lnTo>
                      <a:lnTo>
                        <a:pt x="27" y="5"/>
                      </a:lnTo>
                      <a:lnTo>
                        <a:pt x="29" y="5"/>
                      </a:lnTo>
                      <a:lnTo>
                        <a:pt x="31" y="7"/>
                      </a:lnTo>
                      <a:lnTo>
                        <a:pt x="33" y="7"/>
                      </a:lnTo>
                      <a:lnTo>
                        <a:pt x="35" y="9"/>
                      </a:lnTo>
                      <a:lnTo>
                        <a:pt x="37" y="9"/>
                      </a:lnTo>
                      <a:lnTo>
                        <a:pt x="38" y="10"/>
                      </a:lnTo>
                      <a:lnTo>
                        <a:pt x="41" y="10"/>
                      </a:lnTo>
                      <a:lnTo>
                        <a:pt x="43" y="11"/>
                      </a:lnTo>
                      <a:lnTo>
                        <a:pt x="44" y="12"/>
                      </a:lnTo>
                      <a:lnTo>
                        <a:pt x="45" y="12"/>
                      </a:lnTo>
                      <a:lnTo>
                        <a:pt x="47" y="13"/>
                      </a:lnTo>
                      <a:lnTo>
                        <a:pt x="48" y="14"/>
                      </a:lnTo>
                      <a:lnTo>
                        <a:pt x="49" y="15"/>
                      </a:lnTo>
                      <a:lnTo>
                        <a:pt x="51" y="15"/>
                      </a:lnTo>
                      <a:lnTo>
                        <a:pt x="54" y="18"/>
                      </a:lnTo>
                      <a:lnTo>
                        <a:pt x="56" y="20"/>
                      </a:lnTo>
                      <a:lnTo>
                        <a:pt x="57" y="20"/>
                      </a:lnTo>
                      <a:lnTo>
                        <a:pt x="57" y="18"/>
                      </a:lnTo>
                      <a:lnTo>
                        <a:pt x="57" y="18"/>
                      </a:lnTo>
                      <a:lnTo>
                        <a:pt x="57" y="17"/>
                      </a:lnTo>
                      <a:lnTo>
                        <a:pt x="55" y="16"/>
                      </a:lnTo>
                      <a:lnTo>
                        <a:pt x="51" y="14"/>
                      </a:lnTo>
                      <a:lnTo>
                        <a:pt x="50" y="13"/>
                      </a:lnTo>
                      <a:lnTo>
                        <a:pt x="49" y="12"/>
                      </a:lnTo>
                      <a:lnTo>
                        <a:pt x="47" y="12"/>
                      </a:lnTo>
                      <a:lnTo>
                        <a:pt x="46" y="11"/>
                      </a:lnTo>
                      <a:lnTo>
                        <a:pt x="45" y="10"/>
                      </a:lnTo>
                      <a:lnTo>
                        <a:pt x="43" y="9"/>
                      </a:lnTo>
                      <a:lnTo>
                        <a:pt x="42" y="9"/>
                      </a:lnTo>
                      <a:lnTo>
                        <a:pt x="39" y="8"/>
                      </a:lnTo>
                      <a:lnTo>
                        <a:pt x="38" y="7"/>
                      </a:lnTo>
                      <a:lnTo>
                        <a:pt x="36" y="7"/>
                      </a:lnTo>
                      <a:lnTo>
                        <a:pt x="33" y="4"/>
                      </a:lnTo>
                      <a:lnTo>
                        <a:pt x="31" y="4"/>
                      </a:lnTo>
                      <a:lnTo>
                        <a:pt x="30" y="4"/>
                      </a:lnTo>
                      <a:lnTo>
                        <a:pt x="27" y="3"/>
                      </a:lnTo>
                      <a:lnTo>
                        <a:pt x="25" y="3"/>
                      </a:lnTo>
                      <a:lnTo>
                        <a:pt x="24" y="3"/>
                      </a:lnTo>
                      <a:lnTo>
                        <a:pt x="23" y="2"/>
                      </a:ln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1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18" name="Freeform 130"/>
                <p:cNvSpPr>
                  <a:spLocks/>
                </p:cNvSpPr>
                <p:nvPr/>
              </p:nvSpPr>
              <p:spPr bwMode="auto">
                <a:xfrm>
                  <a:off x="759" y="1821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20" y="1"/>
                    </a:cxn>
                    <a:cxn ang="0">
                      <a:pos x="20" y="1"/>
                    </a:cxn>
                    <a:cxn ang="0">
                      <a:pos x="20" y="1"/>
                    </a:cxn>
                    <a:cxn ang="0">
                      <a:pos x="21" y="1"/>
                    </a:cxn>
                    <a:cxn ang="0">
                      <a:pos x="21" y="0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21" h="2">
                      <a:moveTo>
                        <a:pt x="1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1" y="1"/>
                      </a:lnTo>
                      <a:lnTo>
                        <a:pt x="21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19" name="Freeform 131"/>
                <p:cNvSpPr>
                  <a:spLocks/>
                </p:cNvSpPr>
                <p:nvPr/>
              </p:nvSpPr>
              <p:spPr bwMode="auto">
                <a:xfrm>
                  <a:off x="763" y="1821"/>
                  <a:ext cx="11" cy="4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2" y="1"/>
                    </a:cxn>
                    <a:cxn ang="0">
                      <a:pos x="14" y="1"/>
                    </a:cxn>
                    <a:cxn ang="0">
                      <a:pos x="16" y="1"/>
                    </a:cxn>
                    <a:cxn ang="0">
                      <a:pos x="17" y="2"/>
                    </a:cxn>
                    <a:cxn ang="0">
                      <a:pos x="19" y="2"/>
                    </a:cxn>
                    <a:cxn ang="0">
                      <a:pos x="26" y="4"/>
                    </a:cxn>
                    <a:cxn ang="0">
                      <a:pos x="28" y="4"/>
                    </a:cxn>
                    <a:cxn ang="0">
                      <a:pos x="30" y="5"/>
                    </a:cxn>
                    <a:cxn ang="0">
                      <a:pos x="31" y="5"/>
                    </a:cxn>
                    <a:cxn ang="0">
                      <a:pos x="33" y="6"/>
                    </a:cxn>
                    <a:cxn ang="0">
                      <a:pos x="34" y="6"/>
                    </a:cxn>
                    <a:cxn ang="0">
                      <a:pos x="37" y="8"/>
                    </a:cxn>
                    <a:cxn ang="0">
                      <a:pos x="38" y="8"/>
                    </a:cxn>
                    <a:cxn ang="0">
                      <a:pos x="44" y="12"/>
                    </a:cxn>
                    <a:cxn ang="0">
                      <a:pos x="45" y="12"/>
                    </a:cxn>
                    <a:cxn ang="0">
                      <a:pos x="48" y="13"/>
                    </a:cxn>
                    <a:cxn ang="0">
                      <a:pos x="49" y="14"/>
                    </a:cxn>
                    <a:cxn ang="0">
                      <a:pos x="50" y="15"/>
                    </a:cxn>
                    <a:cxn ang="0">
                      <a:pos x="53" y="17"/>
                    </a:cxn>
                    <a:cxn ang="0">
                      <a:pos x="55" y="18"/>
                    </a:cxn>
                    <a:cxn ang="0">
                      <a:pos x="56" y="18"/>
                    </a:cxn>
                    <a:cxn ang="0">
                      <a:pos x="56" y="18"/>
                    </a:cxn>
                    <a:cxn ang="0">
                      <a:pos x="56" y="17"/>
                    </a:cxn>
                    <a:cxn ang="0">
                      <a:pos x="56" y="16"/>
                    </a:cxn>
                    <a:cxn ang="0">
                      <a:pos x="53" y="15"/>
                    </a:cxn>
                    <a:cxn ang="0">
                      <a:pos x="51" y="13"/>
                    </a:cxn>
                    <a:cxn ang="0">
                      <a:pos x="50" y="12"/>
                    </a:cxn>
                    <a:cxn ang="0">
                      <a:pos x="48" y="12"/>
                    </a:cxn>
                    <a:cxn ang="0">
                      <a:pos x="46" y="10"/>
                    </a:cxn>
                    <a:cxn ang="0">
                      <a:pos x="45" y="10"/>
                    </a:cxn>
                    <a:cxn ang="0">
                      <a:pos x="39" y="6"/>
                    </a:cxn>
                    <a:cxn ang="0">
                      <a:pos x="38" y="5"/>
                    </a:cxn>
                    <a:cxn ang="0">
                      <a:pos x="36" y="5"/>
                    </a:cxn>
                    <a:cxn ang="0">
                      <a:pos x="34" y="4"/>
                    </a:cxn>
                    <a:cxn ang="0">
                      <a:pos x="32" y="3"/>
                    </a:cxn>
                    <a:cxn ang="0">
                      <a:pos x="30" y="3"/>
                    </a:cxn>
                    <a:cxn ang="0">
                      <a:pos x="29" y="3"/>
                    </a:cxn>
                    <a:cxn ang="0">
                      <a:pos x="27" y="2"/>
                    </a:cxn>
                    <a:cxn ang="0">
                      <a:pos x="19" y="1"/>
                    </a:cxn>
                    <a:cxn ang="0">
                      <a:pos x="17" y="1"/>
                    </a:cxn>
                    <a:cxn ang="0">
                      <a:pos x="16" y="0"/>
                    </a:cxn>
                    <a:cxn ang="0">
                      <a:pos x="14" y="0"/>
                    </a:cxn>
                    <a:cxn ang="0">
                      <a:pos x="12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56" h="18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2" y="1"/>
                      </a:lnTo>
                      <a:lnTo>
                        <a:pt x="14" y="1"/>
                      </a:lnTo>
                      <a:lnTo>
                        <a:pt x="16" y="1"/>
                      </a:lnTo>
                      <a:lnTo>
                        <a:pt x="17" y="2"/>
                      </a:lnTo>
                      <a:lnTo>
                        <a:pt x="19" y="2"/>
                      </a:lnTo>
                      <a:lnTo>
                        <a:pt x="26" y="4"/>
                      </a:lnTo>
                      <a:lnTo>
                        <a:pt x="28" y="4"/>
                      </a:lnTo>
                      <a:lnTo>
                        <a:pt x="30" y="5"/>
                      </a:lnTo>
                      <a:lnTo>
                        <a:pt x="31" y="5"/>
                      </a:lnTo>
                      <a:lnTo>
                        <a:pt x="33" y="6"/>
                      </a:lnTo>
                      <a:lnTo>
                        <a:pt x="34" y="6"/>
                      </a:lnTo>
                      <a:lnTo>
                        <a:pt x="37" y="8"/>
                      </a:lnTo>
                      <a:lnTo>
                        <a:pt x="38" y="8"/>
                      </a:lnTo>
                      <a:lnTo>
                        <a:pt x="44" y="12"/>
                      </a:lnTo>
                      <a:lnTo>
                        <a:pt x="45" y="12"/>
                      </a:lnTo>
                      <a:lnTo>
                        <a:pt x="48" y="13"/>
                      </a:lnTo>
                      <a:lnTo>
                        <a:pt x="49" y="14"/>
                      </a:lnTo>
                      <a:lnTo>
                        <a:pt x="50" y="15"/>
                      </a:lnTo>
                      <a:lnTo>
                        <a:pt x="53" y="17"/>
                      </a:lnTo>
                      <a:lnTo>
                        <a:pt x="55" y="18"/>
                      </a:lnTo>
                      <a:lnTo>
                        <a:pt x="56" y="18"/>
                      </a:lnTo>
                      <a:lnTo>
                        <a:pt x="56" y="18"/>
                      </a:lnTo>
                      <a:lnTo>
                        <a:pt x="56" y="17"/>
                      </a:lnTo>
                      <a:lnTo>
                        <a:pt x="56" y="16"/>
                      </a:lnTo>
                      <a:lnTo>
                        <a:pt x="53" y="15"/>
                      </a:lnTo>
                      <a:lnTo>
                        <a:pt x="51" y="13"/>
                      </a:lnTo>
                      <a:lnTo>
                        <a:pt x="50" y="12"/>
                      </a:lnTo>
                      <a:lnTo>
                        <a:pt x="48" y="12"/>
                      </a:lnTo>
                      <a:lnTo>
                        <a:pt x="46" y="10"/>
                      </a:lnTo>
                      <a:lnTo>
                        <a:pt x="45" y="10"/>
                      </a:lnTo>
                      <a:lnTo>
                        <a:pt x="39" y="6"/>
                      </a:lnTo>
                      <a:lnTo>
                        <a:pt x="38" y="5"/>
                      </a:lnTo>
                      <a:lnTo>
                        <a:pt x="36" y="5"/>
                      </a:lnTo>
                      <a:lnTo>
                        <a:pt x="34" y="4"/>
                      </a:lnTo>
                      <a:lnTo>
                        <a:pt x="32" y="3"/>
                      </a:lnTo>
                      <a:lnTo>
                        <a:pt x="30" y="3"/>
                      </a:lnTo>
                      <a:lnTo>
                        <a:pt x="29" y="3"/>
                      </a:lnTo>
                      <a:lnTo>
                        <a:pt x="27" y="2"/>
                      </a:lnTo>
                      <a:lnTo>
                        <a:pt x="19" y="1"/>
                      </a:lnTo>
                      <a:lnTo>
                        <a:pt x="17" y="1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20" name="Freeform 132"/>
                <p:cNvSpPr>
                  <a:spLocks/>
                </p:cNvSpPr>
                <p:nvPr/>
              </p:nvSpPr>
              <p:spPr bwMode="auto">
                <a:xfrm>
                  <a:off x="762" y="1823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1"/>
                    </a:cxn>
                    <a:cxn ang="0">
                      <a:pos x="20" y="1"/>
                    </a:cxn>
                    <a:cxn ang="0">
                      <a:pos x="20" y="1"/>
                    </a:cxn>
                    <a:cxn ang="0">
                      <a:pos x="20" y="1"/>
                    </a:cxn>
                    <a:cxn ang="0">
                      <a:pos x="20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20" h="2">
                      <a:moveTo>
                        <a:pt x="1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21" name="Freeform 133"/>
                <p:cNvSpPr>
                  <a:spLocks/>
                </p:cNvSpPr>
                <p:nvPr/>
              </p:nvSpPr>
              <p:spPr bwMode="auto">
                <a:xfrm>
                  <a:off x="766" y="1823"/>
                  <a:ext cx="11" cy="4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2" y="1"/>
                    </a:cxn>
                    <a:cxn ang="0">
                      <a:pos x="13" y="2"/>
                    </a:cxn>
                    <a:cxn ang="0">
                      <a:pos x="16" y="2"/>
                    </a:cxn>
                    <a:cxn ang="0">
                      <a:pos x="17" y="2"/>
                    </a:cxn>
                    <a:cxn ang="0">
                      <a:pos x="20" y="2"/>
                    </a:cxn>
                    <a:cxn ang="0">
                      <a:pos x="26" y="4"/>
                    </a:cxn>
                    <a:cxn ang="0">
                      <a:pos x="28" y="5"/>
                    </a:cxn>
                    <a:cxn ang="0">
                      <a:pos x="30" y="5"/>
                    </a:cxn>
                    <a:cxn ang="0">
                      <a:pos x="32" y="5"/>
                    </a:cxn>
                    <a:cxn ang="0">
                      <a:pos x="34" y="6"/>
                    </a:cxn>
                    <a:cxn ang="0">
                      <a:pos x="35" y="7"/>
                    </a:cxn>
                    <a:cxn ang="0">
                      <a:pos x="37" y="7"/>
                    </a:cxn>
                    <a:cxn ang="0">
                      <a:pos x="38" y="9"/>
                    </a:cxn>
                    <a:cxn ang="0">
                      <a:pos x="45" y="12"/>
                    </a:cxn>
                    <a:cxn ang="0">
                      <a:pos x="46" y="12"/>
                    </a:cxn>
                    <a:cxn ang="0">
                      <a:pos x="47" y="13"/>
                    </a:cxn>
                    <a:cxn ang="0">
                      <a:pos x="49" y="14"/>
                    </a:cxn>
                    <a:cxn ang="0">
                      <a:pos x="50" y="15"/>
                    </a:cxn>
                    <a:cxn ang="0">
                      <a:pos x="52" y="17"/>
                    </a:cxn>
                    <a:cxn ang="0">
                      <a:pos x="56" y="18"/>
                    </a:cxn>
                    <a:cxn ang="0">
                      <a:pos x="56" y="18"/>
                    </a:cxn>
                    <a:cxn ang="0">
                      <a:pos x="57" y="18"/>
                    </a:cxn>
                    <a:cxn ang="0">
                      <a:pos x="57" y="17"/>
                    </a:cxn>
                    <a:cxn ang="0">
                      <a:pos x="56" y="17"/>
                    </a:cxn>
                    <a:cxn ang="0">
                      <a:pos x="53" y="16"/>
                    </a:cxn>
                    <a:cxn ang="0">
                      <a:pos x="51" y="13"/>
                    </a:cxn>
                    <a:cxn ang="0">
                      <a:pos x="50" y="13"/>
                    </a:cxn>
                    <a:cxn ang="0">
                      <a:pos x="48" y="12"/>
                    </a:cxn>
                    <a:cxn ang="0">
                      <a:pos x="47" y="11"/>
                    </a:cxn>
                    <a:cxn ang="0">
                      <a:pos x="46" y="10"/>
                    </a:cxn>
                    <a:cxn ang="0">
                      <a:pos x="38" y="6"/>
                    </a:cxn>
                    <a:cxn ang="0">
                      <a:pos x="37" y="5"/>
                    </a:cxn>
                    <a:cxn ang="0">
                      <a:pos x="35" y="5"/>
                    </a:cxn>
                    <a:cxn ang="0">
                      <a:pos x="34" y="5"/>
                    </a:cxn>
                    <a:cxn ang="0">
                      <a:pos x="32" y="4"/>
                    </a:cxn>
                    <a:cxn ang="0">
                      <a:pos x="30" y="4"/>
                    </a:cxn>
                    <a:cxn ang="0">
                      <a:pos x="28" y="3"/>
                    </a:cxn>
                    <a:cxn ang="0">
                      <a:pos x="26" y="2"/>
                    </a:cxn>
                    <a:cxn ang="0">
                      <a:pos x="20" y="1"/>
                    </a:cxn>
                    <a:cxn ang="0">
                      <a:pos x="17" y="1"/>
                    </a:cxn>
                    <a:cxn ang="0">
                      <a:pos x="16" y="0"/>
                    </a:cxn>
                    <a:cxn ang="0">
                      <a:pos x="13" y="0"/>
                    </a:cxn>
                    <a:cxn ang="0">
                      <a:pos x="12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57" h="18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2" y="1"/>
                      </a:lnTo>
                      <a:lnTo>
                        <a:pt x="13" y="2"/>
                      </a:lnTo>
                      <a:lnTo>
                        <a:pt x="16" y="2"/>
                      </a:lnTo>
                      <a:lnTo>
                        <a:pt x="17" y="2"/>
                      </a:lnTo>
                      <a:lnTo>
                        <a:pt x="20" y="2"/>
                      </a:lnTo>
                      <a:lnTo>
                        <a:pt x="26" y="4"/>
                      </a:lnTo>
                      <a:lnTo>
                        <a:pt x="28" y="5"/>
                      </a:lnTo>
                      <a:lnTo>
                        <a:pt x="30" y="5"/>
                      </a:lnTo>
                      <a:lnTo>
                        <a:pt x="32" y="5"/>
                      </a:lnTo>
                      <a:lnTo>
                        <a:pt x="34" y="6"/>
                      </a:lnTo>
                      <a:lnTo>
                        <a:pt x="35" y="7"/>
                      </a:lnTo>
                      <a:lnTo>
                        <a:pt x="37" y="7"/>
                      </a:lnTo>
                      <a:lnTo>
                        <a:pt x="38" y="9"/>
                      </a:lnTo>
                      <a:lnTo>
                        <a:pt x="45" y="12"/>
                      </a:lnTo>
                      <a:lnTo>
                        <a:pt x="46" y="12"/>
                      </a:lnTo>
                      <a:lnTo>
                        <a:pt x="47" y="13"/>
                      </a:lnTo>
                      <a:lnTo>
                        <a:pt x="49" y="14"/>
                      </a:lnTo>
                      <a:lnTo>
                        <a:pt x="50" y="15"/>
                      </a:lnTo>
                      <a:lnTo>
                        <a:pt x="52" y="17"/>
                      </a:lnTo>
                      <a:lnTo>
                        <a:pt x="56" y="18"/>
                      </a:lnTo>
                      <a:lnTo>
                        <a:pt x="56" y="18"/>
                      </a:lnTo>
                      <a:lnTo>
                        <a:pt x="57" y="18"/>
                      </a:lnTo>
                      <a:lnTo>
                        <a:pt x="57" y="17"/>
                      </a:lnTo>
                      <a:lnTo>
                        <a:pt x="56" y="17"/>
                      </a:lnTo>
                      <a:lnTo>
                        <a:pt x="53" y="16"/>
                      </a:lnTo>
                      <a:lnTo>
                        <a:pt x="51" y="13"/>
                      </a:lnTo>
                      <a:lnTo>
                        <a:pt x="50" y="13"/>
                      </a:lnTo>
                      <a:lnTo>
                        <a:pt x="48" y="12"/>
                      </a:lnTo>
                      <a:lnTo>
                        <a:pt x="47" y="11"/>
                      </a:lnTo>
                      <a:lnTo>
                        <a:pt x="46" y="10"/>
                      </a:lnTo>
                      <a:lnTo>
                        <a:pt x="38" y="6"/>
                      </a:lnTo>
                      <a:lnTo>
                        <a:pt x="37" y="5"/>
                      </a:lnTo>
                      <a:lnTo>
                        <a:pt x="35" y="5"/>
                      </a:lnTo>
                      <a:lnTo>
                        <a:pt x="34" y="5"/>
                      </a:lnTo>
                      <a:lnTo>
                        <a:pt x="32" y="4"/>
                      </a:lnTo>
                      <a:lnTo>
                        <a:pt x="30" y="4"/>
                      </a:lnTo>
                      <a:lnTo>
                        <a:pt x="28" y="3"/>
                      </a:lnTo>
                      <a:lnTo>
                        <a:pt x="26" y="2"/>
                      </a:lnTo>
                      <a:lnTo>
                        <a:pt x="20" y="1"/>
                      </a:lnTo>
                      <a:lnTo>
                        <a:pt x="17" y="1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22" name="Freeform 134"/>
                <p:cNvSpPr>
                  <a:spLocks/>
                </p:cNvSpPr>
                <p:nvPr/>
              </p:nvSpPr>
              <p:spPr bwMode="auto">
                <a:xfrm>
                  <a:off x="765" y="1825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1" y="2"/>
                    </a:cxn>
                    <a:cxn ang="0">
                      <a:pos x="1" y="1"/>
                    </a:cxn>
                    <a:cxn ang="0">
                      <a:pos x="18" y="2"/>
                    </a:cxn>
                    <a:cxn ang="0">
                      <a:pos x="19" y="2"/>
                    </a:cxn>
                    <a:cxn ang="0">
                      <a:pos x="19" y="1"/>
                    </a:cxn>
                    <a:cxn ang="0">
                      <a:pos x="19" y="1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9" h="3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8" y="2"/>
                      </a:lnTo>
                      <a:lnTo>
                        <a:pt x="19" y="2"/>
                      </a:lnTo>
                      <a:lnTo>
                        <a:pt x="19" y="1"/>
                      </a:lnTo>
                      <a:lnTo>
                        <a:pt x="19" y="1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23" name="Freeform 135"/>
                <p:cNvSpPr>
                  <a:spLocks/>
                </p:cNvSpPr>
                <p:nvPr/>
              </p:nvSpPr>
              <p:spPr bwMode="auto">
                <a:xfrm>
                  <a:off x="769" y="1825"/>
                  <a:ext cx="11" cy="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12" y="2"/>
                    </a:cxn>
                    <a:cxn ang="0">
                      <a:pos x="13" y="2"/>
                    </a:cxn>
                    <a:cxn ang="0">
                      <a:pos x="16" y="2"/>
                    </a:cxn>
                    <a:cxn ang="0">
                      <a:pos x="18" y="3"/>
                    </a:cxn>
                    <a:cxn ang="0">
                      <a:pos x="20" y="3"/>
                    </a:cxn>
                    <a:cxn ang="0">
                      <a:pos x="26" y="4"/>
                    </a:cxn>
                    <a:cxn ang="0">
                      <a:pos x="28" y="5"/>
                    </a:cxn>
                    <a:cxn ang="0">
                      <a:pos x="31" y="5"/>
                    </a:cxn>
                    <a:cxn ang="0">
                      <a:pos x="31" y="5"/>
                    </a:cxn>
                    <a:cxn ang="0">
                      <a:pos x="33" y="6"/>
                    </a:cxn>
                    <a:cxn ang="0">
                      <a:pos x="34" y="7"/>
                    </a:cxn>
                    <a:cxn ang="0">
                      <a:pos x="36" y="7"/>
                    </a:cxn>
                    <a:cxn ang="0">
                      <a:pos x="38" y="8"/>
                    </a:cxn>
                    <a:cxn ang="0">
                      <a:pos x="45" y="12"/>
                    </a:cxn>
                    <a:cxn ang="0">
                      <a:pos x="46" y="12"/>
                    </a:cxn>
                    <a:cxn ang="0">
                      <a:pos x="47" y="14"/>
                    </a:cxn>
                    <a:cxn ang="0">
                      <a:pos x="49" y="14"/>
                    </a:cxn>
                    <a:cxn ang="0">
                      <a:pos x="50" y="15"/>
                    </a:cxn>
                    <a:cxn ang="0">
                      <a:pos x="53" y="17"/>
                    </a:cxn>
                    <a:cxn ang="0">
                      <a:pos x="55" y="18"/>
                    </a:cxn>
                    <a:cxn ang="0">
                      <a:pos x="56" y="18"/>
                    </a:cxn>
                    <a:cxn ang="0">
                      <a:pos x="57" y="18"/>
                    </a:cxn>
                    <a:cxn ang="0">
                      <a:pos x="57" y="17"/>
                    </a:cxn>
                    <a:cxn ang="0">
                      <a:pos x="56" y="17"/>
                    </a:cxn>
                    <a:cxn ang="0">
                      <a:pos x="54" y="16"/>
                    </a:cxn>
                    <a:cxn ang="0">
                      <a:pos x="52" y="14"/>
                    </a:cxn>
                    <a:cxn ang="0">
                      <a:pos x="50" y="13"/>
                    </a:cxn>
                    <a:cxn ang="0">
                      <a:pos x="48" y="12"/>
                    </a:cxn>
                    <a:cxn ang="0">
                      <a:pos x="46" y="11"/>
                    </a:cxn>
                    <a:cxn ang="0">
                      <a:pos x="45" y="10"/>
                    </a:cxn>
                    <a:cxn ang="0">
                      <a:pos x="38" y="6"/>
                    </a:cxn>
                    <a:cxn ang="0">
                      <a:pos x="37" y="6"/>
                    </a:cxn>
                    <a:cxn ang="0">
                      <a:pos x="35" y="5"/>
                    </a:cxn>
                    <a:cxn ang="0">
                      <a:pos x="34" y="5"/>
                    </a:cxn>
                    <a:cxn ang="0">
                      <a:pos x="32" y="4"/>
                    </a:cxn>
                    <a:cxn ang="0">
                      <a:pos x="31" y="4"/>
                    </a:cxn>
                    <a:cxn ang="0">
                      <a:pos x="29" y="3"/>
                    </a:cxn>
                    <a:cxn ang="0">
                      <a:pos x="26" y="3"/>
                    </a:cxn>
                    <a:cxn ang="0">
                      <a:pos x="20" y="1"/>
                    </a:cxn>
                    <a:cxn ang="0">
                      <a:pos x="18" y="1"/>
                    </a:cxn>
                    <a:cxn ang="0">
                      <a:pos x="16" y="0"/>
                    </a:cxn>
                    <a:cxn ang="0">
                      <a:pos x="13" y="0"/>
                    </a:cxn>
                    <a:cxn ang="0">
                      <a:pos x="1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7" h="1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2" y="2"/>
                      </a:lnTo>
                      <a:lnTo>
                        <a:pt x="13" y="2"/>
                      </a:lnTo>
                      <a:lnTo>
                        <a:pt x="16" y="2"/>
                      </a:lnTo>
                      <a:lnTo>
                        <a:pt x="18" y="3"/>
                      </a:lnTo>
                      <a:lnTo>
                        <a:pt x="20" y="3"/>
                      </a:lnTo>
                      <a:lnTo>
                        <a:pt x="26" y="4"/>
                      </a:lnTo>
                      <a:lnTo>
                        <a:pt x="28" y="5"/>
                      </a:lnTo>
                      <a:lnTo>
                        <a:pt x="31" y="5"/>
                      </a:lnTo>
                      <a:lnTo>
                        <a:pt x="31" y="5"/>
                      </a:lnTo>
                      <a:lnTo>
                        <a:pt x="33" y="6"/>
                      </a:lnTo>
                      <a:lnTo>
                        <a:pt x="34" y="7"/>
                      </a:lnTo>
                      <a:lnTo>
                        <a:pt x="36" y="7"/>
                      </a:lnTo>
                      <a:lnTo>
                        <a:pt x="38" y="8"/>
                      </a:lnTo>
                      <a:lnTo>
                        <a:pt x="45" y="12"/>
                      </a:lnTo>
                      <a:lnTo>
                        <a:pt x="46" y="12"/>
                      </a:lnTo>
                      <a:lnTo>
                        <a:pt x="47" y="14"/>
                      </a:lnTo>
                      <a:lnTo>
                        <a:pt x="49" y="14"/>
                      </a:lnTo>
                      <a:lnTo>
                        <a:pt x="50" y="15"/>
                      </a:lnTo>
                      <a:lnTo>
                        <a:pt x="53" y="17"/>
                      </a:lnTo>
                      <a:lnTo>
                        <a:pt x="55" y="18"/>
                      </a:lnTo>
                      <a:lnTo>
                        <a:pt x="56" y="18"/>
                      </a:lnTo>
                      <a:lnTo>
                        <a:pt x="57" y="18"/>
                      </a:lnTo>
                      <a:lnTo>
                        <a:pt x="57" y="17"/>
                      </a:lnTo>
                      <a:lnTo>
                        <a:pt x="56" y="17"/>
                      </a:lnTo>
                      <a:lnTo>
                        <a:pt x="54" y="16"/>
                      </a:lnTo>
                      <a:lnTo>
                        <a:pt x="52" y="14"/>
                      </a:lnTo>
                      <a:lnTo>
                        <a:pt x="50" y="13"/>
                      </a:lnTo>
                      <a:lnTo>
                        <a:pt x="48" y="12"/>
                      </a:lnTo>
                      <a:lnTo>
                        <a:pt x="46" y="11"/>
                      </a:lnTo>
                      <a:lnTo>
                        <a:pt x="45" y="10"/>
                      </a:lnTo>
                      <a:lnTo>
                        <a:pt x="38" y="6"/>
                      </a:lnTo>
                      <a:lnTo>
                        <a:pt x="37" y="6"/>
                      </a:lnTo>
                      <a:lnTo>
                        <a:pt x="35" y="5"/>
                      </a:lnTo>
                      <a:lnTo>
                        <a:pt x="34" y="5"/>
                      </a:lnTo>
                      <a:lnTo>
                        <a:pt x="32" y="4"/>
                      </a:lnTo>
                      <a:lnTo>
                        <a:pt x="31" y="4"/>
                      </a:lnTo>
                      <a:lnTo>
                        <a:pt x="29" y="3"/>
                      </a:lnTo>
                      <a:lnTo>
                        <a:pt x="26" y="3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24" name="Freeform 136"/>
                <p:cNvSpPr>
                  <a:spLocks/>
                </p:cNvSpPr>
                <p:nvPr/>
              </p:nvSpPr>
              <p:spPr bwMode="auto">
                <a:xfrm>
                  <a:off x="768" y="1828"/>
                  <a:ext cx="5" cy="1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2" y="2"/>
                    </a:cxn>
                    <a:cxn ang="0">
                      <a:pos x="1" y="1"/>
                    </a:cxn>
                    <a:cxn ang="0">
                      <a:pos x="20" y="2"/>
                    </a:cxn>
                    <a:cxn ang="0">
                      <a:pos x="21" y="2"/>
                    </a:cxn>
                    <a:cxn ang="0">
                      <a:pos x="21" y="1"/>
                    </a:cxn>
                    <a:cxn ang="0">
                      <a:pos x="21" y="1"/>
                    </a:cxn>
                    <a:cxn ang="0">
                      <a:pos x="21" y="1"/>
                    </a:cxn>
                    <a:cxn ang="0">
                      <a:pos x="21" y="1"/>
                    </a:cxn>
                    <a:cxn ang="0">
                      <a:pos x="21" y="0"/>
                    </a:cxn>
                    <a:cxn ang="0">
                      <a:pos x="20" y="0"/>
                    </a:cxn>
                    <a:cxn ang="0">
                      <a:pos x="1" y="1"/>
                    </a:cxn>
                    <a:cxn ang="0">
                      <a:pos x="0" y="2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21" h="3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2"/>
                      </a:lnTo>
                      <a:lnTo>
                        <a:pt x="1" y="1"/>
                      </a:lnTo>
                      <a:lnTo>
                        <a:pt x="20" y="2"/>
                      </a:lnTo>
                      <a:lnTo>
                        <a:pt x="21" y="2"/>
                      </a:lnTo>
                      <a:lnTo>
                        <a:pt x="21" y="1"/>
                      </a:lnTo>
                      <a:lnTo>
                        <a:pt x="21" y="1"/>
                      </a:lnTo>
                      <a:lnTo>
                        <a:pt x="21" y="1"/>
                      </a:lnTo>
                      <a:lnTo>
                        <a:pt x="21" y="1"/>
                      </a:lnTo>
                      <a:lnTo>
                        <a:pt x="21" y="0"/>
                      </a:lnTo>
                      <a:lnTo>
                        <a:pt x="20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25" name="Freeform 137"/>
                <p:cNvSpPr>
                  <a:spLocks/>
                </p:cNvSpPr>
                <p:nvPr/>
              </p:nvSpPr>
              <p:spPr bwMode="auto">
                <a:xfrm>
                  <a:off x="772" y="1828"/>
                  <a:ext cx="11" cy="3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12" y="2"/>
                    </a:cxn>
                    <a:cxn ang="0">
                      <a:pos x="14" y="2"/>
                    </a:cxn>
                    <a:cxn ang="0">
                      <a:pos x="16" y="2"/>
                    </a:cxn>
                    <a:cxn ang="0">
                      <a:pos x="18" y="3"/>
                    </a:cxn>
                    <a:cxn ang="0">
                      <a:pos x="20" y="3"/>
                    </a:cxn>
                    <a:cxn ang="0">
                      <a:pos x="26" y="4"/>
                    </a:cxn>
                    <a:cxn ang="0">
                      <a:pos x="28" y="5"/>
                    </a:cxn>
                    <a:cxn ang="0">
                      <a:pos x="30" y="6"/>
                    </a:cxn>
                    <a:cxn ang="0">
                      <a:pos x="31" y="6"/>
                    </a:cxn>
                    <a:cxn ang="0">
                      <a:pos x="33" y="7"/>
                    </a:cxn>
                    <a:cxn ang="0">
                      <a:pos x="34" y="7"/>
                    </a:cxn>
                    <a:cxn ang="0">
                      <a:pos x="37" y="7"/>
                    </a:cxn>
                    <a:cxn ang="0">
                      <a:pos x="38" y="8"/>
                    </a:cxn>
                    <a:cxn ang="0">
                      <a:pos x="44" y="12"/>
                    </a:cxn>
                    <a:cxn ang="0">
                      <a:pos x="46" y="13"/>
                    </a:cxn>
                    <a:cxn ang="0">
                      <a:pos x="48" y="14"/>
                    </a:cxn>
                    <a:cxn ang="0">
                      <a:pos x="50" y="15"/>
                    </a:cxn>
                    <a:cxn ang="0">
                      <a:pos x="51" y="15"/>
                    </a:cxn>
                    <a:cxn ang="0">
                      <a:pos x="53" y="18"/>
                    </a:cxn>
                    <a:cxn ang="0">
                      <a:pos x="55" y="19"/>
                    </a:cxn>
                    <a:cxn ang="0">
                      <a:pos x="56" y="19"/>
                    </a:cxn>
                    <a:cxn ang="0">
                      <a:pos x="56" y="18"/>
                    </a:cxn>
                    <a:cxn ang="0">
                      <a:pos x="56" y="18"/>
                    </a:cxn>
                    <a:cxn ang="0">
                      <a:pos x="56" y="17"/>
                    </a:cxn>
                    <a:cxn ang="0">
                      <a:pos x="54" y="16"/>
                    </a:cxn>
                    <a:cxn ang="0">
                      <a:pos x="51" y="14"/>
                    </a:cxn>
                    <a:cxn ang="0">
                      <a:pos x="50" y="13"/>
                    </a:cxn>
                    <a:cxn ang="0">
                      <a:pos x="49" y="12"/>
                    </a:cxn>
                    <a:cxn ang="0">
                      <a:pos x="46" y="11"/>
                    </a:cxn>
                    <a:cxn ang="0">
                      <a:pos x="45" y="11"/>
                    </a:cxn>
                    <a:cxn ang="0">
                      <a:pos x="39" y="7"/>
                    </a:cxn>
                    <a:cxn ang="0">
                      <a:pos x="38" y="6"/>
                    </a:cxn>
                    <a:cxn ang="0">
                      <a:pos x="36" y="6"/>
                    </a:cxn>
                    <a:cxn ang="0">
                      <a:pos x="34" y="5"/>
                    </a:cxn>
                    <a:cxn ang="0">
                      <a:pos x="32" y="4"/>
                    </a:cxn>
                    <a:cxn ang="0">
                      <a:pos x="30" y="4"/>
                    </a:cxn>
                    <a:cxn ang="0">
                      <a:pos x="29" y="4"/>
                    </a:cxn>
                    <a:cxn ang="0">
                      <a:pos x="27" y="3"/>
                    </a:cxn>
                    <a:cxn ang="0">
                      <a:pos x="20" y="1"/>
                    </a:cxn>
                    <a:cxn ang="0">
                      <a:pos x="18" y="1"/>
                    </a:cxn>
                    <a:cxn ang="0">
                      <a:pos x="16" y="1"/>
                    </a:cxn>
                    <a:cxn ang="0">
                      <a:pos x="14" y="1"/>
                    </a:cxn>
                    <a:cxn ang="0">
                      <a:pos x="12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56" h="19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6" y="2"/>
                      </a:lnTo>
                      <a:lnTo>
                        <a:pt x="18" y="3"/>
                      </a:lnTo>
                      <a:lnTo>
                        <a:pt x="20" y="3"/>
                      </a:lnTo>
                      <a:lnTo>
                        <a:pt x="26" y="4"/>
                      </a:lnTo>
                      <a:lnTo>
                        <a:pt x="28" y="5"/>
                      </a:lnTo>
                      <a:lnTo>
                        <a:pt x="30" y="6"/>
                      </a:lnTo>
                      <a:lnTo>
                        <a:pt x="31" y="6"/>
                      </a:lnTo>
                      <a:lnTo>
                        <a:pt x="33" y="7"/>
                      </a:lnTo>
                      <a:lnTo>
                        <a:pt x="34" y="7"/>
                      </a:lnTo>
                      <a:lnTo>
                        <a:pt x="37" y="7"/>
                      </a:lnTo>
                      <a:lnTo>
                        <a:pt x="38" y="8"/>
                      </a:lnTo>
                      <a:lnTo>
                        <a:pt x="44" y="12"/>
                      </a:lnTo>
                      <a:lnTo>
                        <a:pt x="46" y="13"/>
                      </a:lnTo>
                      <a:lnTo>
                        <a:pt x="48" y="14"/>
                      </a:lnTo>
                      <a:lnTo>
                        <a:pt x="50" y="15"/>
                      </a:lnTo>
                      <a:lnTo>
                        <a:pt x="51" y="15"/>
                      </a:lnTo>
                      <a:lnTo>
                        <a:pt x="53" y="18"/>
                      </a:lnTo>
                      <a:lnTo>
                        <a:pt x="55" y="19"/>
                      </a:lnTo>
                      <a:lnTo>
                        <a:pt x="56" y="19"/>
                      </a:lnTo>
                      <a:lnTo>
                        <a:pt x="56" y="18"/>
                      </a:lnTo>
                      <a:lnTo>
                        <a:pt x="56" y="18"/>
                      </a:lnTo>
                      <a:lnTo>
                        <a:pt x="56" y="17"/>
                      </a:lnTo>
                      <a:lnTo>
                        <a:pt x="54" y="16"/>
                      </a:lnTo>
                      <a:lnTo>
                        <a:pt x="51" y="14"/>
                      </a:lnTo>
                      <a:lnTo>
                        <a:pt x="50" y="13"/>
                      </a:lnTo>
                      <a:lnTo>
                        <a:pt x="49" y="12"/>
                      </a:lnTo>
                      <a:lnTo>
                        <a:pt x="46" y="11"/>
                      </a:lnTo>
                      <a:lnTo>
                        <a:pt x="45" y="11"/>
                      </a:lnTo>
                      <a:lnTo>
                        <a:pt x="39" y="7"/>
                      </a:lnTo>
                      <a:lnTo>
                        <a:pt x="38" y="6"/>
                      </a:lnTo>
                      <a:lnTo>
                        <a:pt x="36" y="6"/>
                      </a:lnTo>
                      <a:lnTo>
                        <a:pt x="34" y="5"/>
                      </a:lnTo>
                      <a:lnTo>
                        <a:pt x="32" y="4"/>
                      </a:lnTo>
                      <a:lnTo>
                        <a:pt x="30" y="4"/>
                      </a:lnTo>
                      <a:lnTo>
                        <a:pt x="29" y="4"/>
                      </a:lnTo>
                      <a:lnTo>
                        <a:pt x="27" y="3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6" y="1"/>
                      </a:lnTo>
                      <a:lnTo>
                        <a:pt x="14" y="1"/>
                      </a:lnTo>
                      <a:lnTo>
                        <a:pt x="12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26" name="Freeform 138"/>
                <p:cNvSpPr>
                  <a:spLocks/>
                </p:cNvSpPr>
                <p:nvPr/>
              </p:nvSpPr>
              <p:spPr bwMode="auto">
                <a:xfrm>
                  <a:off x="772" y="1830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3" y="2"/>
                    </a:cxn>
                    <a:cxn ang="0">
                      <a:pos x="1" y="2"/>
                    </a:cxn>
                    <a:cxn ang="0">
                      <a:pos x="6" y="2"/>
                    </a:cxn>
                    <a:cxn ang="0">
                      <a:pos x="8" y="2"/>
                    </a:cxn>
                    <a:cxn ang="0">
                      <a:pos x="20" y="2"/>
                    </a:cxn>
                    <a:cxn ang="0">
                      <a:pos x="20" y="1"/>
                    </a:cxn>
                    <a:cxn ang="0">
                      <a:pos x="21" y="1"/>
                    </a:cxn>
                    <a:cxn ang="0">
                      <a:pos x="21" y="0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1" y="1"/>
                    </a:cxn>
                    <a:cxn ang="0">
                      <a:pos x="0" y="2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2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6" y="2"/>
                      </a:lnTo>
                      <a:lnTo>
                        <a:pt x="8" y="2"/>
                      </a:lnTo>
                      <a:lnTo>
                        <a:pt x="20" y="2"/>
                      </a:lnTo>
                      <a:lnTo>
                        <a:pt x="20" y="1"/>
                      </a:lnTo>
                      <a:lnTo>
                        <a:pt x="21" y="1"/>
                      </a:lnTo>
                      <a:lnTo>
                        <a:pt x="21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27" name="Freeform 139"/>
                <p:cNvSpPr>
                  <a:spLocks/>
                </p:cNvSpPr>
                <p:nvPr/>
              </p:nvSpPr>
              <p:spPr bwMode="auto">
                <a:xfrm>
                  <a:off x="775" y="1830"/>
                  <a:ext cx="12" cy="4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10" y="2"/>
                    </a:cxn>
                    <a:cxn ang="0">
                      <a:pos x="12" y="2"/>
                    </a:cxn>
                    <a:cxn ang="0">
                      <a:pos x="14" y="2"/>
                    </a:cxn>
                    <a:cxn ang="0">
                      <a:pos x="16" y="2"/>
                    </a:cxn>
                    <a:cxn ang="0">
                      <a:pos x="18" y="3"/>
                    </a:cxn>
                    <a:cxn ang="0">
                      <a:pos x="20" y="3"/>
                    </a:cxn>
                    <a:cxn ang="0">
                      <a:pos x="22" y="3"/>
                    </a:cxn>
                    <a:cxn ang="0">
                      <a:pos x="23" y="4"/>
                    </a:cxn>
                    <a:cxn ang="0">
                      <a:pos x="25" y="4"/>
                    </a:cxn>
                    <a:cxn ang="0">
                      <a:pos x="26" y="5"/>
                    </a:cxn>
                    <a:cxn ang="0">
                      <a:pos x="28" y="5"/>
                    </a:cxn>
                    <a:cxn ang="0">
                      <a:pos x="30" y="6"/>
                    </a:cxn>
                    <a:cxn ang="0">
                      <a:pos x="32" y="6"/>
                    </a:cxn>
                    <a:cxn ang="0">
                      <a:pos x="34" y="7"/>
                    </a:cxn>
                    <a:cxn ang="0">
                      <a:pos x="35" y="7"/>
                    </a:cxn>
                    <a:cxn ang="0">
                      <a:pos x="37" y="8"/>
                    </a:cxn>
                    <a:cxn ang="0">
                      <a:pos x="38" y="8"/>
                    </a:cxn>
                    <a:cxn ang="0">
                      <a:pos x="45" y="12"/>
                    </a:cxn>
                    <a:cxn ang="0">
                      <a:pos x="46" y="13"/>
                    </a:cxn>
                    <a:cxn ang="0">
                      <a:pos x="48" y="14"/>
                    </a:cxn>
                    <a:cxn ang="0">
                      <a:pos x="49" y="15"/>
                    </a:cxn>
                    <a:cxn ang="0">
                      <a:pos x="50" y="16"/>
                    </a:cxn>
                    <a:cxn ang="0">
                      <a:pos x="53" y="18"/>
                    </a:cxn>
                    <a:cxn ang="0">
                      <a:pos x="56" y="19"/>
                    </a:cxn>
                    <a:cxn ang="0">
                      <a:pos x="57" y="19"/>
                    </a:cxn>
                    <a:cxn ang="0">
                      <a:pos x="57" y="19"/>
                    </a:cxn>
                    <a:cxn ang="0">
                      <a:pos x="57" y="18"/>
                    </a:cxn>
                    <a:cxn ang="0">
                      <a:pos x="57" y="17"/>
                    </a:cxn>
                    <a:cxn ang="0">
                      <a:pos x="54" y="16"/>
                    </a:cxn>
                    <a:cxn ang="0">
                      <a:pos x="51" y="14"/>
                    </a:cxn>
                    <a:cxn ang="0">
                      <a:pos x="50" y="13"/>
                    </a:cxn>
                    <a:cxn ang="0">
                      <a:pos x="49" y="12"/>
                    </a:cxn>
                    <a:cxn ang="0">
                      <a:pos x="47" y="10"/>
                    </a:cxn>
                    <a:cxn ang="0">
                      <a:pos x="46" y="10"/>
                    </a:cxn>
                    <a:cxn ang="0">
                      <a:pos x="39" y="7"/>
                    </a:cxn>
                    <a:cxn ang="0">
                      <a:pos x="38" y="6"/>
                    </a:cxn>
                    <a:cxn ang="0">
                      <a:pos x="36" y="6"/>
                    </a:cxn>
                    <a:cxn ang="0">
                      <a:pos x="35" y="5"/>
                    </a:cxn>
                    <a:cxn ang="0">
                      <a:pos x="33" y="4"/>
                    </a:cxn>
                    <a:cxn ang="0">
                      <a:pos x="30" y="4"/>
                    </a:cxn>
                    <a:cxn ang="0">
                      <a:pos x="29" y="4"/>
                    </a:cxn>
                    <a:cxn ang="0">
                      <a:pos x="27" y="3"/>
                    </a:cxn>
                    <a:cxn ang="0">
                      <a:pos x="25" y="2"/>
                    </a:cxn>
                    <a:cxn ang="0">
                      <a:pos x="23" y="2"/>
                    </a:cxn>
                    <a:cxn ang="0">
                      <a:pos x="22" y="2"/>
                    </a:cxn>
                    <a:cxn ang="0">
                      <a:pos x="20" y="1"/>
                    </a:cxn>
                    <a:cxn ang="0">
                      <a:pos x="18" y="1"/>
                    </a:cxn>
                    <a:cxn ang="0">
                      <a:pos x="16" y="1"/>
                    </a:cxn>
                    <a:cxn ang="0">
                      <a:pos x="14" y="0"/>
                    </a:cxn>
                    <a:cxn ang="0">
                      <a:pos x="12" y="0"/>
                    </a:cxn>
                    <a:cxn ang="0">
                      <a:pos x="1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57" h="19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6" y="2"/>
                      </a:lnTo>
                      <a:lnTo>
                        <a:pt x="18" y="3"/>
                      </a:lnTo>
                      <a:lnTo>
                        <a:pt x="20" y="3"/>
                      </a:lnTo>
                      <a:lnTo>
                        <a:pt x="22" y="3"/>
                      </a:lnTo>
                      <a:lnTo>
                        <a:pt x="23" y="4"/>
                      </a:lnTo>
                      <a:lnTo>
                        <a:pt x="25" y="4"/>
                      </a:lnTo>
                      <a:lnTo>
                        <a:pt x="26" y="5"/>
                      </a:lnTo>
                      <a:lnTo>
                        <a:pt x="28" y="5"/>
                      </a:lnTo>
                      <a:lnTo>
                        <a:pt x="30" y="6"/>
                      </a:lnTo>
                      <a:lnTo>
                        <a:pt x="32" y="6"/>
                      </a:lnTo>
                      <a:lnTo>
                        <a:pt x="34" y="7"/>
                      </a:lnTo>
                      <a:lnTo>
                        <a:pt x="35" y="7"/>
                      </a:lnTo>
                      <a:lnTo>
                        <a:pt x="37" y="8"/>
                      </a:lnTo>
                      <a:lnTo>
                        <a:pt x="38" y="8"/>
                      </a:lnTo>
                      <a:lnTo>
                        <a:pt x="45" y="12"/>
                      </a:lnTo>
                      <a:lnTo>
                        <a:pt x="46" y="13"/>
                      </a:lnTo>
                      <a:lnTo>
                        <a:pt x="48" y="14"/>
                      </a:lnTo>
                      <a:lnTo>
                        <a:pt x="49" y="15"/>
                      </a:lnTo>
                      <a:lnTo>
                        <a:pt x="50" y="16"/>
                      </a:lnTo>
                      <a:lnTo>
                        <a:pt x="53" y="18"/>
                      </a:lnTo>
                      <a:lnTo>
                        <a:pt x="56" y="19"/>
                      </a:lnTo>
                      <a:lnTo>
                        <a:pt x="57" y="19"/>
                      </a:lnTo>
                      <a:lnTo>
                        <a:pt x="57" y="19"/>
                      </a:lnTo>
                      <a:lnTo>
                        <a:pt x="57" y="18"/>
                      </a:lnTo>
                      <a:lnTo>
                        <a:pt x="57" y="17"/>
                      </a:lnTo>
                      <a:lnTo>
                        <a:pt x="54" y="16"/>
                      </a:lnTo>
                      <a:lnTo>
                        <a:pt x="51" y="14"/>
                      </a:lnTo>
                      <a:lnTo>
                        <a:pt x="50" y="13"/>
                      </a:lnTo>
                      <a:lnTo>
                        <a:pt x="49" y="12"/>
                      </a:lnTo>
                      <a:lnTo>
                        <a:pt x="47" y="10"/>
                      </a:lnTo>
                      <a:lnTo>
                        <a:pt x="46" y="10"/>
                      </a:lnTo>
                      <a:lnTo>
                        <a:pt x="39" y="7"/>
                      </a:lnTo>
                      <a:lnTo>
                        <a:pt x="38" y="6"/>
                      </a:lnTo>
                      <a:lnTo>
                        <a:pt x="36" y="6"/>
                      </a:lnTo>
                      <a:lnTo>
                        <a:pt x="35" y="5"/>
                      </a:lnTo>
                      <a:lnTo>
                        <a:pt x="33" y="4"/>
                      </a:lnTo>
                      <a:lnTo>
                        <a:pt x="30" y="4"/>
                      </a:lnTo>
                      <a:lnTo>
                        <a:pt x="29" y="4"/>
                      </a:lnTo>
                      <a:lnTo>
                        <a:pt x="27" y="3"/>
                      </a:lnTo>
                      <a:lnTo>
                        <a:pt x="25" y="2"/>
                      </a:lnTo>
                      <a:lnTo>
                        <a:pt x="23" y="2"/>
                      </a:lnTo>
                      <a:lnTo>
                        <a:pt x="22" y="2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6" y="1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28" name="Freeform 140"/>
                <p:cNvSpPr>
                  <a:spLocks/>
                </p:cNvSpPr>
                <p:nvPr/>
              </p:nvSpPr>
              <p:spPr bwMode="auto">
                <a:xfrm>
                  <a:off x="775" y="1832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1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1" y="3"/>
                    </a:cxn>
                    <a:cxn ang="0">
                      <a:pos x="5" y="3"/>
                    </a:cxn>
                    <a:cxn ang="0">
                      <a:pos x="6" y="3"/>
                    </a:cxn>
                    <a:cxn ang="0">
                      <a:pos x="19" y="3"/>
                    </a:cxn>
                    <a:cxn ang="0">
                      <a:pos x="19" y="2"/>
                    </a:cxn>
                    <a:cxn ang="0">
                      <a:pos x="20" y="2"/>
                    </a:cxn>
                    <a:cxn ang="0">
                      <a:pos x="20" y="2"/>
                    </a:cxn>
                    <a:cxn ang="0">
                      <a:pos x="19" y="2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6" y="0"/>
                    </a:cxn>
                    <a:cxn ang="0">
                      <a:pos x="5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1" y="3"/>
                    </a:cxn>
                  </a:cxnLst>
                  <a:rect l="0" t="0" r="r" b="b"/>
                  <a:pathLst>
                    <a:path w="20" h="4">
                      <a:moveTo>
                        <a:pt x="1" y="3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5" y="3"/>
                      </a:lnTo>
                      <a:lnTo>
                        <a:pt x="6" y="3"/>
                      </a:lnTo>
                      <a:lnTo>
                        <a:pt x="19" y="3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19" y="2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29" name="Freeform 141"/>
                <p:cNvSpPr>
                  <a:spLocks/>
                </p:cNvSpPr>
                <p:nvPr/>
              </p:nvSpPr>
              <p:spPr bwMode="auto">
                <a:xfrm>
                  <a:off x="779" y="1832"/>
                  <a:ext cx="11" cy="4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10" y="3"/>
                    </a:cxn>
                    <a:cxn ang="0">
                      <a:pos x="12" y="3"/>
                    </a:cxn>
                    <a:cxn ang="0">
                      <a:pos x="14" y="3"/>
                    </a:cxn>
                    <a:cxn ang="0">
                      <a:pos x="17" y="4"/>
                    </a:cxn>
                    <a:cxn ang="0">
                      <a:pos x="18" y="4"/>
                    </a:cxn>
                    <a:cxn ang="0">
                      <a:pos x="20" y="4"/>
                    </a:cxn>
                    <a:cxn ang="0">
                      <a:pos x="21" y="4"/>
                    </a:cxn>
                    <a:cxn ang="0">
                      <a:pos x="23" y="5"/>
                    </a:cxn>
                    <a:cxn ang="0">
                      <a:pos x="25" y="5"/>
                    </a:cxn>
                    <a:cxn ang="0">
                      <a:pos x="26" y="6"/>
                    </a:cxn>
                    <a:cxn ang="0">
                      <a:pos x="29" y="6"/>
                    </a:cxn>
                    <a:cxn ang="0">
                      <a:pos x="31" y="7"/>
                    </a:cxn>
                    <a:cxn ang="0">
                      <a:pos x="32" y="7"/>
                    </a:cxn>
                    <a:cxn ang="0">
                      <a:pos x="34" y="8"/>
                    </a:cxn>
                    <a:cxn ang="0">
                      <a:pos x="35" y="9"/>
                    </a:cxn>
                    <a:cxn ang="0">
                      <a:pos x="37" y="9"/>
                    </a:cxn>
                    <a:cxn ang="0">
                      <a:pos x="38" y="10"/>
                    </a:cxn>
                    <a:cxn ang="0">
                      <a:pos x="45" y="14"/>
                    </a:cxn>
                    <a:cxn ang="0">
                      <a:pos x="46" y="14"/>
                    </a:cxn>
                    <a:cxn ang="0">
                      <a:pos x="48" y="15"/>
                    </a:cxn>
                    <a:cxn ang="0">
                      <a:pos x="49" y="16"/>
                    </a:cxn>
                    <a:cxn ang="0">
                      <a:pos x="50" y="17"/>
                    </a:cxn>
                    <a:cxn ang="0">
                      <a:pos x="54" y="19"/>
                    </a:cxn>
                    <a:cxn ang="0">
                      <a:pos x="56" y="20"/>
                    </a:cxn>
                    <a:cxn ang="0">
                      <a:pos x="57" y="20"/>
                    </a:cxn>
                    <a:cxn ang="0">
                      <a:pos x="57" y="20"/>
                    </a:cxn>
                    <a:cxn ang="0">
                      <a:pos x="57" y="19"/>
                    </a:cxn>
                    <a:cxn ang="0">
                      <a:pos x="57" y="19"/>
                    </a:cxn>
                    <a:cxn ang="0">
                      <a:pos x="54" y="17"/>
                    </a:cxn>
                    <a:cxn ang="0">
                      <a:pos x="52" y="15"/>
                    </a:cxn>
                    <a:cxn ang="0">
                      <a:pos x="50" y="14"/>
                    </a:cxn>
                    <a:cxn ang="0">
                      <a:pos x="48" y="14"/>
                    </a:cxn>
                    <a:cxn ang="0">
                      <a:pos x="47" y="12"/>
                    </a:cxn>
                    <a:cxn ang="0">
                      <a:pos x="46" y="11"/>
                    </a:cxn>
                    <a:cxn ang="0">
                      <a:pos x="40" y="8"/>
                    </a:cxn>
                    <a:cxn ang="0">
                      <a:pos x="38" y="7"/>
                    </a:cxn>
                    <a:cxn ang="0">
                      <a:pos x="36" y="7"/>
                    </a:cxn>
                    <a:cxn ang="0">
                      <a:pos x="34" y="7"/>
                    </a:cxn>
                    <a:cxn ang="0">
                      <a:pos x="33" y="6"/>
                    </a:cxn>
                    <a:cxn ang="0">
                      <a:pos x="31" y="6"/>
                    </a:cxn>
                    <a:cxn ang="0">
                      <a:pos x="30" y="5"/>
                    </a:cxn>
                    <a:cxn ang="0">
                      <a:pos x="28" y="4"/>
                    </a:cxn>
                    <a:cxn ang="0">
                      <a:pos x="25" y="4"/>
                    </a:cxn>
                    <a:cxn ang="0">
                      <a:pos x="23" y="4"/>
                    </a:cxn>
                    <a:cxn ang="0">
                      <a:pos x="22" y="3"/>
                    </a:cxn>
                    <a:cxn ang="0">
                      <a:pos x="20" y="2"/>
                    </a:cxn>
                    <a:cxn ang="0">
                      <a:pos x="18" y="2"/>
                    </a:cxn>
                    <a:cxn ang="0">
                      <a:pos x="17" y="2"/>
                    </a:cxn>
                    <a:cxn ang="0">
                      <a:pos x="14" y="2"/>
                    </a:cxn>
                    <a:cxn ang="0">
                      <a:pos x="12" y="2"/>
                    </a:cxn>
                    <a:cxn ang="0">
                      <a:pos x="1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57" h="20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0" y="3"/>
                      </a:lnTo>
                      <a:lnTo>
                        <a:pt x="12" y="3"/>
                      </a:lnTo>
                      <a:lnTo>
                        <a:pt x="14" y="3"/>
                      </a:lnTo>
                      <a:lnTo>
                        <a:pt x="17" y="4"/>
                      </a:lnTo>
                      <a:lnTo>
                        <a:pt x="18" y="4"/>
                      </a:lnTo>
                      <a:lnTo>
                        <a:pt x="20" y="4"/>
                      </a:lnTo>
                      <a:lnTo>
                        <a:pt x="21" y="4"/>
                      </a:lnTo>
                      <a:lnTo>
                        <a:pt x="23" y="5"/>
                      </a:lnTo>
                      <a:lnTo>
                        <a:pt x="25" y="5"/>
                      </a:lnTo>
                      <a:lnTo>
                        <a:pt x="26" y="6"/>
                      </a:lnTo>
                      <a:lnTo>
                        <a:pt x="29" y="6"/>
                      </a:lnTo>
                      <a:lnTo>
                        <a:pt x="31" y="7"/>
                      </a:lnTo>
                      <a:lnTo>
                        <a:pt x="32" y="7"/>
                      </a:lnTo>
                      <a:lnTo>
                        <a:pt x="34" y="8"/>
                      </a:lnTo>
                      <a:lnTo>
                        <a:pt x="35" y="9"/>
                      </a:lnTo>
                      <a:lnTo>
                        <a:pt x="37" y="9"/>
                      </a:lnTo>
                      <a:lnTo>
                        <a:pt x="38" y="10"/>
                      </a:lnTo>
                      <a:lnTo>
                        <a:pt x="45" y="14"/>
                      </a:lnTo>
                      <a:lnTo>
                        <a:pt x="46" y="14"/>
                      </a:lnTo>
                      <a:lnTo>
                        <a:pt x="48" y="15"/>
                      </a:lnTo>
                      <a:lnTo>
                        <a:pt x="49" y="16"/>
                      </a:lnTo>
                      <a:lnTo>
                        <a:pt x="50" y="17"/>
                      </a:lnTo>
                      <a:lnTo>
                        <a:pt x="54" y="19"/>
                      </a:lnTo>
                      <a:lnTo>
                        <a:pt x="56" y="20"/>
                      </a:lnTo>
                      <a:lnTo>
                        <a:pt x="57" y="20"/>
                      </a:lnTo>
                      <a:lnTo>
                        <a:pt x="57" y="20"/>
                      </a:lnTo>
                      <a:lnTo>
                        <a:pt x="57" y="19"/>
                      </a:lnTo>
                      <a:lnTo>
                        <a:pt x="57" y="19"/>
                      </a:lnTo>
                      <a:lnTo>
                        <a:pt x="54" y="17"/>
                      </a:lnTo>
                      <a:lnTo>
                        <a:pt x="52" y="15"/>
                      </a:lnTo>
                      <a:lnTo>
                        <a:pt x="50" y="14"/>
                      </a:lnTo>
                      <a:lnTo>
                        <a:pt x="48" y="14"/>
                      </a:lnTo>
                      <a:lnTo>
                        <a:pt x="47" y="12"/>
                      </a:lnTo>
                      <a:lnTo>
                        <a:pt x="46" y="11"/>
                      </a:lnTo>
                      <a:lnTo>
                        <a:pt x="40" y="8"/>
                      </a:lnTo>
                      <a:lnTo>
                        <a:pt x="38" y="7"/>
                      </a:lnTo>
                      <a:lnTo>
                        <a:pt x="36" y="7"/>
                      </a:lnTo>
                      <a:lnTo>
                        <a:pt x="34" y="7"/>
                      </a:lnTo>
                      <a:lnTo>
                        <a:pt x="33" y="6"/>
                      </a:lnTo>
                      <a:lnTo>
                        <a:pt x="31" y="6"/>
                      </a:lnTo>
                      <a:lnTo>
                        <a:pt x="30" y="5"/>
                      </a:lnTo>
                      <a:lnTo>
                        <a:pt x="28" y="4"/>
                      </a:lnTo>
                      <a:lnTo>
                        <a:pt x="25" y="4"/>
                      </a:lnTo>
                      <a:lnTo>
                        <a:pt x="23" y="4"/>
                      </a:lnTo>
                      <a:lnTo>
                        <a:pt x="22" y="3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7" y="2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30" name="Freeform 142"/>
                <p:cNvSpPr>
                  <a:spLocks/>
                </p:cNvSpPr>
                <p:nvPr/>
              </p:nvSpPr>
              <p:spPr bwMode="auto">
                <a:xfrm>
                  <a:off x="778" y="1834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1" y="3"/>
                    </a:cxn>
                    <a:cxn ang="0">
                      <a:pos x="1" y="2"/>
                    </a:cxn>
                    <a:cxn ang="0">
                      <a:pos x="6" y="2"/>
                    </a:cxn>
                    <a:cxn ang="0">
                      <a:pos x="7" y="2"/>
                    </a:cxn>
                    <a:cxn ang="0">
                      <a:pos x="20" y="2"/>
                    </a:cxn>
                    <a:cxn ang="0">
                      <a:pos x="20" y="2"/>
                    </a:cxn>
                    <a:cxn ang="0">
                      <a:pos x="20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7" y="0"/>
                    </a:cxn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20" h="4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31" name="Freeform 143"/>
                <p:cNvSpPr>
                  <a:spLocks/>
                </p:cNvSpPr>
                <p:nvPr/>
              </p:nvSpPr>
              <p:spPr bwMode="auto">
                <a:xfrm>
                  <a:off x="782" y="1834"/>
                  <a:ext cx="11" cy="4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9" y="2"/>
                    </a:cxn>
                    <a:cxn ang="0">
                      <a:pos x="12" y="2"/>
                    </a:cxn>
                    <a:cxn ang="0">
                      <a:pos x="13" y="2"/>
                    </a:cxn>
                    <a:cxn ang="0">
                      <a:pos x="16" y="3"/>
                    </a:cxn>
                    <a:cxn ang="0">
                      <a:pos x="17" y="3"/>
                    </a:cxn>
                    <a:cxn ang="0">
                      <a:pos x="19" y="3"/>
                    </a:cxn>
                    <a:cxn ang="0">
                      <a:pos x="20" y="4"/>
                    </a:cxn>
                    <a:cxn ang="0">
                      <a:pos x="23" y="4"/>
                    </a:cxn>
                    <a:cxn ang="0">
                      <a:pos x="25" y="4"/>
                    </a:cxn>
                    <a:cxn ang="0">
                      <a:pos x="26" y="5"/>
                    </a:cxn>
                    <a:cxn ang="0">
                      <a:pos x="28" y="5"/>
                    </a:cxn>
                    <a:cxn ang="0">
                      <a:pos x="30" y="6"/>
                    </a:cxn>
                    <a:cxn ang="0">
                      <a:pos x="31" y="6"/>
                    </a:cxn>
                    <a:cxn ang="0">
                      <a:pos x="33" y="7"/>
                    </a:cxn>
                    <a:cxn ang="0">
                      <a:pos x="35" y="8"/>
                    </a:cxn>
                    <a:cxn ang="0">
                      <a:pos x="37" y="8"/>
                    </a:cxn>
                    <a:cxn ang="0">
                      <a:pos x="38" y="9"/>
                    </a:cxn>
                    <a:cxn ang="0">
                      <a:pos x="44" y="12"/>
                    </a:cxn>
                    <a:cxn ang="0">
                      <a:pos x="45" y="12"/>
                    </a:cxn>
                    <a:cxn ang="0">
                      <a:pos x="47" y="14"/>
                    </a:cxn>
                    <a:cxn ang="0">
                      <a:pos x="49" y="15"/>
                    </a:cxn>
                    <a:cxn ang="0">
                      <a:pos x="50" y="16"/>
                    </a:cxn>
                    <a:cxn ang="0">
                      <a:pos x="52" y="18"/>
                    </a:cxn>
                    <a:cxn ang="0">
                      <a:pos x="55" y="19"/>
                    </a:cxn>
                    <a:cxn ang="0">
                      <a:pos x="55" y="19"/>
                    </a:cxn>
                    <a:cxn ang="0">
                      <a:pos x="56" y="19"/>
                    </a:cxn>
                    <a:cxn ang="0">
                      <a:pos x="56" y="18"/>
                    </a:cxn>
                    <a:cxn ang="0">
                      <a:pos x="55" y="18"/>
                    </a:cxn>
                    <a:cxn ang="0">
                      <a:pos x="53" y="17"/>
                    </a:cxn>
                    <a:cxn ang="0">
                      <a:pos x="51" y="14"/>
                    </a:cxn>
                    <a:cxn ang="0">
                      <a:pos x="50" y="14"/>
                    </a:cxn>
                    <a:cxn ang="0">
                      <a:pos x="48" y="12"/>
                    </a:cxn>
                    <a:cxn ang="0">
                      <a:pos x="47" y="11"/>
                    </a:cxn>
                    <a:cxn ang="0">
                      <a:pos x="45" y="10"/>
                    </a:cxn>
                    <a:cxn ang="0">
                      <a:pos x="38" y="7"/>
                    </a:cxn>
                    <a:cxn ang="0">
                      <a:pos x="37" y="7"/>
                    </a:cxn>
                    <a:cxn ang="0">
                      <a:pos x="35" y="6"/>
                    </a:cxn>
                    <a:cxn ang="0">
                      <a:pos x="33" y="6"/>
                    </a:cxn>
                    <a:cxn ang="0">
                      <a:pos x="31" y="5"/>
                    </a:cxn>
                    <a:cxn ang="0">
                      <a:pos x="30" y="5"/>
                    </a:cxn>
                    <a:cxn ang="0">
                      <a:pos x="28" y="4"/>
                    </a:cxn>
                    <a:cxn ang="0">
                      <a:pos x="26" y="4"/>
                    </a:cxn>
                    <a:cxn ang="0">
                      <a:pos x="25" y="3"/>
                    </a:cxn>
                    <a:cxn ang="0">
                      <a:pos x="23" y="3"/>
                    </a:cxn>
                    <a:cxn ang="0">
                      <a:pos x="21" y="2"/>
                    </a:cxn>
                    <a:cxn ang="0">
                      <a:pos x="19" y="2"/>
                    </a:cxn>
                    <a:cxn ang="0">
                      <a:pos x="17" y="2"/>
                    </a:cxn>
                    <a:cxn ang="0">
                      <a:pos x="16" y="0"/>
                    </a:cxn>
                    <a:cxn ang="0">
                      <a:pos x="13" y="0"/>
                    </a:cxn>
                    <a:cxn ang="0">
                      <a:pos x="12" y="0"/>
                    </a:cxn>
                    <a:cxn ang="0">
                      <a:pos x="9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56" h="19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9" y="2"/>
                      </a:lnTo>
                      <a:lnTo>
                        <a:pt x="12" y="2"/>
                      </a:lnTo>
                      <a:lnTo>
                        <a:pt x="13" y="2"/>
                      </a:lnTo>
                      <a:lnTo>
                        <a:pt x="16" y="3"/>
                      </a:lnTo>
                      <a:lnTo>
                        <a:pt x="17" y="3"/>
                      </a:lnTo>
                      <a:lnTo>
                        <a:pt x="19" y="3"/>
                      </a:lnTo>
                      <a:lnTo>
                        <a:pt x="20" y="4"/>
                      </a:lnTo>
                      <a:lnTo>
                        <a:pt x="23" y="4"/>
                      </a:lnTo>
                      <a:lnTo>
                        <a:pt x="25" y="4"/>
                      </a:lnTo>
                      <a:lnTo>
                        <a:pt x="26" y="5"/>
                      </a:lnTo>
                      <a:lnTo>
                        <a:pt x="28" y="5"/>
                      </a:lnTo>
                      <a:lnTo>
                        <a:pt x="30" y="6"/>
                      </a:lnTo>
                      <a:lnTo>
                        <a:pt x="31" y="6"/>
                      </a:lnTo>
                      <a:lnTo>
                        <a:pt x="33" y="7"/>
                      </a:lnTo>
                      <a:lnTo>
                        <a:pt x="35" y="8"/>
                      </a:lnTo>
                      <a:lnTo>
                        <a:pt x="37" y="8"/>
                      </a:lnTo>
                      <a:lnTo>
                        <a:pt x="38" y="9"/>
                      </a:lnTo>
                      <a:lnTo>
                        <a:pt x="44" y="12"/>
                      </a:lnTo>
                      <a:lnTo>
                        <a:pt x="45" y="12"/>
                      </a:lnTo>
                      <a:lnTo>
                        <a:pt x="47" y="14"/>
                      </a:lnTo>
                      <a:lnTo>
                        <a:pt x="49" y="15"/>
                      </a:lnTo>
                      <a:lnTo>
                        <a:pt x="50" y="16"/>
                      </a:lnTo>
                      <a:lnTo>
                        <a:pt x="52" y="18"/>
                      </a:lnTo>
                      <a:lnTo>
                        <a:pt x="55" y="19"/>
                      </a:lnTo>
                      <a:lnTo>
                        <a:pt x="55" y="19"/>
                      </a:lnTo>
                      <a:lnTo>
                        <a:pt x="56" y="19"/>
                      </a:lnTo>
                      <a:lnTo>
                        <a:pt x="56" y="18"/>
                      </a:lnTo>
                      <a:lnTo>
                        <a:pt x="55" y="18"/>
                      </a:lnTo>
                      <a:lnTo>
                        <a:pt x="53" y="17"/>
                      </a:lnTo>
                      <a:lnTo>
                        <a:pt x="51" y="14"/>
                      </a:lnTo>
                      <a:lnTo>
                        <a:pt x="50" y="14"/>
                      </a:lnTo>
                      <a:lnTo>
                        <a:pt x="48" y="12"/>
                      </a:lnTo>
                      <a:lnTo>
                        <a:pt x="47" y="11"/>
                      </a:lnTo>
                      <a:lnTo>
                        <a:pt x="45" y="10"/>
                      </a:lnTo>
                      <a:lnTo>
                        <a:pt x="38" y="7"/>
                      </a:lnTo>
                      <a:lnTo>
                        <a:pt x="37" y="7"/>
                      </a:lnTo>
                      <a:lnTo>
                        <a:pt x="35" y="6"/>
                      </a:lnTo>
                      <a:lnTo>
                        <a:pt x="33" y="6"/>
                      </a:lnTo>
                      <a:lnTo>
                        <a:pt x="31" y="5"/>
                      </a:lnTo>
                      <a:lnTo>
                        <a:pt x="30" y="5"/>
                      </a:lnTo>
                      <a:lnTo>
                        <a:pt x="28" y="4"/>
                      </a:lnTo>
                      <a:lnTo>
                        <a:pt x="26" y="4"/>
                      </a:lnTo>
                      <a:lnTo>
                        <a:pt x="25" y="3"/>
                      </a:lnTo>
                      <a:lnTo>
                        <a:pt x="23" y="3"/>
                      </a:lnTo>
                      <a:lnTo>
                        <a:pt x="21" y="2"/>
                      </a:ln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32" name="Freeform 144"/>
                <p:cNvSpPr>
                  <a:spLocks/>
                </p:cNvSpPr>
                <p:nvPr/>
              </p:nvSpPr>
              <p:spPr bwMode="auto">
                <a:xfrm>
                  <a:off x="781" y="1836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2" y="3"/>
                    </a:cxn>
                    <a:cxn ang="0">
                      <a:pos x="2" y="1"/>
                    </a:cxn>
                    <a:cxn ang="0">
                      <a:pos x="6" y="3"/>
                    </a:cxn>
                    <a:cxn ang="0">
                      <a:pos x="7" y="1"/>
                    </a:cxn>
                    <a:cxn ang="0">
                      <a:pos x="20" y="1"/>
                    </a:cxn>
                    <a:cxn ang="0">
                      <a:pos x="20" y="1"/>
                    </a:cxn>
                    <a:cxn ang="0">
                      <a:pos x="20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9" y="0"/>
                    </a:cxn>
                    <a:cxn ang="0">
                      <a:pos x="7" y="0"/>
                    </a:cxn>
                    <a:cxn ang="0">
                      <a:pos x="6" y="0"/>
                    </a:cxn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20" h="4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6" y="3"/>
                      </a:lnTo>
                      <a:lnTo>
                        <a:pt x="7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9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33" name="Freeform 145"/>
                <p:cNvSpPr>
                  <a:spLocks/>
                </p:cNvSpPr>
                <p:nvPr/>
              </p:nvSpPr>
              <p:spPr bwMode="auto">
                <a:xfrm>
                  <a:off x="785" y="1836"/>
                  <a:ext cx="12" cy="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0" y="1"/>
                    </a:cxn>
                    <a:cxn ang="0">
                      <a:pos x="12" y="3"/>
                    </a:cxn>
                    <a:cxn ang="0">
                      <a:pos x="13" y="3"/>
                    </a:cxn>
                    <a:cxn ang="0">
                      <a:pos x="15" y="3"/>
                    </a:cxn>
                    <a:cxn ang="0">
                      <a:pos x="17" y="3"/>
                    </a:cxn>
                    <a:cxn ang="0">
                      <a:pos x="20" y="3"/>
                    </a:cxn>
                    <a:cxn ang="0">
                      <a:pos x="21" y="4"/>
                    </a:cxn>
                    <a:cxn ang="0">
                      <a:pos x="23" y="5"/>
                    </a:cxn>
                    <a:cxn ang="0">
                      <a:pos x="24" y="5"/>
                    </a:cxn>
                    <a:cxn ang="0">
                      <a:pos x="25" y="5"/>
                    </a:cxn>
                    <a:cxn ang="0">
                      <a:pos x="27" y="6"/>
                    </a:cxn>
                    <a:cxn ang="0">
                      <a:pos x="31" y="6"/>
                    </a:cxn>
                    <a:cxn ang="0">
                      <a:pos x="31" y="6"/>
                    </a:cxn>
                    <a:cxn ang="0">
                      <a:pos x="33" y="8"/>
                    </a:cxn>
                    <a:cxn ang="0">
                      <a:pos x="34" y="8"/>
                    </a:cxn>
                    <a:cxn ang="0">
                      <a:pos x="36" y="8"/>
                    </a:cxn>
                    <a:cxn ang="0">
                      <a:pos x="37" y="9"/>
                    </a:cxn>
                    <a:cxn ang="0">
                      <a:pos x="45" y="12"/>
                    </a:cxn>
                    <a:cxn ang="0">
                      <a:pos x="46" y="13"/>
                    </a:cxn>
                    <a:cxn ang="0">
                      <a:pos x="47" y="15"/>
                    </a:cxn>
                    <a:cxn ang="0">
                      <a:pos x="49" y="15"/>
                    </a:cxn>
                    <a:cxn ang="0">
                      <a:pos x="50" y="16"/>
                    </a:cxn>
                    <a:cxn ang="0">
                      <a:pos x="52" y="18"/>
                    </a:cxn>
                    <a:cxn ang="0">
                      <a:pos x="55" y="20"/>
                    </a:cxn>
                    <a:cxn ang="0">
                      <a:pos x="56" y="20"/>
                    </a:cxn>
                    <a:cxn ang="0">
                      <a:pos x="57" y="19"/>
                    </a:cxn>
                    <a:cxn ang="0">
                      <a:pos x="57" y="18"/>
                    </a:cxn>
                    <a:cxn ang="0">
                      <a:pos x="56" y="18"/>
                    </a:cxn>
                    <a:cxn ang="0">
                      <a:pos x="53" y="17"/>
                    </a:cxn>
                    <a:cxn ang="0">
                      <a:pos x="51" y="15"/>
                    </a:cxn>
                    <a:cxn ang="0">
                      <a:pos x="49" y="13"/>
                    </a:cxn>
                    <a:cxn ang="0">
                      <a:pos x="48" y="12"/>
                    </a:cxn>
                    <a:cxn ang="0">
                      <a:pos x="46" y="11"/>
                    </a:cxn>
                    <a:cxn ang="0">
                      <a:pos x="45" y="11"/>
                    </a:cxn>
                    <a:cxn ang="0">
                      <a:pos x="38" y="8"/>
                    </a:cxn>
                    <a:cxn ang="0">
                      <a:pos x="37" y="7"/>
                    </a:cxn>
                    <a:cxn ang="0">
                      <a:pos x="35" y="6"/>
                    </a:cxn>
                    <a:cxn ang="0">
                      <a:pos x="34" y="6"/>
                    </a:cxn>
                    <a:cxn ang="0">
                      <a:pos x="32" y="5"/>
                    </a:cxn>
                    <a:cxn ang="0">
                      <a:pos x="31" y="5"/>
                    </a:cxn>
                    <a:cxn ang="0">
                      <a:pos x="28" y="4"/>
                    </a:cxn>
                    <a:cxn ang="0">
                      <a:pos x="26" y="4"/>
                    </a:cxn>
                    <a:cxn ang="0">
                      <a:pos x="24" y="3"/>
                    </a:cxn>
                    <a:cxn ang="0">
                      <a:pos x="23" y="3"/>
                    </a:cxn>
                    <a:cxn ang="0">
                      <a:pos x="22" y="1"/>
                    </a:cxn>
                    <a:cxn ang="0">
                      <a:pos x="20" y="1"/>
                    </a:cxn>
                    <a:cxn ang="0">
                      <a:pos x="17" y="1"/>
                    </a:cxn>
                    <a:cxn ang="0">
                      <a:pos x="15" y="1"/>
                    </a:cxn>
                    <a:cxn ang="0">
                      <a:pos x="13" y="0"/>
                    </a:cxn>
                    <a:cxn ang="0">
                      <a:pos x="12" y="0"/>
                    </a:cxn>
                    <a:cxn ang="0">
                      <a:pos x="1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7" h="2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0" y="1"/>
                      </a:lnTo>
                      <a:lnTo>
                        <a:pt x="12" y="3"/>
                      </a:lnTo>
                      <a:lnTo>
                        <a:pt x="13" y="3"/>
                      </a:lnTo>
                      <a:lnTo>
                        <a:pt x="15" y="3"/>
                      </a:lnTo>
                      <a:lnTo>
                        <a:pt x="17" y="3"/>
                      </a:lnTo>
                      <a:lnTo>
                        <a:pt x="20" y="3"/>
                      </a:lnTo>
                      <a:lnTo>
                        <a:pt x="21" y="4"/>
                      </a:lnTo>
                      <a:lnTo>
                        <a:pt x="23" y="5"/>
                      </a:lnTo>
                      <a:lnTo>
                        <a:pt x="24" y="5"/>
                      </a:lnTo>
                      <a:lnTo>
                        <a:pt x="25" y="5"/>
                      </a:lnTo>
                      <a:lnTo>
                        <a:pt x="27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3" y="8"/>
                      </a:lnTo>
                      <a:lnTo>
                        <a:pt x="34" y="8"/>
                      </a:lnTo>
                      <a:lnTo>
                        <a:pt x="36" y="8"/>
                      </a:lnTo>
                      <a:lnTo>
                        <a:pt x="37" y="9"/>
                      </a:lnTo>
                      <a:lnTo>
                        <a:pt x="45" y="12"/>
                      </a:lnTo>
                      <a:lnTo>
                        <a:pt x="46" y="13"/>
                      </a:lnTo>
                      <a:lnTo>
                        <a:pt x="47" y="15"/>
                      </a:lnTo>
                      <a:lnTo>
                        <a:pt x="49" y="15"/>
                      </a:lnTo>
                      <a:lnTo>
                        <a:pt x="50" y="16"/>
                      </a:lnTo>
                      <a:lnTo>
                        <a:pt x="52" y="18"/>
                      </a:lnTo>
                      <a:lnTo>
                        <a:pt x="55" y="20"/>
                      </a:lnTo>
                      <a:lnTo>
                        <a:pt x="56" y="20"/>
                      </a:lnTo>
                      <a:lnTo>
                        <a:pt x="57" y="19"/>
                      </a:lnTo>
                      <a:lnTo>
                        <a:pt x="57" y="18"/>
                      </a:lnTo>
                      <a:lnTo>
                        <a:pt x="56" y="18"/>
                      </a:lnTo>
                      <a:lnTo>
                        <a:pt x="53" y="17"/>
                      </a:lnTo>
                      <a:lnTo>
                        <a:pt x="51" y="15"/>
                      </a:lnTo>
                      <a:lnTo>
                        <a:pt x="49" y="13"/>
                      </a:lnTo>
                      <a:lnTo>
                        <a:pt x="48" y="12"/>
                      </a:lnTo>
                      <a:lnTo>
                        <a:pt x="46" y="11"/>
                      </a:lnTo>
                      <a:lnTo>
                        <a:pt x="45" y="11"/>
                      </a:lnTo>
                      <a:lnTo>
                        <a:pt x="38" y="8"/>
                      </a:lnTo>
                      <a:lnTo>
                        <a:pt x="37" y="7"/>
                      </a:lnTo>
                      <a:lnTo>
                        <a:pt x="35" y="6"/>
                      </a:lnTo>
                      <a:lnTo>
                        <a:pt x="34" y="6"/>
                      </a:lnTo>
                      <a:lnTo>
                        <a:pt x="32" y="5"/>
                      </a:lnTo>
                      <a:lnTo>
                        <a:pt x="31" y="5"/>
                      </a:lnTo>
                      <a:lnTo>
                        <a:pt x="28" y="4"/>
                      </a:lnTo>
                      <a:lnTo>
                        <a:pt x="26" y="4"/>
                      </a:lnTo>
                      <a:lnTo>
                        <a:pt x="24" y="3"/>
                      </a:lnTo>
                      <a:lnTo>
                        <a:pt x="23" y="3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34" name="Freeform 146"/>
                <p:cNvSpPr>
                  <a:spLocks/>
                </p:cNvSpPr>
                <p:nvPr/>
              </p:nvSpPr>
              <p:spPr bwMode="auto">
                <a:xfrm>
                  <a:off x="785" y="1839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2" y="2"/>
                    </a:cxn>
                    <a:cxn ang="0">
                      <a:pos x="1" y="1"/>
                    </a:cxn>
                    <a:cxn ang="0">
                      <a:pos x="19" y="2"/>
                    </a:cxn>
                    <a:cxn ang="0">
                      <a:pos x="20" y="2"/>
                    </a:cxn>
                    <a:cxn ang="0">
                      <a:pos x="20" y="1"/>
                    </a:cxn>
                    <a:cxn ang="0">
                      <a:pos x="20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9" y="0"/>
                    </a:cxn>
                    <a:cxn ang="0">
                      <a:pos x="1" y="0"/>
                    </a:cxn>
                    <a:cxn ang="0">
                      <a:pos x="0" y="2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20" h="4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2" y="2"/>
                      </a:lnTo>
                      <a:lnTo>
                        <a:pt x="1" y="1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9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35" name="Freeform 147"/>
                <p:cNvSpPr>
                  <a:spLocks/>
                </p:cNvSpPr>
                <p:nvPr/>
              </p:nvSpPr>
              <p:spPr bwMode="auto">
                <a:xfrm>
                  <a:off x="788" y="1839"/>
                  <a:ext cx="12" cy="4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10" y="2"/>
                    </a:cxn>
                    <a:cxn ang="0">
                      <a:pos x="12" y="2"/>
                    </a:cxn>
                    <a:cxn ang="0">
                      <a:pos x="14" y="2"/>
                    </a:cxn>
                    <a:cxn ang="0">
                      <a:pos x="17" y="2"/>
                    </a:cxn>
                    <a:cxn ang="0">
                      <a:pos x="19" y="4"/>
                    </a:cxn>
                    <a:cxn ang="0">
                      <a:pos x="20" y="4"/>
                    </a:cxn>
                    <a:cxn ang="0">
                      <a:pos x="22" y="4"/>
                    </a:cxn>
                    <a:cxn ang="0">
                      <a:pos x="24" y="5"/>
                    </a:cxn>
                    <a:cxn ang="0">
                      <a:pos x="25" y="5"/>
                    </a:cxn>
                    <a:cxn ang="0">
                      <a:pos x="26" y="6"/>
                    </a:cxn>
                    <a:cxn ang="0">
                      <a:pos x="29" y="6"/>
                    </a:cxn>
                    <a:cxn ang="0">
                      <a:pos x="31" y="7"/>
                    </a:cxn>
                    <a:cxn ang="0">
                      <a:pos x="32" y="7"/>
                    </a:cxn>
                    <a:cxn ang="0">
                      <a:pos x="34" y="8"/>
                    </a:cxn>
                    <a:cxn ang="0">
                      <a:pos x="37" y="9"/>
                    </a:cxn>
                    <a:cxn ang="0">
                      <a:pos x="38" y="9"/>
                    </a:cxn>
                    <a:cxn ang="0">
                      <a:pos x="41" y="10"/>
                    </a:cxn>
                    <a:cxn ang="0">
                      <a:pos x="44" y="12"/>
                    </a:cxn>
                    <a:cxn ang="0">
                      <a:pos x="45" y="12"/>
                    </a:cxn>
                    <a:cxn ang="0">
                      <a:pos x="46" y="13"/>
                    </a:cxn>
                    <a:cxn ang="0">
                      <a:pos x="48" y="14"/>
                    </a:cxn>
                    <a:cxn ang="0">
                      <a:pos x="49" y="16"/>
                    </a:cxn>
                    <a:cxn ang="0">
                      <a:pos x="50" y="16"/>
                    </a:cxn>
                    <a:cxn ang="0">
                      <a:pos x="54" y="19"/>
                    </a:cxn>
                    <a:cxn ang="0">
                      <a:pos x="56" y="20"/>
                    </a:cxn>
                    <a:cxn ang="0">
                      <a:pos x="57" y="20"/>
                    </a:cxn>
                    <a:cxn ang="0">
                      <a:pos x="57" y="19"/>
                    </a:cxn>
                    <a:cxn ang="0">
                      <a:pos x="57" y="19"/>
                    </a:cxn>
                    <a:cxn ang="0">
                      <a:pos x="57" y="18"/>
                    </a:cxn>
                    <a:cxn ang="0">
                      <a:pos x="54" y="17"/>
                    </a:cxn>
                    <a:cxn ang="0">
                      <a:pos x="52" y="14"/>
                    </a:cxn>
                    <a:cxn ang="0">
                      <a:pos x="50" y="13"/>
                    </a:cxn>
                    <a:cxn ang="0">
                      <a:pos x="48" y="12"/>
                    </a:cxn>
                    <a:cxn ang="0">
                      <a:pos x="47" y="11"/>
                    </a:cxn>
                    <a:cxn ang="0">
                      <a:pos x="46" y="11"/>
                    </a:cxn>
                    <a:cxn ang="0">
                      <a:pos x="45" y="10"/>
                    </a:cxn>
                    <a:cxn ang="0">
                      <a:pos x="42" y="9"/>
                    </a:cxn>
                    <a:cxn ang="0">
                      <a:pos x="40" y="8"/>
                    </a:cxn>
                    <a:cxn ang="0">
                      <a:pos x="37" y="7"/>
                    </a:cxn>
                    <a:cxn ang="0">
                      <a:pos x="34" y="6"/>
                    </a:cxn>
                    <a:cxn ang="0">
                      <a:pos x="33" y="5"/>
                    </a:cxn>
                    <a:cxn ang="0">
                      <a:pos x="31" y="5"/>
                    </a:cxn>
                    <a:cxn ang="0">
                      <a:pos x="30" y="4"/>
                    </a:cxn>
                    <a:cxn ang="0">
                      <a:pos x="28" y="4"/>
                    </a:cxn>
                    <a:cxn ang="0">
                      <a:pos x="25" y="2"/>
                    </a:cxn>
                    <a:cxn ang="0">
                      <a:pos x="24" y="2"/>
                    </a:cxn>
                    <a:cxn ang="0">
                      <a:pos x="22" y="2"/>
                    </a:cxn>
                    <a:cxn ang="0">
                      <a:pos x="20" y="1"/>
                    </a:cxn>
                    <a:cxn ang="0">
                      <a:pos x="19" y="1"/>
                    </a:cxn>
                    <a:cxn ang="0">
                      <a:pos x="17" y="1"/>
                    </a:cxn>
                    <a:cxn ang="0">
                      <a:pos x="14" y="0"/>
                    </a:cxn>
                    <a:cxn ang="0">
                      <a:pos x="12" y="0"/>
                    </a:cxn>
                    <a:cxn ang="0">
                      <a:pos x="1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57" h="2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7" y="2"/>
                      </a:lnTo>
                      <a:lnTo>
                        <a:pt x="19" y="4"/>
                      </a:lnTo>
                      <a:lnTo>
                        <a:pt x="20" y="4"/>
                      </a:lnTo>
                      <a:lnTo>
                        <a:pt x="22" y="4"/>
                      </a:lnTo>
                      <a:lnTo>
                        <a:pt x="24" y="5"/>
                      </a:lnTo>
                      <a:lnTo>
                        <a:pt x="25" y="5"/>
                      </a:lnTo>
                      <a:lnTo>
                        <a:pt x="26" y="6"/>
                      </a:lnTo>
                      <a:lnTo>
                        <a:pt x="29" y="6"/>
                      </a:lnTo>
                      <a:lnTo>
                        <a:pt x="31" y="7"/>
                      </a:lnTo>
                      <a:lnTo>
                        <a:pt x="32" y="7"/>
                      </a:lnTo>
                      <a:lnTo>
                        <a:pt x="34" y="8"/>
                      </a:lnTo>
                      <a:lnTo>
                        <a:pt x="37" y="9"/>
                      </a:lnTo>
                      <a:lnTo>
                        <a:pt x="38" y="9"/>
                      </a:lnTo>
                      <a:lnTo>
                        <a:pt x="41" y="10"/>
                      </a:lnTo>
                      <a:lnTo>
                        <a:pt x="44" y="12"/>
                      </a:lnTo>
                      <a:lnTo>
                        <a:pt x="45" y="12"/>
                      </a:lnTo>
                      <a:lnTo>
                        <a:pt x="46" y="13"/>
                      </a:lnTo>
                      <a:lnTo>
                        <a:pt x="48" y="14"/>
                      </a:lnTo>
                      <a:lnTo>
                        <a:pt x="49" y="16"/>
                      </a:lnTo>
                      <a:lnTo>
                        <a:pt x="50" y="16"/>
                      </a:lnTo>
                      <a:lnTo>
                        <a:pt x="54" y="19"/>
                      </a:lnTo>
                      <a:lnTo>
                        <a:pt x="56" y="20"/>
                      </a:lnTo>
                      <a:lnTo>
                        <a:pt x="57" y="20"/>
                      </a:lnTo>
                      <a:lnTo>
                        <a:pt x="57" y="19"/>
                      </a:lnTo>
                      <a:lnTo>
                        <a:pt x="57" y="19"/>
                      </a:lnTo>
                      <a:lnTo>
                        <a:pt x="57" y="18"/>
                      </a:lnTo>
                      <a:lnTo>
                        <a:pt x="54" y="17"/>
                      </a:lnTo>
                      <a:lnTo>
                        <a:pt x="52" y="14"/>
                      </a:lnTo>
                      <a:lnTo>
                        <a:pt x="50" y="13"/>
                      </a:lnTo>
                      <a:lnTo>
                        <a:pt x="48" y="12"/>
                      </a:lnTo>
                      <a:lnTo>
                        <a:pt x="47" y="11"/>
                      </a:lnTo>
                      <a:lnTo>
                        <a:pt x="46" y="11"/>
                      </a:lnTo>
                      <a:lnTo>
                        <a:pt x="45" y="10"/>
                      </a:lnTo>
                      <a:lnTo>
                        <a:pt x="42" y="9"/>
                      </a:lnTo>
                      <a:lnTo>
                        <a:pt x="40" y="8"/>
                      </a:lnTo>
                      <a:lnTo>
                        <a:pt x="37" y="7"/>
                      </a:lnTo>
                      <a:lnTo>
                        <a:pt x="34" y="6"/>
                      </a:lnTo>
                      <a:lnTo>
                        <a:pt x="33" y="5"/>
                      </a:lnTo>
                      <a:lnTo>
                        <a:pt x="31" y="5"/>
                      </a:lnTo>
                      <a:lnTo>
                        <a:pt x="30" y="4"/>
                      </a:lnTo>
                      <a:lnTo>
                        <a:pt x="28" y="4"/>
                      </a:lnTo>
                      <a:lnTo>
                        <a:pt x="25" y="2"/>
                      </a:lnTo>
                      <a:lnTo>
                        <a:pt x="24" y="2"/>
                      </a:lnTo>
                      <a:lnTo>
                        <a:pt x="22" y="2"/>
                      </a:ln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7" y="1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36" name="Freeform 148"/>
                <p:cNvSpPr>
                  <a:spLocks/>
                </p:cNvSpPr>
                <p:nvPr/>
              </p:nvSpPr>
              <p:spPr bwMode="auto">
                <a:xfrm>
                  <a:off x="788" y="1841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1" y="3"/>
                    </a:cxn>
                    <a:cxn ang="0">
                      <a:pos x="2" y="2"/>
                    </a:cxn>
                    <a:cxn ang="0">
                      <a:pos x="1" y="1"/>
                    </a:cxn>
                    <a:cxn ang="0">
                      <a:pos x="20" y="2"/>
                    </a:cxn>
                    <a:cxn ang="0">
                      <a:pos x="20" y="2"/>
                    </a:cxn>
                    <a:cxn ang="0">
                      <a:pos x="20" y="1"/>
                    </a:cxn>
                    <a:cxn ang="0">
                      <a:pos x="21" y="1"/>
                    </a:cxn>
                    <a:cxn ang="0">
                      <a:pos x="21" y="1"/>
                    </a:cxn>
                    <a:cxn ang="0">
                      <a:pos x="20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21" h="3">
                      <a:moveTo>
                        <a:pt x="1" y="1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2" y="2"/>
                      </a:lnTo>
                      <a:lnTo>
                        <a:pt x="1" y="1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0" y="1"/>
                      </a:lnTo>
                      <a:lnTo>
                        <a:pt x="21" y="1"/>
                      </a:lnTo>
                      <a:lnTo>
                        <a:pt x="21" y="1"/>
                      </a:lnTo>
                      <a:lnTo>
                        <a:pt x="20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37" name="Freeform 149"/>
                <p:cNvSpPr>
                  <a:spLocks/>
                </p:cNvSpPr>
                <p:nvPr/>
              </p:nvSpPr>
              <p:spPr bwMode="auto">
                <a:xfrm>
                  <a:off x="792" y="1841"/>
                  <a:ext cx="11" cy="4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9" y="2"/>
                    </a:cxn>
                    <a:cxn ang="0">
                      <a:pos x="12" y="2"/>
                    </a:cxn>
                    <a:cxn ang="0">
                      <a:pos x="14" y="2"/>
                    </a:cxn>
                    <a:cxn ang="0">
                      <a:pos x="16" y="3"/>
                    </a:cxn>
                    <a:cxn ang="0">
                      <a:pos x="17" y="3"/>
                    </a:cxn>
                    <a:cxn ang="0">
                      <a:pos x="19" y="3"/>
                    </a:cxn>
                    <a:cxn ang="0">
                      <a:pos x="20" y="3"/>
                    </a:cxn>
                    <a:cxn ang="0">
                      <a:pos x="23" y="5"/>
                    </a:cxn>
                    <a:cxn ang="0">
                      <a:pos x="25" y="5"/>
                    </a:cxn>
                    <a:cxn ang="0">
                      <a:pos x="26" y="6"/>
                    </a:cxn>
                    <a:cxn ang="0">
                      <a:pos x="28" y="6"/>
                    </a:cxn>
                    <a:cxn ang="0">
                      <a:pos x="30" y="7"/>
                    </a:cxn>
                    <a:cxn ang="0">
                      <a:pos x="31" y="7"/>
                    </a:cxn>
                    <a:cxn ang="0">
                      <a:pos x="33" y="8"/>
                    </a:cxn>
                    <a:cxn ang="0">
                      <a:pos x="35" y="8"/>
                    </a:cxn>
                    <a:cxn ang="0">
                      <a:pos x="37" y="9"/>
                    </a:cxn>
                    <a:cxn ang="0">
                      <a:pos x="38" y="10"/>
                    </a:cxn>
                    <a:cxn ang="0">
                      <a:pos x="44" y="13"/>
                    </a:cxn>
                    <a:cxn ang="0">
                      <a:pos x="45" y="13"/>
                    </a:cxn>
                    <a:cxn ang="0">
                      <a:pos x="48" y="14"/>
                    </a:cxn>
                    <a:cxn ang="0">
                      <a:pos x="49" y="15"/>
                    </a:cxn>
                    <a:cxn ang="0">
                      <a:pos x="50" y="16"/>
                    </a:cxn>
                    <a:cxn ang="0">
                      <a:pos x="53" y="19"/>
                    </a:cxn>
                    <a:cxn ang="0">
                      <a:pos x="55" y="20"/>
                    </a:cxn>
                    <a:cxn ang="0">
                      <a:pos x="56" y="20"/>
                    </a:cxn>
                    <a:cxn ang="0">
                      <a:pos x="56" y="20"/>
                    </a:cxn>
                    <a:cxn ang="0">
                      <a:pos x="56" y="19"/>
                    </a:cxn>
                    <a:cxn ang="0">
                      <a:pos x="56" y="19"/>
                    </a:cxn>
                    <a:cxn ang="0">
                      <a:pos x="53" y="16"/>
                    </a:cxn>
                    <a:cxn ang="0">
                      <a:pos x="51" y="14"/>
                    </a:cxn>
                    <a:cxn ang="0">
                      <a:pos x="50" y="13"/>
                    </a:cxn>
                    <a:cxn ang="0">
                      <a:pos x="49" y="13"/>
                    </a:cxn>
                    <a:cxn ang="0">
                      <a:pos x="47" y="12"/>
                    </a:cxn>
                    <a:cxn ang="0">
                      <a:pos x="45" y="11"/>
                    </a:cxn>
                    <a:cxn ang="0">
                      <a:pos x="39" y="8"/>
                    </a:cxn>
                    <a:cxn ang="0">
                      <a:pos x="38" y="7"/>
                    </a:cxn>
                    <a:cxn ang="0">
                      <a:pos x="36" y="7"/>
                    </a:cxn>
                    <a:cxn ang="0">
                      <a:pos x="35" y="7"/>
                    </a:cxn>
                    <a:cxn ang="0">
                      <a:pos x="32" y="5"/>
                    </a:cxn>
                    <a:cxn ang="0">
                      <a:pos x="30" y="5"/>
                    </a:cxn>
                    <a:cxn ang="0">
                      <a:pos x="29" y="5"/>
                    </a:cxn>
                    <a:cxn ang="0">
                      <a:pos x="27" y="3"/>
                    </a:cxn>
                    <a:cxn ang="0">
                      <a:pos x="25" y="3"/>
                    </a:cxn>
                    <a:cxn ang="0">
                      <a:pos x="23" y="3"/>
                    </a:cxn>
                    <a:cxn ang="0">
                      <a:pos x="21" y="2"/>
                    </a:cxn>
                    <a:cxn ang="0">
                      <a:pos x="19" y="1"/>
                    </a:cxn>
                    <a:cxn ang="0">
                      <a:pos x="17" y="1"/>
                    </a:cxn>
                    <a:cxn ang="0">
                      <a:pos x="16" y="1"/>
                    </a:cxn>
                    <a:cxn ang="0">
                      <a:pos x="14" y="1"/>
                    </a:cxn>
                    <a:cxn ang="0">
                      <a:pos x="12" y="1"/>
                    </a:cxn>
                    <a:cxn ang="0">
                      <a:pos x="9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56" h="2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9" y="2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6" y="3"/>
                      </a:lnTo>
                      <a:lnTo>
                        <a:pt x="17" y="3"/>
                      </a:lnTo>
                      <a:lnTo>
                        <a:pt x="19" y="3"/>
                      </a:lnTo>
                      <a:lnTo>
                        <a:pt x="20" y="3"/>
                      </a:lnTo>
                      <a:lnTo>
                        <a:pt x="23" y="5"/>
                      </a:lnTo>
                      <a:lnTo>
                        <a:pt x="25" y="5"/>
                      </a:lnTo>
                      <a:lnTo>
                        <a:pt x="26" y="6"/>
                      </a:lnTo>
                      <a:lnTo>
                        <a:pt x="28" y="6"/>
                      </a:lnTo>
                      <a:lnTo>
                        <a:pt x="30" y="7"/>
                      </a:lnTo>
                      <a:lnTo>
                        <a:pt x="31" y="7"/>
                      </a:lnTo>
                      <a:lnTo>
                        <a:pt x="33" y="8"/>
                      </a:lnTo>
                      <a:lnTo>
                        <a:pt x="35" y="8"/>
                      </a:lnTo>
                      <a:lnTo>
                        <a:pt x="37" y="9"/>
                      </a:lnTo>
                      <a:lnTo>
                        <a:pt x="38" y="10"/>
                      </a:lnTo>
                      <a:lnTo>
                        <a:pt x="44" y="13"/>
                      </a:lnTo>
                      <a:lnTo>
                        <a:pt x="45" y="13"/>
                      </a:lnTo>
                      <a:lnTo>
                        <a:pt x="48" y="14"/>
                      </a:lnTo>
                      <a:lnTo>
                        <a:pt x="49" y="15"/>
                      </a:lnTo>
                      <a:lnTo>
                        <a:pt x="50" y="16"/>
                      </a:lnTo>
                      <a:lnTo>
                        <a:pt x="53" y="19"/>
                      </a:lnTo>
                      <a:lnTo>
                        <a:pt x="55" y="20"/>
                      </a:lnTo>
                      <a:lnTo>
                        <a:pt x="56" y="20"/>
                      </a:lnTo>
                      <a:lnTo>
                        <a:pt x="56" y="20"/>
                      </a:lnTo>
                      <a:lnTo>
                        <a:pt x="56" y="19"/>
                      </a:lnTo>
                      <a:lnTo>
                        <a:pt x="56" y="19"/>
                      </a:lnTo>
                      <a:lnTo>
                        <a:pt x="53" y="16"/>
                      </a:lnTo>
                      <a:lnTo>
                        <a:pt x="51" y="14"/>
                      </a:lnTo>
                      <a:lnTo>
                        <a:pt x="50" y="13"/>
                      </a:lnTo>
                      <a:lnTo>
                        <a:pt x="49" y="13"/>
                      </a:lnTo>
                      <a:lnTo>
                        <a:pt x="47" y="12"/>
                      </a:lnTo>
                      <a:lnTo>
                        <a:pt x="45" y="11"/>
                      </a:lnTo>
                      <a:lnTo>
                        <a:pt x="39" y="8"/>
                      </a:lnTo>
                      <a:lnTo>
                        <a:pt x="38" y="7"/>
                      </a:lnTo>
                      <a:lnTo>
                        <a:pt x="36" y="7"/>
                      </a:lnTo>
                      <a:lnTo>
                        <a:pt x="35" y="7"/>
                      </a:lnTo>
                      <a:lnTo>
                        <a:pt x="32" y="5"/>
                      </a:lnTo>
                      <a:lnTo>
                        <a:pt x="30" y="5"/>
                      </a:lnTo>
                      <a:lnTo>
                        <a:pt x="29" y="5"/>
                      </a:lnTo>
                      <a:lnTo>
                        <a:pt x="27" y="3"/>
                      </a:lnTo>
                      <a:lnTo>
                        <a:pt x="25" y="3"/>
                      </a:lnTo>
                      <a:lnTo>
                        <a:pt x="23" y="3"/>
                      </a:lnTo>
                      <a:lnTo>
                        <a:pt x="21" y="2"/>
                      </a:lnTo>
                      <a:lnTo>
                        <a:pt x="19" y="1"/>
                      </a:lnTo>
                      <a:lnTo>
                        <a:pt x="17" y="1"/>
                      </a:lnTo>
                      <a:lnTo>
                        <a:pt x="16" y="1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9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38" name="Freeform 150"/>
                <p:cNvSpPr>
                  <a:spLocks/>
                </p:cNvSpPr>
                <p:nvPr/>
              </p:nvSpPr>
              <p:spPr bwMode="auto">
                <a:xfrm>
                  <a:off x="791" y="1843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2" y="2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0" y="1"/>
                    </a:cxn>
                    <a:cxn ang="0">
                      <a:pos x="20" y="1"/>
                    </a:cxn>
                    <a:cxn ang="0">
                      <a:pos x="20" y="1"/>
                    </a:cxn>
                    <a:cxn ang="0">
                      <a:pos x="20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20" h="2">
                      <a:moveTo>
                        <a:pt x="2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39" name="Freeform 151"/>
                <p:cNvSpPr>
                  <a:spLocks/>
                </p:cNvSpPr>
                <p:nvPr/>
              </p:nvSpPr>
              <p:spPr bwMode="auto">
                <a:xfrm>
                  <a:off x="795" y="1843"/>
                  <a:ext cx="11" cy="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10" y="1"/>
                    </a:cxn>
                    <a:cxn ang="0">
                      <a:pos x="13" y="1"/>
                    </a:cxn>
                    <a:cxn ang="0">
                      <a:pos x="17" y="2"/>
                    </a:cxn>
                    <a:cxn ang="0">
                      <a:pos x="21" y="3"/>
                    </a:cxn>
                    <a:cxn ang="0">
                      <a:pos x="25" y="3"/>
                    </a:cxn>
                    <a:cxn ang="0">
                      <a:pos x="28" y="4"/>
                    </a:cxn>
                    <a:cxn ang="0">
                      <a:pos x="32" y="6"/>
                    </a:cxn>
                    <a:cxn ang="0">
                      <a:pos x="35" y="8"/>
                    </a:cxn>
                    <a:cxn ang="0">
                      <a:pos x="38" y="9"/>
                    </a:cxn>
                    <a:cxn ang="0">
                      <a:pos x="41" y="10"/>
                    </a:cxn>
                    <a:cxn ang="0">
                      <a:pos x="45" y="12"/>
                    </a:cxn>
                    <a:cxn ang="0">
                      <a:pos x="48" y="13"/>
                    </a:cxn>
                    <a:cxn ang="0">
                      <a:pos x="50" y="15"/>
                    </a:cxn>
                    <a:cxn ang="0">
                      <a:pos x="56" y="19"/>
                    </a:cxn>
                    <a:cxn ang="0">
                      <a:pos x="57" y="19"/>
                    </a:cxn>
                    <a:cxn ang="0">
                      <a:pos x="57" y="16"/>
                    </a:cxn>
                    <a:cxn ang="0">
                      <a:pos x="51" y="13"/>
                    </a:cxn>
                    <a:cxn ang="0">
                      <a:pos x="48" y="12"/>
                    </a:cxn>
                    <a:cxn ang="0">
                      <a:pos x="46" y="10"/>
                    </a:cxn>
                    <a:cxn ang="0">
                      <a:pos x="43" y="8"/>
                    </a:cxn>
                    <a:cxn ang="0">
                      <a:pos x="39" y="7"/>
                    </a:cxn>
                    <a:cxn ang="0">
                      <a:pos x="36" y="6"/>
                    </a:cxn>
                    <a:cxn ang="0">
                      <a:pos x="32" y="4"/>
                    </a:cxn>
                    <a:cxn ang="0">
                      <a:pos x="28" y="3"/>
                    </a:cxn>
                    <a:cxn ang="0">
                      <a:pos x="25" y="2"/>
                    </a:cxn>
                    <a:cxn ang="0">
                      <a:pos x="22" y="1"/>
                    </a:cxn>
                    <a:cxn ang="0">
                      <a:pos x="17" y="1"/>
                    </a:cxn>
                    <a:cxn ang="0">
                      <a:pos x="13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57" h="19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0" y="1"/>
                      </a:lnTo>
                      <a:lnTo>
                        <a:pt x="12" y="1"/>
                      </a:lnTo>
                      <a:lnTo>
                        <a:pt x="13" y="1"/>
                      </a:lnTo>
                      <a:lnTo>
                        <a:pt x="16" y="2"/>
                      </a:lnTo>
                      <a:lnTo>
                        <a:pt x="17" y="2"/>
                      </a:lnTo>
                      <a:lnTo>
                        <a:pt x="20" y="2"/>
                      </a:lnTo>
                      <a:lnTo>
                        <a:pt x="21" y="3"/>
                      </a:lnTo>
                      <a:lnTo>
                        <a:pt x="23" y="3"/>
                      </a:lnTo>
                      <a:lnTo>
                        <a:pt x="25" y="3"/>
                      </a:lnTo>
                      <a:lnTo>
                        <a:pt x="26" y="4"/>
                      </a:lnTo>
                      <a:lnTo>
                        <a:pt x="28" y="4"/>
                      </a:lnTo>
                      <a:lnTo>
                        <a:pt x="31" y="6"/>
                      </a:lnTo>
                      <a:lnTo>
                        <a:pt x="32" y="6"/>
                      </a:lnTo>
                      <a:lnTo>
                        <a:pt x="34" y="7"/>
                      </a:lnTo>
                      <a:lnTo>
                        <a:pt x="35" y="8"/>
                      </a:lnTo>
                      <a:lnTo>
                        <a:pt x="37" y="8"/>
                      </a:lnTo>
                      <a:lnTo>
                        <a:pt x="38" y="9"/>
                      </a:lnTo>
                      <a:lnTo>
                        <a:pt x="39" y="10"/>
                      </a:lnTo>
                      <a:lnTo>
                        <a:pt x="41" y="10"/>
                      </a:lnTo>
                      <a:lnTo>
                        <a:pt x="43" y="11"/>
                      </a:lnTo>
                      <a:lnTo>
                        <a:pt x="45" y="12"/>
                      </a:lnTo>
                      <a:lnTo>
                        <a:pt x="46" y="12"/>
                      </a:lnTo>
                      <a:lnTo>
                        <a:pt x="48" y="13"/>
                      </a:lnTo>
                      <a:lnTo>
                        <a:pt x="49" y="14"/>
                      </a:lnTo>
                      <a:lnTo>
                        <a:pt x="50" y="15"/>
                      </a:lnTo>
                      <a:lnTo>
                        <a:pt x="52" y="18"/>
                      </a:lnTo>
                      <a:lnTo>
                        <a:pt x="56" y="19"/>
                      </a:lnTo>
                      <a:lnTo>
                        <a:pt x="57" y="19"/>
                      </a:lnTo>
                      <a:lnTo>
                        <a:pt x="57" y="19"/>
                      </a:lnTo>
                      <a:lnTo>
                        <a:pt x="57" y="18"/>
                      </a:lnTo>
                      <a:lnTo>
                        <a:pt x="57" y="16"/>
                      </a:lnTo>
                      <a:lnTo>
                        <a:pt x="53" y="15"/>
                      </a:lnTo>
                      <a:lnTo>
                        <a:pt x="51" y="13"/>
                      </a:lnTo>
                      <a:lnTo>
                        <a:pt x="50" y="13"/>
                      </a:lnTo>
                      <a:lnTo>
                        <a:pt x="48" y="12"/>
                      </a:lnTo>
                      <a:lnTo>
                        <a:pt x="47" y="11"/>
                      </a:lnTo>
                      <a:lnTo>
                        <a:pt x="46" y="10"/>
                      </a:lnTo>
                      <a:lnTo>
                        <a:pt x="44" y="10"/>
                      </a:lnTo>
                      <a:lnTo>
                        <a:pt x="43" y="8"/>
                      </a:lnTo>
                      <a:lnTo>
                        <a:pt x="40" y="8"/>
                      </a:lnTo>
                      <a:lnTo>
                        <a:pt x="39" y="7"/>
                      </a:lnTo>
                      <a:lnTo>
                        <a:pt x="37" y="7"/>
                      </a:lnTo>
                      <a:lnTo>
                        <a:pt x="36" y="6"/>
                      </a:lnTo>
                      <a:lnTo>
                        <a:pt x="34" y="4"/>
                      </a:lnTo>
                      <a:lnTo>
                        <a:pt x="32" y="4"/>
                      </a:lnTo>
                      <a:lnTo>
                        <a:pt x="31" y="4"/>
                      </a:lnTo>
                      <a:lnTo>
                        <a:pt x="28" y="3"/>
                      </a:lnTo>
                      <a:lnTo>
                        <a:pt x="27" y="3"/>
                      </a:lnTo>
                      <a:lnTo>
                        <a:pt x="25" y="2"/>
                      </a:lnTo>
                      <a:lnTo>
                        <a:pt x="23" y="2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17" y="1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40" name="Freeform 152"/>
                <p:cNvSpPr>
                  <a:spLocks/>
                </p:cNvSpPr>
                <p:nvPr/>
              </p:nvSpPr>
              <p:spPr bwMode="auto">
                <a:xfrm>
                  <a:off x="794" y="1845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1" y="1"/>
                    </a:cxn>
                    <a:cxn ang="0">
                      <a:pos x="18" y="1"/>
                    </a:cxn>
                    <a:cxn ang="0">
                      <a:pos x="19" y="1"/>
                    </a:cxn>
                    <a:cxn ang="0">
                      <a:pos x="19" y="1"/>
                    </a:cxn>
                    <a:cxn ang="0">
                      <a:pos x="19" y="1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9" h="2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8" y="1"/>
                      </a:lnTo>
                      <a:lnTo>
                        <a:pt x="19" y="1"/>
                      </a:lnTo>
                      <a:lnTo>
                        <a:pt x="19" y="1"/>
                      </a:lnTo>
                      <a:lnTo>
                        <a:pt x="19" y="1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41" name="Freeform 153"/>
                <p:cNvSpPr>
                  <a:spLocks/>
                </p:cNvSpPr>
                <p:nvPr/>
              </p:nvSpPr>
              <p:spPr bwMode="auto">
                <a:xfrm>
                  <a:off x="798" y="1845"/>
                  <a:ext cx="11" cy="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2" y="1"/>
                    </a:cxn>
                    <a:cxn ang="0">
                      <a:pos x="13" y="2"/>
                    </a:cxn>
                    <a:cxn ang="0">
                      <a:pos x="17" y="2"/>
                    </a:cxn>
                    <a:cxn ang="0">
                      <a:pos x="18" y="2"/>
                    </a:cxn>
                    <a:cxn ang="0">
                      <a:pos x="20" y="2"/>
                    </a:cxn>
                    <a:cxn ang="0">
                      <a:pos x="21" y="3"/>
                    </a:cxn>
                    <a:cxn ang="0">
                      <a:pos x="27" y="4"/>
                    </a:cxn>
                    <a:cxn ang="0">
                      <a:pos x="29" y="5"/>
                    </a:cxn>
                    <a:cxn ang="0">
                      <a:pos x="31" y="5"/>
                    </a:cxn>
                    <a:cxn ang="0">
                      <a:pos x="32" y="5"/>
                    </a:cxn>
                    <a:cxn ang="0">
                      <a:pos x="33" y="7"/>
                    </a:cxn>
                    <a:cxn ang="0">
                      <a:pos x="36" y="8"/>
                    </a:cxn>
                    <a:cxn ang="0">
                      <a:pos x="37" y="9"/>
                    </a:cxn>
                    <a:cxn ang="0">
                      <a:pos x="40" y="9"/>
                    </a:cxn>
                    <a:cxn ang="0">
                      <a:pos x="43" y="11"/>
                    </a:cxn>
                    <a:cxn ang="0">
                      <a:pos x="44" y="12"/>
                    </a:cxn>
                    <a:cxn ang="0">
                      <a:pos x="46" y="12"/>
                    </a:cxn>
                    <a:cxn ang="0">
                      <a:pos x="47" y="13"/>
                    </a:cxn>
                    <a:cxn ang="0">
                      <a:pos x="48" y="14"/>
                    </a:cxn>
                    <a:cxn ang="0">
                      <a:pos x="50" y="15"/>
                    </a:cxn>
                    <a:cxn ang="0">
                      <a:pos x="53" y="17"/>
                    </a:cxn>
                    <a:cxn ang="0">
                      <a:pos x="55" y="19"/>
                    </a:cxn>
                    <a:cxn ang="0">
                      <a:pos x="56" y="19"/>
                    </a:cxn>
                    <a:cxn ang="0">
                      <a:pos x="56" y="19"/>
                    </a:cxn>
                    <a:cxn ang="0">
                      <a:pos x="56" y="17"/>
                    </a:cxn>
                    <a:cxn ang="0">
                      <a:pos x="56" y="17"/>
                    </a:cxn>
                    <a:cxn ang="0">
                      <a:pos x="54" y="16"/>
                    </a:cxn>
                    <a:cxn ang="0">
                      <a:pos x="50" y="13"/>
                    </a:cxn>
                    <a:cxn ang="0">
                      <a:pos x="49" y="12"/>
                    </a:cxn>
                    <a:cxn ang="0">
                      <a:pos x="48" y="12"/>
                    </a:cxn>
                    <a:cxn ang="0">
                      <a:pos x="47" y="11"/>
                    </a:cxn>
                    <a:cxn ang="0">
                      <a:pos x="45" y="10"/>
                    </a:cxn>
                    <a:cxn ang="0">
                      <a:pos x="44" y="9"/>
                    </a:cxn>
                    <a:cxn ang="0">
                      <a:pos x="41" y="8"/>
                    </a:cxn>
                    <a:cxn ang="0">
                      <a:pos x="38" y="7"/>
                    </a:cxn>
                    <a:cxn ang="0">
                      <a:pos x="37" y="5"/>
                    </a:cxn>
                    <a:cxn ang="0">
                      <a:pos x="34" y="5"/>
                    </a:cxn>
                    <a:cxn ang="0">
                      <a:pos x="32" y="4"/>
                    </a:cxn>
                    <a:cxn ang="0">
                      <a:pos x="31" y="4"/>
                    </a:cxn>
                    <a:cxn ang="0">
                      <a:pos x="29" y="3"/>
                    </a:cxn>
                    <a:cxn ang="0">
                      <a:pos x="27" y="2"/>
                    </a:cxn>
                    <a:cxn ang="0">
                      <a:pos x="21" y="1"/>
                    </a:cxn>
                    <a:cxn ang="0">
                      <a:pos x="20" y="1"/>
                    </a:cxn>
                    <a:cxn ang="0">
                      <a:pos x="18" y="1"/>
                    </a:cxn>
                    <a:cxn ang="0">
                      <a:pos x="17" y="0"/>
                    </a:cxn>
                    <a:cxn ang="0">
                      <a:pos x="13" y="0"/>
                    </a:cxn>
                    <a:cxn ang="0">
                      <a:pos x="1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6" h="1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2" y="1"/>
                      </a:lnTo>
                      <a:lnTo>
                        <a:pt x="13" y="2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20" y="2"/>
                      </a:lnTo>
                      <a:lnTo>
                        <a:pt x="21" y="3"/>
                      </a:lnTo>
                      <a:lnTo>
                        <a:pt x="27" y="4"/>
                      </a:lnTo>
                      <a:lnTo>
                        <a:pt x="29" y="5"/>
                      </a:lnTo>
                      <a:lnTo>
                        <a:pt x="31" y="5"/>
                      </a:lnTo>
                      <a:lnTo>
                        <a:pt x="32" y="5"/>
                      </a:lnTo>
                      <a:lnTo>
                        <a:pt x="33" y="7"/>
                      </a:lnTo>
                      <a:lnTo>
                        <a:pt x="36" y="8"/>
                      </a:lnTo>
                      <a:lnTo>
                        <a:pt x="37" y="9"/>
                      </a:lnTo>
                      <a:lnTo>
                        <a:pt x="40" y="9"/>
                      </a:lnTo>
                      <a:lnTo>
                        <a:pt x="43" y="11"/>
                      </a:lnTo>
                      <a:lnTo>
                        <a:pt x="44" y="12"/>
                      </a:lnTo>
                      <a:lnTo>
                        <a:pt x="46" y="12"/>
                      </a:lnTo>
                      <a:lnTo>
                        <a:pt x="47" y="13"/>
                      </a:lnTo>
                      <a:lnTo>
                        <a:pt x="48" y="14"/>
                      </a:lnTo>
                      <a:lnTo>
                        <a:pt x="50" y="15"/>
                      </a:lnTo>
                      <a:lnTo>
                        <a:pt x="53" y="17"/>
                      </a:lnTo>
                      <a:lnTo>
                        <a:pt x="55" y="19"/>
                      </a:lnTo>
                      <a:lnTo>
                        <a:pt x="56" y="19"/>
                      </a:lnTo>
                      <a:lnTo>
                        <a:pt x="56" y="19"/>
                      </a:lnTo>
                      <a:lnTo>
                        <a:pt x="56" y="17"/>
                      </a:lnTo>
                      <a:lnTo>
                        <a:pt x="56" y="17"/>
                      </a:lnTo>
                      <a:lnTo>
                        <a:pt x="54" y="16"/>
                      </a:lnTo>
                      <a:lnTo>
                        <a:pt x="50" y="13"/>
                      </a:lnTo>
                      <a:lnTo>
                        <a:pt x="49" y="12"/>
                      </a:lnTo>
                      <a:lnTo>
                        <a:pt x="48" y="12"/>
                      </a:lnTo>
                      <a:lnTo>
                        <a:pt x="47" y="11"/>
                      </a:lnTo>
                      <a:lnTo>
                        <a:pt x="45" y="10"/>
                      </a:lnTo>
                      <a:lnTo>
                        <a:pt x="44" y="9"/>
                      </a:lnTo>
                      <a:lnTo>
                        <a:pt x="41" y="8"/>
                      </a:lnTo>
                      <a:lnTo>
                        <a:pt x="38" y="7"/>
                      </a:lnTo>
                      <a:lnTo>
                        <a:pt x="37" y="5"/>
                      </a:lnTo>
                      <a:lnTo>
                        <a:pt x="34" y="5"/>
                      </a:lnTo>
                      <a:lnTo>
                        <a:pt x="32" y="4"/>
                      </a:lnTo>
                      <a:lnTo>
                        <a:pt x="31" y="4"/>
                      </a:lnTo>
                      <a:lnTo>
                        <a:pt x="29" y="3"/>
                      </a:lnTo>
                      <a:lnTo>
                        <a:pt x="27" y="2"/>
                      </a:lnTo>
                      <a:lnTo>
                        <a:pt x="21" y="1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42" name="Freeform 154"/>
                <p:cNvSpPr>
                  <a:spLocks/>
                </p:cNvSpPr>
                <p:nvPr/>
              </p:nvSpPr>
              <p:spPr bwMode="auto">
                <a:xfrm>
                  <a:off x="797" y="1848"/>
                  <a:ext cx="5" cy="1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2" y="2"/>
                    </a:cxn>
                    <a:cxn ang="0">
                      <a:pos x="2" y="1"/>
                    </a:cxn>
                    <a:cxn ang="0">
                      <a:pos x="11" y="1"/>
                    </a:cxn>
                    <a:cxn ang="0">
                      <a:pos x="11" y="1"/>
                    </a:cxn>
                    <a:cxn ang="0">
                      <a:pos x="19" y="1"/>
                    </a:cxn>
                    <a:cxn ang="0">
                      <a:pos x="20" y="1"/>
                    </a:cxn>
                    <a:cxn ang="0">
                      <a:pos x="20" y="1"/>
                    </a:cxn>
                    <a:cxn ang="0">
                      <a:pos x="21" y="1"/>
                    </a:cxn>
                    <a:cxn ang="0">
                      <a:pos x="21" y="0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9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" y="0"/>
                    </a:cxn>
                    <a:cxn ang="0">
                      <a:pos x="0" y="2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21" h="3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11" y="1"/>
                      </a:lnTo>
                      <a:lnTo>
                        <a:pt x="11" y="1"/>
                      </a:lnTo>
                      <a:lnTo>
                        <a:pt x="19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1" y="1"/>
                      </a:lnTo>
                      <a:lnTo>
                        <a:pt x="21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9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43" name="Freeform 155"/>
                <p:cNvSpPr>
                  <a:spLocks/>
                </p:cNvSpPr>
                <p:nvPr/>
              </p:nvSpPr>
              <p:spPr bwMode="auto">
                <a:xfrm>
                  <a:off x="801" y="1848"/>
                  <a:ext cx="11" cy="3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2" y="1"/>
                    </a:cxn>
                    <a:cxn ang="0">
                      <a:pos x="14" y="2"/>
                    </a:cxn>
                    <a:cxn ang="0">
                      <a:pos x="16" y="2"/>
                    </a:cxn>
                    <a:cxn ang="0">
                      <a:pos x="17" y="3"/>
                    </a:cxn>
                    <a:cxn ang="0">
                      <a:pos x="19" y="3"/>
                    </a:cxn>
                    <a:cxn ang="0">
                      <a:pos x="21" y="3"/>
                    </a:cxn>
                    <a:cxn ang="0">
                      <a:pos x="22" y="3"/>
                    </a:cxn>
                    <a:cxn ang="0">
                      <a:pos x="25" y="4"/>
                    </a:cxn>
                    <a:cxn ang="0">
                      <a:pos x="26" y="4"/>
                    </a:cxn>
                    <a:cxn ang="0">
                      <a:pos x="28" y="5"/>
                    </a:cxn>
                    <a:cxn ang="0">
                      <a:pos x="30" y="5"/>
                    </a:cxn>
                    <a:cxn ang="0">
                      <a:pos x="31" y="5"/>
                    </a:cxn>
                    <a:cxn ang="0">
                      <a:pos x="33" y="6"/>
                    </a:cxn>
                    <a:cxn ang="0">
                      <a:pos x="36" y="8"/>
                    </a:cxn>
                    <a:cxn ang="0">
                      <a:pos x="37" y="8"/>
                    </a:cxn>
                    <a:cxn ang="0">
                      <a:pos x="38" y="9"/>
                    </a:cxn>
                    <a:cxn ang="0">
                      <a:pos x="44" y="12"/>
                    </a:cxn>
                    <a:cxn ang="0">
                      <a:pos x="46" y="12"/>
                    </a:cxn>
                    <a:cxn ang="0">
                      <a:pos x="48" y="13"/>
                    </a:cxn>
                    <a:cxn ang="0">
                      <a:pos x="50" y="14"/>
                    </a:cxn>
                    <a:cxn ang="0">
                      <a:pos x="51" y="15"/>
                    </a:cxn>
                    <a:cxn ang="0">
                      <a:pos x="53" y="17"/>
                    </a:cxn>
                    <a:cxn ang="0">
                      <a:pos x="55" y="18"/>
                    </a:cxn>
                    <a:cxn ang="0">
                      <a:pos x="56" y="18"/>
                    </a:cxn>
                    <a:cxn ang="0">
                      <a:pos x="56" y="18"/>
                    </a:cxn>
                    <a:cxn ang="0">
                      <a:pos x="56" y="17"/>
                    </a:cxn>
                    <a:cxn ang="0">
                      <a:pos x="56" y="17"/>
                    </a:cxn>
                    <a:cxn ang="0">
                      <a:pos x="54" y="16"/>
                    </a:cxn>
                    <a:cxn ang="0">
                      <a:pos x="52" y="13"/>
                    </a:cxn>
                    <a:cxn ang="0">
                      <a:pos x="50" y="13"/>
                    </a:cxn>
                    <a:cxn ang="0">
                      <a:pos x="49" y="12"/>
                    </a:cxn>
                    <a:cxn ang="0">
                      <a:pos x="46" y="11"/>
                    </a:cxn>
                    <a:cxn ang="0">
                      <a:pos x="45" y="10"/>
                    </a:cxn>
                    <a:cxn ang="0">
                      <a:pos x="39" y="6"/>
                    </a:cxn>
                    <a:cxn ang="0">
                      <a:pos x="38" y="6"/>
                    </a:cxn>
                    <a:cxn ang="0">
                      <a:pos x="36" y="5"/>
                    </a:cxn>
                    <a:cxn ang="0">
                      <a:pos x="34" y="5"/>
                    </a:cxn>
                    <a:cxn ang="0">
                      <a:pos x="32" y="4"/>
                    </a:cxn>
                    <a:cxn ang="0">
                      <a:pos x="30" y="4"/>
                    </a:cxn>
                    <a:cxn ang="0">
                      <a:pos x="29" y="3"/>
                    </a:cxn>
                    <a:cxn ang="0">
                      <a:pos x="27" y="3"/>
                    </a:cxn>
                    <a:cxn ang="0">
                      <a:pos x="25" y="2"/>
                    </a:cxn>
                    <a:cxn ang="0">
                      <a:pos x="24" y="2"/>
                    </a:cxn>
                    <a:cxn ang="0">
                      <a:pos x="22" y="1"/>
                    </a:cxn>
                    <a:cxn ang="0">
                      <a:pos x="19" y="1"/>
                    </a:cxn>
                    <a:cxn ang="0">
                      <a:pos x="17" y="1"/>
                    </a:cxn>
                    <a:cxn ang="0">
                      <a:pos x="16" y="0"/>
                    </a:cxn>
                    <a:cxn ang="0">
                      <a:pos x="14" y="0"/>
                    </a:cxn>
                    <a:cxn ang="0">
                      <a:pos x="12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56" h="18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2" y="1"/>
                      </a:lnTo>
                      <a:lnTo>
                        <a:pt x="14" y="2"/>
                      </a:lnTo>
                      <a:lnTo>
                        <a:pt x="16" y="2"/>
                      </a:lnTo>
                      <a:lnTo>
                        <a:pt x="17" y="3"/>
                      </a:lnTo>
                      <a:lnTo>
                        <a:pt x="19" y="3"/>
                      </a:lnTo>
                      <a:lnTo>
                        <a:pt x="21" y="3"/>
                      </a:lnTo>
                      <a:lnTo>
                        <a:pt x="22" y="3"/>
                      </a:lnTo>
                      <a:lnTo>
                        <a:pt x="25" y="4"/>
                      </a:lnTo>
                      <a:lnTo>
                        <a:pt x="26" y="4"/>
                      </a:lnTo>
                      <a:lnTo>
                        <a:pt x="28" y="5"/>
                      </a:lnTo>
                      <a:lnTo>
                        <a:pt x="30" y="5"/>
                      </a:lnTo>
                      <a:lnTo>
                        <a:pt x="31" y="5"/>
                      </a:lnTo>
                      <a:lnTo>
                        <a:pt x="33" y="6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8" y="9"/>
                      </a:lnTo>
                      <a:lnTo>
                        <a:pt x="44" y="12"/>
                      </a:lnTo>
                      <a:lnTo>
                        <a:pt x="46" y="12"/>
                      </a:lnTo>
                      <a:lnTo>
                        <a:pt x="48" y="13"/>
                      </a:lnTo>
                      <a:lnTo>
                        <a:pt x="50" y="14"/>
                      </a:lnTo>
                      <a:lnTo>
                        <a:pt x="51" y="15"/>
                      </a:lnTo>
                      <a:lnTo>
                        <a:pt x="53" y="17"/>
                      </a:lnTo>
                      <a:lnTo>
                        <a:pt x="55" y="18"/>
                      </a:lnTo>
                      <a:lnTo>
                        <a:pt x="56" y="18"/>
                      </a:lnTo>
                      <a:lnTo>
                        <a:pt x="56" y="18"/>
                      </a:lnTo>
                      <a:lnTo>
                        <a:pt x="56" y="17"/>
                      </a:lnTo>
                      <a:lnTo>
                        <a:pt x="56" y="17"/>
                      </a:lnTo>
                      <a:lnTo>
                        <a:pt x="54" y="16"/>
                      </a:lnTo>
                      <a:lnTo>
                        <a:pt x="52" y="13"/>
                      </a:lnTo>
                      <a:lnTo>
                        <a:pt x="50" y="13"/>
                      </a:lnTo>
                      <a:lnTo>
                        <a:pt x="49" y="12"/>
                      </a:lnTo>
                      <a:lnTo>
                        <a:pt x="46" y="11"/>
                      </a:lnTo>
                      <a:lnTo>
                        <a:pt x="45" y="10"/>
                      </a:lnTo>
                      <a:lnTo>
                        <a:pt x="39" y="6"/>
                      </a:lnTo>
                      <a:lnTo>
                        <a:pt x="38" y="6"/>
                      </a:lnTo>
                      <a:lnTo>
                        <a:pt x="36" y="5"/>
                      </a:lnTo>
                      <a:lnTo>
                        <a:pt x="34" y="5"/>
                      </a:lnTo>
                      <a:lnTo>
                        <a:pt x="32" y="4"/>
                      </a:lnTo>
                      <a:lnTo>
                        <a:pt x="30" y="4"/>
                      </a:lnTo>
                      <a:lnTo>
                        <a:pt x="29" y="3"/>
                      </a:lnTo>
                      <a:lnTo>
                        <a:pt x="27" y="3"/>
                      </a:lnTo>
                      <a:lnTo>
                        <a:pt x="25" y="2"/>
                      </a:lnTo>
                      <a:lnTo>
                        <a:pt x="24" y="2"/>
                      </a:lnTo>
                      <a:lnTo>
                        <a:pt x="22" y="1"/>
                      </a:lnTo>
                      <a:lnTo>
                        <a:pt x="19" y="1"/>
                      </a:lnTo>
                      <a:lnTo>
                        <a:pt x="17" y="1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44" name="Freeform 156"/>
                <p:cNvSpPr>
                  <a:spLocks/>
                </p:cNvSpPr>
                <p:nvPr/>
              </p:nvSpPr>
              <p:spPr bwMode="auto">
                <a:xfrm>
                  <a:off x="801" y="1850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3" y="2"/>
                    </a:cxn>
                    <a:cxn ang="0">
                      <a:pos x="2" y="1"/>
                    </a:cxn>
                    <a:cxn ang="0">
                      <a:pos x="20" y="2"/>
                    </a:cxn>
                    <a:cxn ang="0">
                      <a:pos x="20" y="2"/>
                    </a:cxn>
                    <a:cxn ang="0">
                      <a:pos x="20" y="1"/>
                    </a:cxn>
                    <a:cxn ang="0">
                      <a:pos x="21" y="1"/>
                    </a:cxn>
                    <a:cxn ang="0">
                      <a:pos x="21" y="1"/>
                    </a:cxn>
                    <a:cxn ang="0">
                      <a:pos x="20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" y="1"/>
                    </a:cxn>
                    <a:cxn ang="0">
                      <a:pos x="0" y="2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21" h="3">
                      <a:moveTo>
                        <a:pt x="2" y="1"/>
                      </a:move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3" y="2"/>
                      </a:lnTo>
                      <a:lnTo>
                        <a:pt x="2" y="1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0" y="1"/>
                      </a:lnTo>
                      <a:lnTo>
                        <a:pt x="21" y="1"/>
                      </a:lnTo>
                      <a:lnTo>
                        <a:pt x="21" y="1"/>
                      </a:lnTo>
                      <a:lnTo>
                        <a:pt x="20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45" name="Freeform 157"/>
                <p:cNvSpPr>
                  <a:spLocks/>
                </p:cNvSpPr>
                <p:nvPr/>
              </p:nvSpPr>
              <p:spPr bwMode="auto">
                <a:xfrm>
                  <a:off x="804" y="1850"/>
                  <a:ext cx="12" cy="4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12" y="2"/>
                    </a:cxn>
                    <a:cxn ang="0">
                      <a:pos x="14" y="2"/>
                    </a:cxn>
                    <a:cxn ang="0">
                      <a:pos x="16" y="2"/>
                    </a:cxn>
                    <a:cxn ang="0">
                      <a:pos x="18" y="3"/>
                    </a:cxn>
                    <a:cxn ang="0">
                      <a:pos x="21" y="3"/>
                    </a:cxn>
                    <a:cxn ang="0">
                      <a:pos x="26" y="4"/>
                    </a:cxn>
                    <a:cxn ang="0">
                      <a:pos x="28" y="5"/>
                    </a:cxn>
                    <a:cxn ang="0">
                      <a:pos x="30" y="6"/>
                    </a:cxn>
                    <a:cxn ang="0">
                      <a:pos x="32" y="6"/>
                    </a:cxn>
                    <a:cxn ang="0">
                      <a:pos x="34" y="7"/>
                    </a:cxn>
                    <a:cxn ang="0">
                      <a:pos x="35" y="7"/>
                    </a:cxn>
                    <a:cxn ang="0">
                      <a:pos x="37" y="7"/>
                    </a:cxn>
                    <a:cxn ang="0">
                      <a:pos x="38" y="9"/>
                    </a:cxn>
                    <a:cxn ang="0">
                      <a:pos x="45" y="12"/>
                    </a:cxn>
                    <a:cxn ang="0">
                      <a:pos x="46" y="13"/>
                    </a:cxn>
                    <a:cxn ang="0">
                      <a:pos x="48" y="14"/>
                    </a:cxn>
                    <a:cxn ang="0">
                      <a:pos x="49" y="14"/>
                    </a:cxn>
                    <a:cxn ang="0">
                      <a:pos x="51" y="15"/>
                    </a:cxn>
                    <a:cxn ang="0">
                      <a:pos x="53" y="18"/>
                    </a:cxn>
                    <a:cxn ang="0">
                      <a:pos x="56" y="19"/>
                    </a:cxn>
                    <a:cxn ang="0">
                      <a:pos x="57" y="19"/>
                    </a:cxn>
                    <a:cxn ang="0">
                      <a:pos x="57" y="18"/>
                    </a:cxn>
                    <a:cxn ang="0">
                      <a:pos x="57" y="18"/>
                    </a:cxn>
                    <a:cxn ang="0">
                      <a:pos x="57" y="17"/>
                    </a:cxn>
                    <a:cxn ang="0">
                      <a:pos x="54" y="16"/>
                    </a:cxn>
                    <a:cxn ang="0">
                      <a:pos x="51" y="14"/>
                    </a:cxn>
                    <a:cxn ang="0">
                      <a:pos x="50" y="13"/>
                    </a:cxn>
                    <a:cxn ang="0">
                      <a:pos x="49" y="12"/>
                    </a:cxn>
                    <a:cxn ang="0">
                      <a:pos x="47" y="11"/>
                    </a:cxn>
                    <a:cxn ang="0">
                      <a:pos x="46" y="11"/>
                    </a:cxn>
                    <a:cxn ang="0">
                      <a:pos x="39" y="7"/>
                    </a:cxn>
                    <a:cxn ang="0">
                      <a:pos x="38" y="6"/>
                    </a:cxn>
                    <a:cxn ang="0">
                      <a:pos x="36" y="6"/>
                    </a:cxn>
                    <a:cxn ang="0">
                      <a:pos x="35" y="5"/>
                    </a:cxn>
                    <a:cxn ang="0">
                      <a:pos x="33" y="4"/>
                    </a:cxn>
                    <a:cxn ang="0">
                      <a:pos x="30" y="4"/>
                    </a:cxn>
                    <a:cxn ang="0">
                      <a:pos x="29" y="4"/>
                    </a:cxn>
                    <a:cxn ang="0">
                      <a:pos x="27" y="3"/>
                    </a:cxn>
                    <a:cxn ang="0">
                      <a:pos x="21" y="1"/>
                    </a:cxn>
                    <a:cxn ang="0">
                      <a:pos x="18" y="1"/>
                    </a:cxn>
                    <a:cxn ang="0">
                      <a:pos x="16" y="1"/>
                    </a:cxn>
                    <a:cxn ang="0">
                      <a:pos x="14" y="1"/>
                    </a:cxn>
                    <a:cxn ang="0">
                      <a:pos x="12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57" h="19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6" y="2"/>
                      </a:lnTo>
                      <a:lnTo>
                        <a:pt x="18" y="3"/>
                      </a:lnTo>
                      <a:lnTo>
                        <a:pt x="21" y="3"/>
                      </a:lnTo>
                      <a:lnTo>
                        <a:pt x="26" y="4"/>
                      </a:lnTo>
                      <a:lnTo>
                        <a:pt x="28" y="5"/>
                      </a:lnTo>
                      <a:lnTo>
                        <a:pt x="30" y="6"/>
                      </a:lnTo>
                      <a:lnTo>
                        <a:pt x="32" y="6"/>
                      </a:lnTo>
                      <a:lnTo>
                        <a:pt x="34" y="7"/>
                      </a:lnTo>
                      <a:lnTo>
                        <a:pt x="35" y="7"/>
                      </a:lnTo>
                      <a:lnTo>
                        <a:pt x="37" y="7"/>
                      </a:lnTo>
                      <a:lnTo>
                        <a:pt x="38" y="9"/>
                      </a:lnTo>
                      <a:lnTo>
                        <a:pt x="45" y="12"/>
                      </a:lnTo>
                      <a:lnTo>
                        <a:pt x="46" y="13"/>
                      </a:lnTo>
                      <a:lnTo>
                        <a:pt x="48" y="14"/>
                      </a:lnTo>
                      <a:lnTo>
                        <a:pt x="49" y="14"/>
                      </a:lnTo>
                      <a:lnTo>
                        <a:pt x="51" y="15"/>
                      </a:lnTo>
                      <a:lnTo>
                        <a:pt x="53" y="18"/>
                      </a:lnTo>
                      <a:lnTo>
                        <a:pt x="56" y="19"/>
                      </a:lnTo>
                      <a:lnTo>
                        <a:pt x="57" y="19"/>
                      </a:lnTo>
                      <a:lnTo>
                        <a:pt x="57" y="18"/>
                      </a:lnTo>
                      <a:lnTo>
                        <a:pt x="57" y="18"/>
                      </a:lnTo>
                      <a:lnTo>
                        <a:pt x="57" y="17"/>
                      </a:lnTo>
                      <a:lnTo>
                        <a:pt x="54" y="16"/>
                      </a:lnTo>
                      <a:lnTo>
                        <a:pt x="51" y="14"/>
                      </a:lnTo>
                      <a:lnTo>
                        <a:pt x="50" y="13"/>
                      </a:lnTo>
                      <a:lnTo>
                        <a:pt x="49" y="12"/>
                      </a:lnTo>
                      <a:lnTo>
                        <a:pt x="47" y="11"/>
                      </a:lnTo>
                      <a:lnTo>
                        <a:pt x="46" y="11"/>
                      </a:lnTo>
                      <a:lnTo>
                        <a:pt x="39" y="7"/>
                      </a:lnTo>
                      <a:lnTo>
                        <a:pt x="38" y="6"/>
                      </a:lnTo>
                      <a:lnTo>
                        <a:pt x="36" y="6"/>
                      </a:lnTo>
                      <a:lnTo>
                        <a:pt x="35" y="5"/>
                      </a:lnTo>
                      <a:lnTo>
                        <a:pt x="33" y="4"/>
                      </a:lnTo>
                      <a:lnTo>
                        <a:pt x="30" y="4"/>
                      </a:lnTo>
                      <a:lnTo>
                        <a:pt x="29" y="4"/>
                      </a:lnTo>
                      <a:lnTo>
                        <a:pt x="27" y="3"/>
                      </a:lnTo>
                      <a:lnTo>
                        <a:pt x="21" y="1"/>
                      </a:lnTo>
                      <a:lnTo>
                        <a:pt x="18" y="1"/>
                      </a:lnTo>
                      <a:lnTo>
                        <a:pt x="16" y="1"/>
                      </a:lnTo>
                      <a:lnTo>
                        <a:pt x="14" y="1"/>
                      </a:lnTo>
                      <a:lnTo>
                        <a:pt x="12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46" name="Freeform 158"/>
                <p:cNvSpPr>
                  <a:spLocks/>
                </p:cNvSpPr>
                <p:nvPr/>
              </p:nvSpPr>
              <p:spPr bwMode="auto">
                <a:xfrm>
                  <a:off x="804" y="1852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1" y="3"/>
                    </a:cxn>
                    <a:cxn ang="0">
                      <a:pos x="2" y="2"/>
                    </a:cxn>
                    <a:cxn ang="0">
                      <a:pos x="1" y="1"/>
                    </a:cxn>
                    <a:cxn ang="0">
                      <a:pos x="19" y="2"/>
                    </a:cxn>
                    <a:cxn ang="0">
                      <a:pos x="19" y="2"/>
                    </a:cxn>
                    <a:cxn ang="0">
                      <a:pos x="19" y="1"/>
                    </a:cxn>
                    <a:cxn ang="0">
                      <a:pos x="20" y="1"/>
                    </a:cxn>
                    <a:cxn ang="0">
                      <a:pos x="20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20" h="3">
                      <a:moveTo>
                        <a:pt x="1" y="1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2" y="2"/>
                      </a:lnTo>
                      <a:lnTo>
                        <a:pt x="1" y="1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1"/>
                      </a:lnTo>
                      <a:lnTo>
                        <a:pt x="20" y="1"/>
                      </a:lnTo>
                      <a:lnTo>
                        <a:pt x="20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47" name="Freeform 159"/>
                <p:cNvSpPr>
                  <a:spLocks/>
                </p:cNvSpPr>
                <p:nvPr/>
              </p:nvSpPr>
              <p:spPr bwMode="auto">
                <a:xfrm>
                  <a:off x="808" y="1852"/>
                  <a:ext cx="11" cy="4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10" y="2"/>
                    </a:cxn>
                    <a:cxn ang="0">
                      <a:pos x="12" y="2"/>
                    </a:cxn>
                    <a:cxn ang="0">
                      <a:pos x="14" y="2"/>
                    </a:cxn>
                    <a:cxn ang="0">
                      <a:pos x="17" y="2"/>
                    </a:cxn>
                    <a:cxn ang="0">
                      <a:pos x="18" y="3"/>
                    </a:cxn>
                    <a:cxn ang="0">
                      <a:pos x="20" y="3"/>
                    </a:cxn>
                    <a:cxn ang="0">
                      <a:pos x="21" y="3"/>
                    </a:cxn>
                    <a:cxn ang="0">
                      <a:pos x="23" y="4"/>
                    </a:cxn>
                    <a:cxn ang="0">
                      <a:pos x="25" y="4"/>
                    </a:cxn>
                    <a:cxn ang="0">
                      <a:pos x="26" y="5"/>
                    </a:cxn>
                    <a:cxn ang="0">
                      <a:pos x="29" y="5"/>
                    </a:cxn>
                    <a:cxn ang="0">
                      <a:pos x="31" y="6"/>
                    </a:cxn>
                    <a:cxn ang="0">
                      <a:pos x="32" y="6"/>
                    </a:cxn>
                    <a:cxn ang="0">
                      <a:pos x="34" y="7"/>
                    </a:cxn>
                    <a:cxn ang="0">
                      <a:pos x="35" y="7"/>
                    </a:cxn>
                    <a:cxn ang="0">
                      <a:pos x="37" y="8"/>
                    </a:cxn>
                    <a:cxn ang="0">
                      <a:pos x="38" y="8"/>
                    </a:cxn>
                    <a:cxn ang="0">
                      <a:pos x="45" y="12"/>
                    </a:cxn>
                    <a:cxn ang="0">
                      <a:pos x="46" y="13"/>
                    </a:cxn>
                    <a:cxn ang="0">
                      <a:pos x="48" y="14"/>
                    </a:cxn>
                    <a:cxn ang="0">
                      <a:pos x="49" y="15"/>
                    </a:cxn>
                    <a:cxn ang="0">
                      <a:pos x="50" y="15"/>
                    </a:cxn>
                    <a:cxn ang="0">
                      <a:pos x="54" y="18"/>
                    </a:cxn>
                    <a:cxn ang="0">
                      <a:pos x="56" y="19"/>
                    </a:cxn>
                    <a:cxn ang="0">
                      <a:pos x="57" y="19"/>
                    </a:cxn>
                    <a:cxn ang="0">
                      <a:pos x="57" y="19"/>
                    </a:cxn>
                    <a:cxn ang="0">
                      <a:pos x="57" y="18"/>
                    </a:cxn>
                    <a:cxn ang="0">
                      <a:pos x="57" y="17"/>
                    </a:cxn>
                    <a:cxn ang="0">
                      <a:pos x="54" y="16"/>
                    </a:cxn>
                    <a:cxn ang="0">
                      <a:pos x="52" y="14"/>
                    </a:cxn>
                    <a:cxn ang="0">
                      <a:pos x="50" y="13"/>
                    </a:cxn>
                    <a:cxn ang="0">
                      <a:pos x="48" y="12"/>
                    </a:cxn>
                    <a:cxn ang="0">
                      <a:pos x="47" y="11"/>
                    </a:cxn>
                    <a:cxn ang="0">
                      <a:pos x="46" y="11"/>
                    </a:cxn>
                    <a:cxn ang="0">
                      <a:pos x="40" y="7"/>
                    </a:cxn>
                    <a:cxn ang="0">
                      <a:pos x="38" y="6"/>
                    </a:cxn>
                    <a:cxn ang="0">
                      <a:pos x="36" y="6"/>
                    </a:cxn>
                    <a:cxn ang="0">
                      <a:pos x="35" y="5"/>
                    </a:cxn>
                    <a:cxn ang="0">
                      <a:pos x="33" y="4"/>
                    </a:cxn>
                    <a:cxn ang="0">
                      <a:pos x="31" y="4"/>
                    </a:cxn>
                    <a:cxn ang="0">
                      <a:pos x="30" y="3"/>
                    </a:cxn>
                    <a:cxn ang="0">
                      <a:pos x="28" y="3"/>
                    </a:cxn>
                    <a:cxn ang="0">
                      <a:pos x="25" y="2"/>
                    </a:cxn>
                    <a:cxn ang="0">
                      <a:pos x="23" y="2"/>
                    </a:cxn>
                    <a:cxn ang="0">
                      <a:pos x="22" y="2"/>
                    </a:cxn>
                    <a:cxn ang="0">
                      <a:pos x="20" y="1"/>
                    </a:cxn>
                    <a:cxn ang="0">
                      <a:pos x="18" y="1"/>
                    </a:cxn>
                    <a:cxn ang="0">
                      <a:pos x="17" y="1"/>
                    </a:cxn>
                    <a:cxn ang="0">
                      <a:pos x="14" y="0"/>
                    </a:cxn>
                    <a:cxn ang="0">
                      <a:pos x="12" y="0"/>
                    </a:cxn>
                    <a:cxn ang="0">
                      <a:pos x="1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57" h="19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7" y="2"/>
                      </a:lnTo>
                      <a:lnTo>
                        <a:pt x="18" y="3"/>
                      </a:lnTo>
                      <a:lnTo>
                        <a:pt x="20" y="3"/>
                      </a:lnTo>
                      <a:lnTo>
                        <a:pt x="21" y="3"/>
                      </a:lnTo>
                      <a:lnTo>
                        <a:pt x="23" y="4"/>
                      </a:lnTo>
                      <a:lnTo>
                        <a:pt x="25" y="4"/>
                      </a:lnTo>
                      <a:lnTo>
                        <a:pt x="26" y="5"/>
                      </a:lnTo>
                      <a:lnTo>
                        <a:pt x="29" y="5"/>
                      </a:lnTo>
                      <a:lnTo>
                        <a:pt x="31" y="6"/>
                      </a:lnTo>
                      <a:lnTo>
                        <a:pt x="32" y="6"/>
                      </a:lnTo>
                      <a:lnTo>
                        <a:pt x="34" y="7"/>
                      </a:lnTo>
                      <a:lnTo>
                        <a:pt x="35" y="7"/>
                      </a:lnTo>
                      <a:lnTo>
                        <a:pt x="37" y="8"/>
                      </a:lnTo>
                      <a:lnTo>
                        <a:pt x="38" y="8"/>
                      </a:lnTo>
                      <a:lnTo>
                        <a:pt x="45" y="12"/>
                      </a:lnTo>
                      <a:lnTo>
                        <a:pt x="46" y="13"/>
                      </a:lnTo>
                      <a:lnTo>
                        <a:pt x="48" y="14"/>
                      </a:lnTo>
                      <a:lnTo>
                        <a:pt x="49" y="15"/>
                      </a:lnTo>
                      <a:lnTo>
                        <a:pt x="50" y="15"/>
                      </a:lnTo>
                      <a:lnTo>
                        <a:pt x="54" y="18"/>
                      </a:lnTo>
                      <a:lnTo>
                        <a:pt x="56" y="19"/>
                      </a:lnTo>
                      <a:lnTo>
                        <a:pt x="57" y="19"/>
                      </a:lnTo>
                      <a:lnTo>
                        <a:pt x="57" y="19"/>
                      </a:lnTo>
                      <a:lnTo>
                        <a:pt x="57" y="18"/>
                      </a:lnTo>
                      <a:lnTo>
                        <a:pt x="57" y="17"/>
                      </a:lnTo>
                      <a:lnTo>
                        <a:pt x="54" y="16"/>
                      </a:lnTo>
                      <a:lnTo>
                        <a:pt x="52" y="14"/>
                      </a:lnTo>
                      <a:lnTo>
                        <a:pt x="50" y="13"/>
                      </a:lnTo>
                      <a:lnTo>
                        <a:pt x="48" y="12"/>
                      </a:lnTo>
                      <a:lnTo>
                        <a:pt x="47" y="11"/>
                      </a:lnTo>
                      <a:lnTo>
                        <a:pt x="46" y="11"/>
                      </a:lnTo>
                      <a:lnTo>
                        <a:pt x="40" y="7"/>
                      </a:lnTo>
                      <a:lnTo>
                        <a:pt x="38" y="6"/>
                      </a:lnTo>
                      <a:lnTo>
                        <a:pt x="36" y="6"/>
                      </a:lnTo>
                      <a:lnTo>
                        <a:pt x="35" y="5"/>
                      </a:lnTo>
                      <a:lnTo>
                        <a:pt x="33" y="4"/>
                      </a:lnTo>
                      <a:lnTo>
                        <a:pt x="31" y="4"/>
                      </a:lnTo>
                      <a:lnTo>
                        <a:pt x="30" y="3"/>
                      </a:lnTo>
                      <a:lnTo>
                        <a:pt x="28" y="3"/>
                      </a:lnTo>
                      <a:lnTo>
                        <a:pt x="25" y="2"/>
                      </a:lnTo>
                      <a:lnTo>
                        <a:pt x="23" y="2"/>
                      </a:lnTo>
                      <a:lnTo>
                        <a:pt x="22" y="2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48" name="Freeform 160"/>
                <p:cNvSpPr>
                  <a:spLocks/>
                </p:cNvSpPr>
                <p:nvPr/>
              </p:nvSpPr>
              <p:spPr bwMode="auto">
                <a:xfrm>
                  <a:off x="807" y="1854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1" y="3"/>
                    </a:cxn>
                    <a:cxn ang="0">
                      <a:pos x="1" y="2"/>
                    </a:cxn>
                    <a:cxn ang="0">
                      <a:pos x="1" y="1"/>
                    </a:cxn>
                    <a:cxn ang="0">
                      <a:pos x="20" y="2"/>
                    </a:cxn>
                    <a:cxn ang="0">
                      <a:pos x="20" y="2"/>
                    </a:cxn>
                    <a:cxn ang="0">
                      <a:pos x="20" y="1"/>
                    </a:cxn>
                    <a:cxn ang="0">
                      <a:pos x="20" y="1"/>
                    </a:cxn>
                    <a:cxn ang="0">
                      <a:pos x="20" y="1"/>
                    </a:cxn>
                    <a:cxn ang="0">
                      <a:pos x="20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20" h="3">
                      <a:moveTo>
                        <a:pt x="1" y="1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49" name="Freeform 161"/>
                <p:cNvSpPr>
                  <a:spLocks/>
                </p:cNvSpPr>
                <p:nvPr/>
              </p:nvSpPr>
              <p:spPr bwMode="auto">
                <a:xfrm>
                  <a:off x="811" y="1854"/>
                  <a:ext cx="11" cy="4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9" y="2"/>
                    </a:cxn>
                    <a:cxn ang="0">
                      <a:pos x="12" y="2"/>
                    </a:cxn>
                    <a:cxn ang="0">
                      <a:pos x="13" y="2"/>
                    </a:cxn>
                    <a:cxn ang="0">
                      <a:pos x="16" y="3"/>
                    </a:cxn>
                    <a:cxn ang="0">
                      <a:pos x="17" y="3"/>
                    </a:cxn>
                    <a:cxn ang="0">
                      <a:pos x="19" y="3"/>
                    </a:cxn>
                    <a:cxn ang="0">
                      <a:pos x="20" y="3"/>
                    </a:cxn>
                    <a:cxn ang="0">
                      <a:pos x="23" y="4"/>
                    </a:cxn>
                    <a:cxn ang="0">
                      <a:pos x="25" y="4"/>
                    </a:cxn>
                    <a:cxn ang="0">
                      <a:pos x="26" y="5"/>
                    </a:cxn>
                    <a:cxn ang="0">
                      <a:pos x="28" y="5"/>
                    </a:cxn>
                    <a:cxn ang="0">
                      <a:pos x="30" y="6"/>
                    </a:cxn>
                    <a:cxn ang="0">
                      <a:pos x="31" y="6"/>
                    </a:cxn>
                    <a:cxn ang="0">
                      <a:pos x="32" y="7"/>
                    </a:cxn>
                    <a:cxn ang="0">
                      <a:pos x="36" y="8"/>
                    </a:cxn>
                    <a:cxn ang="0">
                      <a:pos x="37" y="9"/>
                    </a:cxn>
                    <a:cxn ang="0">
                      <a:pos x="39" y="9"/>
                    </a:cxn>
                    <a:cxn ang="0">
                      <a:pos x="42" y="12"/>
                    </a:cxn>
                    <a:cxn ang="0">
                      <a:pos x="43" y="13"/>
                    </a:cxn>
                    <a:cxn ang="0">
                      <a:pos x="45" y="13"/>
                    </a:cxn>
                    <a:cxn ang="0">
                      <a:pos x="47" y="14"/>
                    </a:cxn>
                    <a:cxn ang="0">
                      <a:pos x="49" y="15"/>
                    </a:cxn>
                    <a:cxn ang="0">
                      <a:pos x="50" y="16"/>
                    </a:cxn>
                    <a:cxn ang="0">
                      <a:pos x="52" y="18"/>
                    </a:cxn>
                    <a:cxn ang="0">
                      <a:pos x="54" y="19"/>
                    </a:cxn>
                    <a:cxn ang="0">
                      <a:pos x="55" y="19"/>
                    </a:cxn>
                    <a:cxn ang="0">
                      <a:pos x="55" y="19"/>
                    </a:cxn>
                    <a:cxn ang="0">
                      <a:pos x="55" y="18"/>
                    </a:cxn>
                    <a:cxn ang="0">
                      <a:pos x="55" y="18"/>
                    </a:cxn>
                    <a:cxn ang="0">
                      <a:pos x="53" y="16"/>
                    </a:cxn>
                    <a:cxn ang="0">
                      <a:pos x="51" y="14"/>
                    </a:cxn>
                    <a:cxn ang="0">
                      <a:pos x="49" y="13"/>
                    </a:cxn>
                    <a:cxn ang="0">
                      <a:pos x="48" y="13"/>
                    </a:cxn>
                    <a:cxn ang="0">
                      <a:pos x="47" y="12"/>
                    </a:cxn>
                    <a:cxn ang="0">
                      <a:pos x="44" y="11"/>
                    </a:cxn>
                    <a:cxn ang="0">
                      <a:pos x="43" y="9"/>
                    </a:cxn>
                    <a:cxn ang="0">
                      <a:pos x="40" y="8"/>
                    </a:cxn>
                    <a:cxn ang="0">
                      <a:pos x="38" y="7"/>
                    </a:cxn>
                    <a:cxn ang="0">
                      <a:pos x="37" y="6"/>
                    </a:cxn>
                    <a:cxn ang="0">
                      <a:pos x="33" y="6"/>
                    </a:cxn>
                    <a:cxn ang="0">
                      <a:pos x="31" y="4"/>
                    </a:cxn>
                    <a:cxn ang="0">
                      <a:pos x="30" y="4"/>
                    </a:cxn>
                    <a:cxn ang="0">
                      <a:pos x="28" y="4"/>
                    </a:cxn>
                    <a:cxn ang="0">
                      <a:pos x="27" y="3"/>
                    </a:cxn>
                    <a:cxn ang="0">
                      <a:pos x="25" y="3"/>
                    </a:cxn>
                    <a:cxn ang="0">
                      <a:pos x="23" y="3"/>
                    </a:cxn>
                    <a:cxn ang="0">
                      <a:pos x="21" y="2"/>
                    </a:cxn>
                    <a:cxn ang="0">
                      <a:pos x="19" y="1"/>
                    </a:cxn>
                    <a:cxn ang="0">
                      <a:pos x="17" y="1"/>
                    </a:cxn>
                    <a:cxn ang="0">
                      <a:pos x="16" y="1"/>
                    </a:cxn>
                    <a:cxn ang="0">
                      <a:pos x="13" y="1"/>
                    </a:cxn>
                    <a:cxn ang="0">
                      <a:pos x="12" y="1"/>
                    </a:cxn>
                    <a:cxn ang="0">
                      <a:pos x="9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55" h="19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9" y="2"/>
                      </a:lnTo>
                      <a:lnTo>
                        <a:pt x="12" y="2"/>
                      </a:lnTo>
                      <a:lnTo>
                        <a:pt x="13" y="2"/>
                      </a:lnTo>
                      <a:lnTo>
                        <a:pt x="16" y="3"/>
                      </a:lnTo>
                      <a:lnTo>
                        <a:pt x="17" y="3"/>
                      </a:lnTo>
                      <a:lnTo>
                        <a:pt x="19" y="3"/>
                      </a:lnTo>
                      <a:lnTo>
                        <a:pt x="20" y="3"/>
                      </a:lnTo>
                      <a:lnTo>
                        <a:pt x="23" y="4"/>
                      </a:lnTo>
                      <a:lnTo>
                        <a:pt x="25" y="4"/>
                      </a:lnTo>
                      <a:lnTo>
                        <a:pt x="26" y="5"/>
                      </a:lnTo>
                      <a:lnTo>
                        <a:pt x="28" y="5"/>
                      </a:lnTo>
                      <a:lnTo>
                        <a:pt x="30" y="6"/>
                      </a:lnTo>
                      <a:lnTo>
                        <a:pt x="31" y="6"/>
                      </a:lnTo>
                      <a:lnTo>
                        <a:pt x="32" y="7"/>
                      </a:lnTo>
                      <a:lnTo>
                        <a:pt x="36" y="8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2" y="12"/>
                      </a:lnTo>
                      <a:lnTo>
                        <a:pt x="43" y="13"/>
                      </a:lnTo>
                      <a:lnTo>
                        <a:pt x="45" y="13"/>
                      </a:lnTo>
                      <a:lnTo>
                        <a:pt x="47" y="14"/>
                      </a:lnTo>
                      <a:lnTo>
                        <a:pt x="49" y="15"/>
                      </a:lnTo>
                      <a:lnTo>
                        <a:pt x="50" y="16"/>
                      </a:lnTo>
                      <a:lnTo>
                        <a:pt x="52" y="18"/>
                      </a:lnTo>
                      <a:lnTo>
                        <a:pt x="54" y="19"/>
                      </a:lnTo>
                      <a:lnTo>
                        <a:pt x="55" y="19"/>
                      </a:lnTo>
                      <a:lnTo>
                        <a:pt x="55" y="19"/>
                      </a:lnTo>
                      <a:lnTo>
                        <a:pt x="55" y="18"/>
                      </a:lnTo>
                      <a:lnTo>
                        <a:pt x="55" y="18"/>
                      </a:lnTo>
                      <a:lnTo>
                        <a:pt x="53" y="16"/>
                      </a:lnTo>
                      <a:lnTo>
                        <a:pt x="51" y="14"/>
                      </a:lnTo>
                      <a:lnTo>
                        <a:pt x="49" y="13"/>
                      </a:lnTo>
                      <a:lnTo>
                        <a:pt x="48" y="13"/>
                      </a:lnTo>
                      <a:lnTo>
                        <a:pt x="47" y="12"/>
                      </a:lnTo>
                      <a:lnTo>
                        <a:pt x="44" y="11"/>
                      </a:lnTo>
                      <a:lnTo>
                        <a:pt x="43" y="9"/>
                      </a:lnTo>
                      <a:lnTo>
                        <a:pt x="40" y="8"/>
                      </a:lnTo>
                      <a:lnTo>
                        <a:pt x="38" y="7"/>
                      </a:lnTo>
                      <a:lnTo>
                        <a:pt x="37" y="6"/>
                      </a:lnTo>
                      <a:lnTo>
                        <a:pt x="33" y="6"/>
                      </a:lnTo>
                      <a:lnTo>
                        <a:pt x="31" y="4"/>
                      </a:lnTo>
                      <a:lnTo>
                        <a:pt x="30" y="4"/>
                      </a:lnTo>
                      <a:lnTo>
                        <a:pt x="28" y="4"/>
                      </a:lnTo>
                      <a:lnTo>
                        <a:pt x="27" y="3"/>
                      </a:lnTo>
                      <a:lnTo>
                        <a:pt x="25" y="3"/>
                      </a:lnTo>
                      <a:lnTo>
                        <a:pt x="23" y="3"/>
                      </a:lnTo>
                      <a:lnTo>
                        <a:pt x="21" y="2"/>
                      </a:lnTo>
                      <a:lnTo>
                        <a:pt x="19" y="1"/>
                      </a:lnTo>
                      <a:lnTo>
                        <a:pt x="17" y="1"/>
                      </a:lnTo>
                      <a:lnTo>
                        <a:pt x="16" y="1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9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50" name="Freeform 162"/>
                <p:cNvSpPr>
                  <a:spLocks/>
                </p:cNvSpPr>
                <p:nvPr/>
              </p:nvSpPr>
              <p:spPr bwMode="auto">
                <a:xfrm>
                  <a:off x="810" y="1857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19" y="1"/>
                    </a:cxn>
                    <a:cxn ang="0">
                      <a:pos x="20" y="1"/>
                    </a:cxn>
                    <a:cxn ang="0">
                      <a:pos x="20" y="1"/>
                    </a:cxn>
                    <a:cxn ang="0">
                      <a:pos x="20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9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20" h="2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19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9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51" name="Freeform 163"/>
                <p:cNvSpPr>
                  <a:spLocks/>
                </p:cNvSpPr>
                <p:nvPr/>
              </p:nvSpPr>
              <p:spPr bwMode="auto">
                <a:xfrm>
                  <a:off x="814" y="1857"/>
                  <a:ext cx="12" cy="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0" y="1"/>
                    </a:cxn>
                    <a:cxn ang="0">
                      <a:pos x="12" y="1"/>
                    </a:cxn>
                    <a:cxn ang="0">
                      <a:pos x="13" y="1"/>
                    </a:cxn>
                    <a:cxn ang="0">
                      <a:pos x="15" y="2"/>
                    </a:cxn>
                    <a:cxn ang="0">
                      <a:pos x="17" y="2"/>
                    </a:cxn>
                    <a:cxn ang="0">
                      <a:pos x="20" y="2"/>
                    </a:cxn>
                    <a:cxn ang="0">
                      <a:pos x="21" y="3"/>
                    </a:cxn>
                    <a:cxn ang="0">
                      <a:pos x="23" y="3"/>
                    </a:cxn>
                    <a:cxn ang="0">
                      <a:pos x="24" y="3"/>
                    </a:cxn>
                    <a:cxn ang="0">
                      <a:pos x="26" y="4"/>
                    </a:cxn>
                    <a:cxn ang="0">
                      <a:pos x="27" y="4"/>
                    </a:cxn>
                    <a:cxn ang="0">
                      <a:pos x="31" y="5"/>
                    </a:cxn>
                    <a:cxn ang="0">
                      <a:pos x="32" y="5"/>
                    </a:cxn>
                    <a:cxn ang="0">
                      <a:pos x="33" y="6"/>
                    </a:cxn>
                    <a:cxn ang="0">
                      <a:pos x="35" y="7"/>
                    </a:cxn>
                    <a:cxn ang="0">
                      <a:pos x="36" y="7"/>
                    </a:cxn>
                    <a:cxn ang="0">
                      <a:pos x="38" y="8"/>
                    </a:cxn>
                    <a:cxn ang="0">
                      <a:pos x="45" y="12"/>
                    </a:cxn>
                    <a:cxn ang="0">
                      <a:pos x="46" y="12"/>
                    </a:cxn>
                    <a:cxn ang="0">
                      <a:pos x="47" y="13"/>
                    </a:cxn>
                    <a:cxn ang="0">
                      <a:pos x="49" y="14"/>
                    </a:cxn>
                    <a:cxn ang="0">
                      <a:pos x="50" y="15"/>
                    </a:cxn>
                    <a:cxn ang="0">
                      <a:pos x="52" y="17"/>
                    </a:cxn>
                    <a:cxn ang="0">
                      <a:pos x="55" y="18"/>
                    </a:cxn>
                    <a:cxn ang="0">
                      <a:pos x="56" y="18"/>
                    </a:cxn>
                    <a:cxn ang="0">
                      <a:pos x="57" y="18"/>
                    </a:cxn>
                    <a:cxn ang="0">
                      <a:pos x="57" y="17"/>
                    </a:cxn>
                    <a:cxn ang="0">
                      <a:pos x="56" y="17"/>
                    </a:cxn>
                    <a:cxn ang="0">
                      <a:pos x="53" y="16"/>
                    </a:cxn>
                    <a:cxn ang="0">
                      <a:pos x="51" y="13"/>
                    </a:cxn>
                    <a:cxn ang="0">
                      <a:pos x="50" y="13"/>
                    </a:cxn>
                    <a:cxn ang="0">
                      <a:pos x="48" y="12"/>
                    </a:cxn>
                    <a:cxn ang="0">
                      <a:pos x="47" y="11"/>
                    </a:cxn>
                    <a:cxn ang="0">
                      <a:pos x="45" y="9"/>
                    </a:cxn>
                    <a:cxn ang="0">
                      <a:pos x="38" y="6"/>
                    </a:cxn>
                    <a:cxn ang="0">
                      <a:pos x="37" y="6"/>
                    </a:cxn>
                    <a:cxn ang="0">
                      <a:pos x="35" y="5"/>
                    </a:cxn>
                    <a:cxn ang="0">
                      <a:pos x="34" y="5"/>
                    </a:cxn>
                    <a:cxn ang="0">
                      <a:pos x="32" y="4"/>
                    </a:cxn>
                    <a:cxn ang="0">
                      <a:pos x="31" y="4"/>
                    </a:cxn>
                    <a:cxn ang="0">
                      <a:pos x="28" y="3"/>
                    </a:cxn>
                    <a:cxn ang="0">
                      <a:pos x="26" y="3"/>
                    </a:cxn>
                    <a:cxn ang="0">
                      <a:pos x="24" y="2"/>
                    </a:cxn>
                    <a:cxn ang="0">
                      <a:pos x="23" y="2"/>
                    </a:cxn>
                    <a:cxn ang="0">
                      <a:pos x="22" y="1"/>
                    </a:cxn>
                    <a:cxn ang="0">
                      <a:pos x="20" y="1"/>
                    </a:cxn>
                    <a:cxn ang="0">
                      <a:pos x="17" y="1"/>
                    </a:cxn>
                    <a:cxn ang="0">
                      <a:pos x="15" y="0"/>
                    </a:cxn>
                    <a:cxn ang="0">
                      <a:pos x="13" y="0"/>
                    </a:cxn>
                    <a:cxn ang="0">
                      <a:pos x="12" y="0"/>
                    </a:cxn>
                    <a:cxn ang="0">
                      <a:pos x="1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7" h="1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0" y="1"/>
                      </a:lnTo>
                      <a:lnTo>
                        <a:pt x="12" y="1"/>
                      </a:lnTo>
                      <a:lnTo>
                        <a:pt x="13" y="1"/>
                      </a:lnTo>
                      <a:lnTo>
                        <a:pt x="15" y="2"/>
                      </a:lnTo>
                      <a:lnTo>
                        <a:pt x="17" y="2"/>
                      </a:lnTo>
                      <a:lnTo>
                        <a:pt x="20" y="2"/>
                      </a:lnTo>
                      <a:lnTo>
                        <a:pt x="21" y="3"/>
                      </a:lnTo>
                      <a:lnTo>
                        <a:pt x="23" y="3"/>
                      </a:lnTo>
                      <a:lnTo>
                        <a:pt x="24" y="3"/>
                      </a:lnTo>
                      <a:lnTo>
                        <a:pt x="26" y="4"/>
                      </a:lnTo>
                      <a:lnTo>
                        <a:pt x="27" y="4"/>
                      </a:lnTo>
                      <a:lnTo>
                        <a:pt x="31" y="5"/>
                      </a:lnTo>
                      <a:lnTo>
                        <a:pt x="32" y="5"/>
                      </a:lnTo>
                      <a:lnTo>
                        <a:pt x="33" y="6"/>
                      </a:lnTo>
                      <a:lnTo>
                        <a:pt x="35" y="7"/>
                      </a:lnTo>
                      <a:lnTo>
                        <a:pt x="36" y="7"/>
                      </a:lnTo>
                      <a:lnTo>
                        <a:pt x="38" y="8"/>
                      </a:lnTo>
                      <a:lnTo>
                        <a:pt x="45" y="12"/>
                      </a:lnTo>
                      <a:lnTo>
                        <a:pt x="46" y="12"/>
                      </a:lnTo>
                      <a:lnTo>
                        <a:pt x="47" y="13"/>
                      </a:lnTo>
                      <a:lnTo>
                        <a:pt x="49" y="14"/>
                      </a:lnTo>
                      <a:lnTo>
                        <a:pt x="50" y="15"/>
                      </a:lnTo>
                      <a:lnTo>
                        <a:pt x="52" y="17"/>
                      </a:lnTo>
                      <a:lnTo>
                        <a:pt x="55" y="18"/>
                      </a:lnTo>
                      <a:lnTo>
                        <a:pt x="56" y="18"/>
                      </a:lnTo>
                      <a:lnTo>
                        <a:pt x="57" y="18"/>
                      </a:lnTo>
                      <a:lnTo>
                        <a:pt x="57" y="17"/>
                      </a:lnTo>
                      <a:lnTo>
                        <a:pt x="56" y="17"/>
                      </a:lnTo>
                      <a:lnTo>
                        <a:pt x="53" y="16"/>
                      </a:lnTo>
                      <a:lnTo>
                        <a:pt x="51" y="13"/>
                      </a:lnTo>
                      <a:lnTo>
                        <a:pt x="50" y="13"/>
                      </a:lnTo>
                      <a:lnTo>
                        <a:pt x="48" y="12"/>
                      </a:lnTo>
                      <a:lnTo>
                        <a:pt x="47" y="11"/>
                      </a:lnTo>
                      <a:lnTo>
                        <a:pt x="45" y="9"/>
                      </a:lnTo>
                      <a:lnTo>
                        <a:pt x="38" y="6"/>
                      </a:lnTo>
                      <a:lnTo>
                        <a:pt x="37" y="6"/>
                      </a:lnTo>
                      <a:lnTo>
                        <a:pt x="35" y="5"/>
                      </a:lnTo>
                      <a:lnTo>
                        <a:pt x="34" y="5"/>
                      </a:lnTo>
                      <a:lnTo>
                        <a:pt x="32" y="4"/>
                      </a:lnTo>
                      <a:lnTo>
                        <a:pt x="31" y="4"/>
                      </a:lnTo>
                      <a:lnTo>
                        <a:pt x="28" y="3"/>
                      </a:lnTo>
                      <a:lnTo>
                        <a:pt x="26" y="3"/>
                      </a:lnTo>
                      <a:lnTo>
                        <a:pt x="24" y="2"/>
                      </a:lnTo>
                      <a:lnTo>
                        <a:pt x="23" y="2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52" name="Freeform 164"/>
                <p:cNvSpPr>
                  <a:spLocks/>
                </p:cNvSpPr>
                <p:nvPr/>
              </p:nvSpPr>
              <p:spPr bwMode="auto">
                <a:xfrm>
                  <a:off x="814" y="1859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2" y="2"/>
                    </a:cxn>
                    <a:cxn ang="0">
                      <a:pos x="2" y="1"/>
                    </a:cxn>
                    <a:cxn ang="0">
                      <a:pos x="19" y="1"/>
                    </a:cxn>
                    <a:cxn ang="0">
                      <a:pos x="20" y="1"/>
                    </a:cxn>
                    <a:cxn ang="0">
                      <a:pos x="20" y="1"/>
                    </a:cxn>
                    <a:cxn ang="0">
                      <a:pos x="20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9" y="0"/>
                    </a:cxn>
                    <a:cxn ang="0">
                      <a:pos x="1" y="0"/>
                    </a:cxn>
                    <a:cxn ang="0">
                      <a:pos x="0" y="2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20" h="2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19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9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53" name="Freeform 165"/>
                <p:cNvSpPr>
                  <a:spLocks/>
                </p:cNvSpPr>
                <p:nvPr/>
              </p:nvSpPr>
              <p:spPr bwMode="auto">
                <a:xfrm>
                  <a:off x="817" y="1859"/>
                  <a:ext cx="12" cy="4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2" y="1"/>
                    </a:cxn>
                    <a:cxn ang="0">
                      <a:pos x="14" y="2"/>
                    </a:cxn>
                    <a:cxn ang="0">
                      <a:pos x="17" y="2"/>
                    </a:cxn>
                    <a:cxn ang="0">
                      <a:pos x="19" y="2"/>
                    </a:cxn>
                    <a:cxn ang="0">
                      <a:pos x="21" y="2"/>
                    </a:cxn>
                    <a:cxn ang="0">
                      <a:pos x="26" y="4"/>
                    </a:cxn>
                    <a:cxn ang="0">
                      <a:pos x="29" y="5"/>
                    </a:cxn>
                    <a:cxn ang="0">
                      <a:pos x="32" y="5"/>
                    </a:cxn>
                    <a:cxn ang="0">
                      <a:pos x="32" y="5"/>
                    </a:cxn>
                    <a:cxn ang="0">
                      <a:pos x="34" y="6"/>
                    </a:cxn>
                    <a:cxn ang="0">
                      <a:pos x="35" y="7"/>
                    </a:cxn>
                    <a:cxn ang="0">
                      <a:pos x="37" y="7"/>
                    </a:cxn>
                    <a:cxn ang="0">
                      <a:pos x="38" y="8"/>
                    </a:cxn>
                    <a:cxn ang="0">
                      <a:pos x="45" y="12"/>
                    </a:cxn>
                    <a:cxn ang="0">
                      <a:pos x="47" y="13"/>
                    </a:cxn>
                    <a:cxn ang="0">
                      <a:pos x="48" y="13"/>
                    </a:cxn>
                    <a:cxn ang="0">
                      <a:pos x="50" y="14"/>
                    </a:cxn>
                    <a:cxn ang="0">
                      <a:pos x="52" y="15"/>
                    </a:cxn>
                    <a:cxn ang="0">
                      <a:pos x="54" y="17"/>
                    </a:cxn>
                    <a:cxn ang="0">
                      <a:pos x="56" y="19"/>
                    </a:cxn>
                    <a:cxn ang="0">
                      <a:pos x="57" y="19"/>
                    </a:cxn>
                    <a:cxn ang="0">
                      <a:pos x="57" y="18"/>
                    </a:cxn>
                    <a:cxn ang="0">
                      <a:pos x="57" y="17"/>
                    </a:cxn>
                    <a:cxn ang="0">
                      <a:pos x="57" y="17"/>
                    </a:cxn>
                    <a:cxn ang="0">
                      <a:pos x="55" y="16"/>
                    </a:cxn>
                    <a:cxn ang="0">
                      <a:pos x="52" y="14"/>
                    </a:cxn>
                    <a:cxn ang="0">
                      <a:pos x="50" y="13"/>
                    </a:cxn>
                    <a:cxn ang="0">
                      <a:pos x="49" y="12"/>
                    </a:cxn>
                    <a:cxn ang="0">
                      <a:pos x="47" y="10"/>
                    </a:cxn>
                    <a:cxn ang="0">
                      <a:pos x="46" y="9"/>
                    </a:cxn>
                    <a:cxn ang="0">
                      <a:pos x="40" y="6"/>
                    </a:cxn>
                    <a:cxn ang="0">
                      <a:pos x="38" y="6"/>
                    </a:cxn>
                    <a:cxn ang="0">
                      <a:pos x="36" y="5"/>
                    </a:cxn>
                    <a:cxn ang="0">
                      <a:pos x="35" y="5"/>
                    </a:cxn>
                    <a:cxn ang="0">
                      <a:pos x="33" y="4"/>
                    </a:cxn>
                    <a:cxn ang="0">
                      <a:pos x="32" y="4"/>
                    </a:cxn>
                    <a:cxn ang="0">
                      <a:pos x="30" y="3"/>
                    </a:cxn>
                    <a:cxn ang="0">
                      <a:pos x="28" y="2"/>
                    </a:cxn>
                    <a:cxn ang="0">
                      <a:pos x="21" y="1"/>
                    </a:cxn>
                    <a:cxn ang="0">
                      <a:pos x="19" y="1"/>
                    </a:cxn>
                    <a:cxn ang="0">
                      <a:pos x="17" y="0"/>
                    </a:cxn>
                    <a:cxn ang="0">
                      <a:pos x="14" y="0"/>
                    </a:cxn>
                    <a:cxn ang="0">
                      <a:pos x="12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57" h="19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2" y="1"/>
                      </a:lnTo>
                      <a:lnTo>
                        <a:pt x="14" y="2"/>
                      </a:lnTo>
                      <a:lnTo>
                        <a:pt x="17" y="2"/>
                      </a:lnTo>
                      <a:lnTo>
                        <a:pt x="19" y="2"/>
                      </a:lnTo>
                      <a:lnTo>
                        <a:pt x="21" y="2"/>
                      </a:lnTo>
                      <a:lnTo>
                        <a:pt x="26" y="4"/>
                      </a:lnTo>
                      <a:lnTo>
                        <a:pt x="29" y="5"/>
                      </a:lnTo>
                      <a:lnTo>
                        <a:pt x="32" y="5"/>
                      </a:lnTo>
                      <a:lnTo>
                        <a:pt x="32" y="5"/>
                      </a:lnTo>
                      <a:lnTo>
                        <a:pt x="34" y="6"/>
                      </a:lnTo>
                      <a:lnTo>
                        <a:pt x="35" y="7"/>
                      </a:lnTo>
                      <a:lnTo>
                        <a:pt x="37" y="7"/>
                      </a:lnTo>
                      <a:lnTo>
                        <a:pt x="38" y="8"/>
                      </a:lnTo>
                      <a:lnTo>
                        <a:pt x="45" y="12"/>
                      </a:lnTo>
                      <a:lnTo>
                        <a:pt x="47" y="13"/>
                      </a:lnTo>
                      <a:lnTo>
                        <a:pt x="48" y="13"/>
                      </a:lnTo>
                      <a:lnTo>
                        <a:pt x="50" y="14"/>
                      </a:lnTo>
                      <a:lnTo>
                        <a:pt x="52" y="15"/>
                      </a:lnTo>
                      <a:lnTo>
                        <a:pt x="54" y="17"/>
                      </a:lnTo>
                      <a:lnTo>
                        <a:pt x="56" y="19"/>
                      </a:lnTo>
                      <a:lnTo>
                        <a:pt x="57" y="19"/>
                      </a:lnTo>
                      <a:lnTo>
                        <a:pt x="57" y="18"/>
                      </a:lnTo>
                      <a:lnTo>
                        <a:pt x="57" y="17"/>
                      </a:lnTo>
                      <a:lnTo>
                        <a:pt x="57" y="17"/>
                      </a:lnTo>
                      <a:lnTo>
                        <a:pt x="55" y="16"/>
                      </a:lnTo>
                      <a:lnTo>
                        <a:pt x="52" y="14"/>
                      </a:lnTo>
                      <a:lnTo>
                        <a:pt x="50" y="13"/>
                      </a:lnTo>
                      <a:lnTo>
                        <a:pt x="49" y="12"/>
                      </a:lnTo>
                      <a:lnTo>
                        <a:pt x="47" y="10"/>
                      </a:lnTo>
                      <a:lnTo>
                        <a:pt x="46" y="9"/>
                      </a:lnTo>
                      <a:lnTo>
                        <a:pt x="40" y="6"/>
                      </a:lnTo>
                      <a:lnTo>
                        <a:pt x="38" y="6"/>
                      </a:lnTo>
                      <a:lnTo>
                        <a:pt x="36" y="5"/>
                      </a:lnTo>
                      <a:lnTo>
                        <a:pt x="35" y="5"/>
                      </a:lnTo>
                      <a:lnTo>
                        <a:pt x="33" y="4"/>
                      </a:lnTo>
                      <a:lnTo>
                        <a:pt x="32" y="4"/>
                      </a:lnTo>
                      <a:lnTo>
                        <a:pt x="30" y="3"/>
                      </a:lnTo>
                      <a:lnTo>
                        <a:pt x="28" y="2"/>
                      </a:lnTo>
                      <a:lnTo>
                        <a:pt x="21" y="1"/>
                      </a:lnTo>
                      <a:lnTo>
                        <a:pt x="19" y="1"/>
                      </a:lnTo>
                      <a:lnTo>
                        <a:pt x="17" y="0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54" name="Freeform 166"/>
                <p:cNvSpPr>
                  <a:spLocks/>
                </p:cNvSpPr>
                <p:nvPr/>
              </p:nvSpPr>
              <p:spPr bwMode="auto">
                <a:xfrm>
                  <a:off x="817" y="1861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2" y="3"/>
                    </a:cxn>
                    <a:cxn ang="0">
                      <a:pos x="1" y="2"/>
                    </a:cxn>
                    <a:cxn ang="0">
                      <a:pos x="20" y="3"/>
                    </a:cxn>
                    <a:cxn ang="0">
                      <a:pos x="20" y="3"/>
                    </a:cxn>
                    <a:cxn ang="0">
                      <a:pos x="20" y="2"/>
                    </a:cxn>
                    <a:cxn ang="0">
                      <a:pos x="21" y="2"/>
                    </a:cxn>
                    <a:cxn ang="0">
                      <a:pos x="21" y="0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" y="0"/>
                    </a:cxn>
                    <a:cxn ang="0">
                      <a:pos x="0" y="3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21" h="4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2" y="3"/>
                      </a:lnTo>
                      <a:lnTo>
                        <a:pt x="1" y="2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2"/>
                      </a:lnTo>
                      <a:lnTo>
                        <a:pt x="21" y="2"/>
                      </a:lnTo>
                      <a:lnTo>
                        <a:pt x="21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" y="0"/>
                      </a:lnTo>
                      <a:lnTo>
                        <a:pt x="0" y="3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55" name="Freeform 167"/>
                <p:cNvSpPr>
                  <a:spLocks/>
                </p:cNvSpPr>
                <p:nvPr/>
              </p:nvSpPr>
              <p:spPr bwMode="auto">
                <a:xfrm>
                  <a:off x="821" y="1861"/>
                  <a:ext cx="11" cy="4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1" y="3"/>
                    </a:cxn>
                    <a:cxn ang="0">
                      <a:pos x="12" y="3"/>
                    </a:cxn>
                    <a:cxn ang="0">
                      <a:pos x="14" y="3"/>
                    </a:cxn>
                    <a:cxn ang="0">
                      <a:pos x="16" y="3"/>
                    </a:cxn>
                    <a:cxn ang="0">
                      <a:pos x="18" y="4"/>
                    </a:cxn>
                    <a:cxn ang="0">
                      <a:pos x="19" y="4"/>
                    </a:cxn>
                    <a:cxn ang="0">
                      <a:pos x="21" y="4"/>
                    </a:cxn>
                    <a:cxn ang="0">
                      <a:pos x="26" y="5"/>
                    </a:cxn>
                    <a:cxn ang="0">
                      <a:pos x="28" y="6"/>
                    </a:cxn>
                    <a:cxn ang="0">
                      <a:pos x="30" y="6"/>
                    </a:cxn>
                    <a:cxn ang="0">
                      <a:pos x="31" y="6"/>
                    </a:cxn>
                    <a:cxn ang="0">
                      <a:pos x="33" y="7"/>
                    </a:cxn>
                    <a:cxn ang="0">
                      <a:pos x="35" y="8"/>
                    </a:cxn>
                    <a:cxn ang="0">
                      <a:pos x="37" y="9"/>
                    </a:cxn>
                    <a:cxn ang="0">
                      <a:pos x="38" y="9"/>
                    </a:cxn>
                    <a:cxn ang="0">
                      <a:pos x="40" y="10"/>
                    </a:cxn>
                    <a:cxn ang="0">
                      <a:pos x="43" y="11"/>
                    </a:cxn>
                    <a:cxn ang="0">
                      <a:pos x="44" y="12"/>
                    </a:cxn>
                    <a:cxn ang="0">
                      <a:pos x="45" y="14"/>
                    </a:cxn>
                    <a:cxn ang="0">
                      <a:pos x="47" y="15"/>
                    </a:cxn>
                    <a:cxn ang="0">
                      <a:pos x="49" y="16"/>
                    </a:cxn>
                    <a:cxn ang="0">
                      <a:pos x="50" y="16"/>
                    </a:cxn>
                    <a:cxn ang="0">
                      <a:pos x="52" y="19"/>
                    </a:cxn>
                    <a:cxn ang="0">
                      <a:pos x="55" y="20"/>
                    </a:cxn>
                    <a:cxn ang="0">
                      <a:pos x="55" y="20"/>
                    </a:cxn>
                    <a:cxn ang="0">
                      <a:pos x="56" y="19"/>
                    </a:cxn>
                    <a:cxn ang="0">
                      <a:pos x="56" y="19"/>
                    </a:cxn>
                    <a:cxn ang="0">
                      <a:pos x="55" y="18"/>
                    </a:cxn>
                    <a:cxn ang="0">
                      <a:pos x="53" y="17"/>
                    </a:cxn>
                    <a:cxn ang="0">
                      <a:pos x="51" y="15"/>
                    </a:cxn>
                    <a:cxn ang="0">
                      <a:pos x="50" y="14"/>
                    </a:cxn>
                    <a:cxn ang="0">
                      <a:pos x="48" y="12"/>
                    </a:cxn>
                    <a:cxn ang="0">
                      <a:pos x="47" y="11"/>
                    </a:cxn>
                    <a:cxn ang="0">
                      <a:pos x="45" y="10"/>
                    </a:cxn>
                    <a:cxn ang="0">
                      <a:pos x="43" y="10"/>
                    </a:cxn>
                    <a:cxn ang="0">
                      <a:pos x="40" y="8"/>
                    </a:cxn>
                    <a:cxn ang="0">
                      <a:pos x="39" y="7"/>
                    </a:cxn>
                    <a:cxn ang="0">
                      <a:pos x="37" y="7"/>
                    </a:cxn>
                    <a:cxn ang="0">
                      <a:pos x="36" y="6"/>
                    </a:cxn>
                    <a:cxn ang="0">
                      <a:pos x="33" y="6"/>
                    </a:cxn>
                    <a:cxn ang="0">
                      <a:pos x="32" y="5"/>
                    </a:cxn>
                    <a:cxn ang="0">
                      <a:pos x="30" y="5"/>
                    </a:cxn>
                    <a:cxn ang="0">
                      <a:pos x="29" y="4"/>
                    </a:cxn>
                    <a:cxn ang="0">
                      <a:pos x="27" y="4"/>
                    </a:cxn>
                    <a:cxn ang="0">
                      <a:pos x="21" y="3"/>
                    </a:cxn>
                    <a:cxn ang="0">
                      <a:pos x="19" y="2"/>
                    </a:cxn>
                    <a:cxn ang="0">
                      <a:pos x="18" y="2"/>
                    </a:cxn>
                    <a:cxn ang="0">
                      <a:pos x="16" y="0"/>
                    </a:cxn>
                    <a:cxn ang="0">
                      <a:pos x="14" y="0"/>
                    </a:cxn>
                    <a:cxn ang="0">
                      <a:pos x="12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56" h="2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12" y="3"/>
                      </a:lnTo>
                      <a:lnTo>
                        <a:pt x="14" y="3"/>
                      </a:lnTo>
                      <a:lnTo>
                        <a:pt x="16" y="3"/>
                      </a:lnTo>
                      <a:lnTo>
                        <a:pt x="18" y="4"/>
                      </a:lnTo>
                      <a:lnTo>
                        <a:pt x="19" y="4"/>
                      </a:lnTo>
                      <a:lnTo>
                        <a:pt x="21" y="4"/>
                      </a:lnTo>
                      <a:lnTo>
                        <a:pt x="26" y="5"/>
                      </a:lnTo>
                      <a:lnTo>
                        <a:pt x="28" y="6"/>
                      </a:lnTo>
                      <a:lnTo>
                        <a:pt x="30" y="6"/>
                      </a:lnTo>
                      <a:lnTo>
                        <a:pt x="31" y="6"/>
                      </a:lnTo>
                      <a:lnTo>
                        <a:pt x="33" y="7"/>
                      </a:lnTo>
                      <a:lnTo>
                        <a:pt x="35" y="8"/>
                      </a:lnTo>
                      <a:lnTo>
                        <a:pt x="37" y="9"/>
                      </a:lnTo>
                      <a:lnTo>
                        <a:pt x="38" y="9"/>
                      </a:lnTo>
                      <a:lnTo>
                        <a:pt x="40" y="10"/>
                      </a:lnTo>
                      <a:lnTo>
                        <a:pt x="43" y="11"/>
                      </a:lnTo>
                      <a:lnTo>
                        <a:pt x="44" y="12"/>
                      </a:lnTo>
                      <a:lnTo>
                        <a:pt x="45" y="14"/>
                      </a:lnTo>
                      <a:lnTo>
                        <a:pt x="47" y="15"/>
                      </a:lnTo>
                      <a:lnTo>
                        <a:pt x="49" y="16"/>
                      </a:lnTo>
                      <a:lnTo>
                        <a:pt x="50" y="16"/>
                      </a:lnTo>
                      <a:lnTo>
                        <a:pt x="52" y="19"/>
                      </a:lnTo>
                      <a:lnTo>
                        <a:pt x="55" y="20"/>
                      </a:lnTo>
                      <a:lnTo>
                        <a:pt x="55" y="20"/>
                      </a:lnTo>
                      <a:lnTo>
                        <a:pt x="56" y="19"/>
                      </a:lnTo>
                      <a:lnTo>
                        <a:pt x="56" y="19"/>
                      </a:lnTo>
                      <a:lnTo>
                        <a:pt x="55" y="18"/>
                      </a:lnTo>
                      <a:lnTo>
                        <a:pt x="53" y="17"/>
                      </a:lnTo>
                      <a:lnTo>
                        <a:pt x="51" y="15"/>
                      </a:lnTo>
                      <a:lnTo>
                        <a:pt x="50" y="14"/>
                      </a:lnTo>
                      <a:lnTo>
                        <a:pt x="48" y="12"/>
                      </a:lnTo>
                      <a:lnTo>
                        <a:pt x="47" y="11"/>
                      </a:lnTo>
                      <a:lnTo>
                        <a:pt x="45" y="10"/>
                      </a:lnTo>
                      <a:lnTo>
                        <a:pt x="43" y="10"/>
                      </a:lnTo>
                      <a:lnTo>
                        <a:pt x="40" y="8"/>
                      </a:lnTo>
                      <a:lnTo>
                        <a:pt x="39" y="7"/>
                      </a:lnTo>
                      <a:lnTo>
                        <a:pt x="37" y="7"/>
                      </a:lnTo>
                      <a:lnTo>
                        <a:pt x="36" y="6"/>
                      </a:lnTo>
                      <a:lnTo>
                        <a:pt x="33" y="6"/>
                      </a:lnTo>
                      <a:lnTo>
                        <a:pt x="32" y="5"/>
                      </a:lnTo>
                      <a:lnTo>
                        <a:pt x="30" y="5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1" y="3"/>
                      </a:lnTo>
                      <a:lnTo>
                        <a:pt x="19" y="2"/>
                      </a:lnTo>
                      <a:lnTo>
                        <a:pt x="18" y="2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56" name="Freeform 168"/>
                <p:cNvSpPr>
                  <a:spLocks/>
                </p:cNvSpPr>
                <p:nvPr/>
              </p:nvSpPr>
              <p:spPr bwMode="auto">
                <a:xfrm>
                  <a:off x="820" y="1863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2" y="4"/>
                    </a:cxn>
                    <a:cxn ang="0">
                      <a:pos x="3" y="3"/>
                    </a:cxn>
                    <a:cxn ang="0">
                      <a:pos x="2" y="1"/>
                    </a:cxn>
                    <a:cxn ang="0">
                      <a:pos x="10" y="1"/>
                    </a:cxn>
                    <a:cxn ang="0">
                      <a:pos x="10" y="1"/>
                    </a:cxn>
                    <a:cxn ang="0">
                      <a:pos x="18" y="1"/>
                    </a:cxn>
                    <a:cxn ang="0">
                      <a:pos x="19" y="3"/>
                    </a:cxn>
                    <a:cxn ang="0">
                      <a:pos x="20" y="3"/>
                    </a:cxn>
                    <a:cxn ang="0">
                      <a:pos x="20" y="1"/>
                    </a:cxn>
                    <a:cxn ang="0">
                      <a:pos x="20" y="1"/>
                    </a:cxn>
                    <a:cxn ang="0">
                      <a:pos x="20" y="0"/>
                    </a:cxn>
                    <a:cxn ang="0">
                      <a:pos x="19" y="0"/>
                    </a:cxn>
                    <a:cxn ang="0">
                      <a:pos x="20" y="0"/>
                    </a:cxn>
                    <a:cxn ang="0">
                      <a:pos x="18" y="0"/>
                    </a:cxn>
                    <a:cxn ang="0">
                      <a:pos x="9" y="0"/>
                    </a:cxn>
                    <a:cxn ang="0">
                      <a:pos x="9" y="1"/>
                    </a:cxn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20" h="4">
                      <a:moveTo>
                        <a:pt x="2" y="1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3" y="3"/>
                      </a:lnTo>
                      <a:lnTo>
                        <a:pt x="2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8" y="1"/>
                      </a:lnTo>
                      <a:lnTo>
                        <a:pt x="19" y="3"/>
                      </a:lnTo>
                      <a:lnTo>
                        <a:pt x="20" y="3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0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9" y="0"/>
                      </a:lnTo>
                      <a:lnTo>
                        <a:pt x="9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57" name="Freeform 169"/>
                <p:cNvSpPr>
                  <a:spLocks/>
                </p:cNvSpPr>
                <p:nvPr/>
              </p:nvSpPr>
              <p:spPr bwMode="auto">
                <a:xfrm>
                  <a:off x="824" y="1863"/>
                  <a:ext cx="11" cy="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12" y="3"/>
                    </a:cxn>
                    <a:cxn ang="0">
                      <a:pos x="14" y="3"/>
                    </a:cxn>
                    <a:cxn ang="0">
                      <a:pos x="15" y="3"/>
                    </a:cxn>
                    <a:cxn ang="0">
                      <a:pos x="17" y="4"/>
                    </a:cxn>
                    <a:cxn ang="0">
                      <a:pos x="20" y="4"/>
                    </a:cxn>
                    <a:cxn ang="0">
                      <a:pos x="21" y="4"/>
                    </a:cxn>
                    <a:cxn ang="0">
                      <a:pos x="23" y="5"/>
                    </a:cxn>
                    <a:cxn ang="0">
                      <a:pos x="25" y="5"/>
                    </a:cxn>
                    <a:cxn ang="0">
                      <a:pos x="26" y="5"/>
                    </a:cxn>
                    <a:cxn ang="0">
                      <a:pos x="28" y="6"/>
                    </a:cxn>
                    <a:cxn ang="0">
                      <a:pos x="31" y="7"/>
                    </a:cxn>
                    <a:cxn ang="0">
                      <a:pos x="32" y="7"/>
                    </a:cxn>
                    <a:cxn ang="0">
                      <a:pos x="33" y="8"/>
                    </a:cxn>
                    <a:cxn ang="0">
                      <a:pos x="35" y="8"/>
                    </a:cxn>
                    <a:cxn ang="0">
                      <a:pos x="36" y="9"/>
                    </a:cxn>
                    <a:cxn ang="0">
                      <a:pos x="38" y="9"/>
                    </a:cxn>
                    <a:cxn ang="0">
                      <a:pos x="39" y="10"/>
                    </a:cxn>
                    <a:cxn ang="0">
                      <a:pos x="43" y="11"/>
                    </a:cxn>
                    <a:cxn ang="0">
                      <a:pos x="45" y="12"/>
                    </a:cxn>
                    <a:cxn ang="0">
                      <a:pos x="46" y="13"/>
                    </a:cxn>
                    <a:cxn ang="0">
                      <a:pos x="47" y="14"/>
                    </a:cxn>
                    <a:cxn ang="0">
                      <a:pos x="49" y="16"/>
                    </a:cxn>
                    <a:cxn ang="0">
                      <a:pos x="50" y="17"/>
                    </a:cxn>
                    <a:cxn ang="0">
                      <a:pos x="52" y="19"/>
                    </a:cxn>
                    <a:cxn ang="0">
                      <a:pos x="55" y="20"/>
                    </a:cxn>
                    <a:cxn ang="0">
                      <a:pos x="56" y="20"/>
                    </a:cxn>
                    <a:cxn ang="0">
                      <a:pos x="57" y="20"/>
                    </a:cxn>
                    <a:cxn ang="0">
                      <a:pos x="57" y="19"/>
                    </a:cxn>
                    <a:cxn ang="0">
                      <a:pos x="56" y="19"/>
                    </a:cxn>
                    <a:cxn ang="0">
                      <a:pos x="53" y="17"/>
                    </a:cxn>
                    <a:cxn ang="0">
                      <a:pos x="51" y="14"/>
                    </a:cxn>
                    <a:cxn ang="0">
                      <a:pos x="50" y="13"/>
                    </a:cxn>
                    <a:cxn ang="0">
                      <a:pos x="48" y="12"/>
                    </a:cxn>
                    <a:cxn ang="0">
                      <a:pos x="47" y="11"/>
                    </a:cxn>
                    <a:cxn ang="0">
                      <a:pos x="45" y="11"/>
                    </a:cxn>
                    <a:cxn ang="0">
                      <a:pos x="44" y="10"/>
                    </a:cxn>
                    <a:cxn ang="0">
                      <a:pos x="40" y="8"/>
                    </a:cxn>
                    <a:cxn ang="0">
                      <a:pos x="38" y="8"/>
                    </a:cxn>
                    <a:cxn ang="0">
                      <a:pos x="37" y="7"/>
                    </a:cxn>
                    <a:cxn ang="0">
                      <a:pos x="36" y="7"/>
                    </a:cxn>
                    <a:cxn ang="0">
                      <a:pos x="34" y="6"/>
                    </a:cxn>
                    <a:cxn ang="0">
                      <a:pos x="33" y="5"/>
                    </a:cxn>
                    <a:cxn ang="0">
                      <a:pos x="31" y="5"/>
                    </a:cxn>
                    <a:cxn ang="0">
                      <a:pos x="29" y="5"/>
                    </a:cxn>
                    <a:cxn ang="0">
                      <a:pos x="27" y="4"/>
                    </a:cxn>
                    <a:cxn ang="0">
                      <a:pos x="25" y="4"/>
                    </a:cxn>
                    <a:cxn ang="0">
                      <a:pos x="23" y="3"/>
                    </a:cxn>
                    <a:cxn ang="0">
                      <a:pos x="22" y="3"/>
                    </a:cxn>
                    <a:cxn ang="0">
                      <a:pos x="20" y="1"/>
                    </a:cxn>
                    <a:cxn ang="0">
                      <a:pos x="17" y="1"/>
                    </a:cxn>
                    <a:cxn ang="0">
                      <a:pos x="15" y="1"/>
                    </a:cxn>
                    <a:cxn ang="0">
                      <a:pos x="14" y="1"/>
                    </a:cxn>
                    <a:cxn ang="0">
                      <a:pos x="1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7" h="2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2" y="3"/>
                      </a:lnTo>
                      <a:lnTo>
                        <a:pt x="14" y="3"/>
                      </a:lnTo>
                      <a:lnTo>
                        <a:pt x="15" y="3"/>
                      </a:lnTo>
                      <a:lnTo>
                        <a:pt x="17" y="4"/>
                      </a:lnTo>
                      <a:lnTo>
                        <a:pt x="20" y="4"/>
                      </a:lnTo>
                      <a:lnTo>
                        <a:pt x="21" y="4"/>
                      </a:lnTo>
                      <a:lnTo>
                        <a:pt x="23" y="5"/>
                      </a:lnTo>
                      <a:lnTo>
                        <a:pt x="25" y="5"/>
                      </a:lnTo>
                      <a:lnTo>
                        <a:pt x="26" y="5"/>
                      </a:lnTo>
                      <a:lnTo>
                        <a:pt x="28" y="6"/>
                      </a:lnTo>
                      <a:lnTo>
                        <a:pt x="31" y="7"/>
                      </a:lnTo>
                      <a:lnTo>
                        <a:pt x="32" y="7"/>
                      </a:lnTo>
                      <a:lnTo>
                        <a:pt x="33" y="8"/>
                      </a:lnTo>
                      <a:lnTo>
                        <a:pt x="35" y="8"/>
                      </a:lnTo>
                      <a:lnTo>
                        <a:pt x="36" y="9"/>
                      </a:lnTo>
                      <a:lnTo>
                        <a:pt x="38" y="9"/>
                      </a:lnTo>
                      <a:lnTo>
                        <a:pt x="39" y="10"/>
                      </a:lnTo>
                      <a:lnTo>
                        <a:pt x="43" y="11"/>
                      </a:lnTo>
                      <a:lnTo>
                        <a:pt x="45" y="12"/>
                      </a:lnTo>
                      <a:lnTo>
                        <a:pt x="46" y="13"/>
                      </a:lnTo>
                      <a:lnTo>
                        <a:pt x="47" y="14"/>
                      </a:lnTo>
                      <a:lnTo>
                        <a:pt x="49" y="16"/>
                      </a:lnTo>
                      <a:lnTo>
                        <a:pt x="50" y="17"/>
                      </a:lnTo>
                      <a:lnTo>
                        <a:pt x="52" y="19"/>
                      </a:lnTo>
                      <a:lnTo>
                        <a:pt x="55" y="20"/>
                      </a:lnTo>
                      <a:lnTo>
                        <a:pt x="56" y="20"/>
                      </a:lnTo>
                      <a:lnTo>
                        <a:pt x="57" y="20"/>
                      </a:lnTo>
                      <a:lnTo>
                        <a:pt x="57" y="19"/>
                      </a:lnTo>
                      <a:lnTo>
                        <a:pt x="56" y="19"/>
                      </a:lnTo>
                      <a:lnTo>
                        <a:pt x="53" y="17"/>
                      </a:lnTo>
                      <a:lnTo>
                        <a:pt x="51" y="14"/>
                      </a:lnTo>
                      <a:lnTo>
                        <a:pt x="50" y="13"/>
                      </a:lnTo>
                      <a:lnTo>
                        <a:pt x="48" y="12"/>
                      </a:lnTo>
                      <a:lnTo>
                        <a:pt x="47" y="11"/>
                      </a:lnTo>
                      <a:lnTo>
                        <a:pt x="45" y="11"/>
                      </a:lnTo>
                      <a:lnTo>
                        <a:pt x="44" y="10"/>
                      </a:lnTo>
                      <a:lnTo>
                        <a:pt x="40" y="8"/>
                      </a:lnTo>
                      <a:lnTo>
                        <a:pt x="38" y="8"/>
                      </a:lnTo>
                      <a:lnTo>
                        <a:pt x="37" y="7"/>
                      </a:lnTo>
                      <a:lnTo>
                        <a:pt x="36" y="7"/>
                      </a:lnTo>
                      <a:lnTo>
                        <a:pt x="34" y="6"/>
                      </a:lnTo>
                      <a:lnTo>
                        <a:pt x="33" y="5"/>
                      </a:lnTo>
                      <a:lnTo>
                        <a:pt x="31" y="5"/>
                      </a:lnTo>
                      <a:lnTo>
                        <a:pt x="29" y="5"/>
                      </a:lnTo>
                      <a:lnTo>
                        <a:pt x="27" y="4"/>
                      </a:lnTo>
                      <a:lnTo>
                        <a:pt x="25" y="4"/>
                      </a:lnTo>
                      <a:lnTo>
                        <a:pt x="23" y="3"/>
                      </a:lnTo>
                      <a:lnTo>
                        <a:pt x="22" y="3"/>
                      </a:lnTo>
                      <a:lnTo>
                        <a:pt x="20" y="1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58" name="Freeform 170"/>
                <p:cNvSpPr>
                  <a:spLocks/>
                </p:cNvSpPr>
                <p:nvPr/>
              </p:nvSpPr>
              <p:spPr bwMode="auto">
                <a:xfrm>
                  <a:off x="823" y="1865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1" y="3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0" y="2"/>
                    </a:cxn>
                    <a:cxn ang="0">
                      <a:pos x="10" y="1"/>
                    </a:cxn>
                    <a:cxn ang="0">
                      <a:pos x="17" y="2"/>
                    </a:cxn>
                    <a:cxn ang="0">
                      <a:pos x="18" y="2"/>
                    </a:cxn>
                    <a:cxn ang="0">
                      <a:pos x="19" y="2"/>
                    </a:cxn>
                    <a:cxn ang="0">
                      <a:pos x="19" y="2"/>
                    </a:cxn>
                    <a:cxn ang="0">
                      <a:pos x="19" y="1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7" y="0"/>
                    </a:cxn>
                    <a:cxn ang="0">
                      <a:pos x="9" y="0"/>
                    </a:cxn>
                    <a:cxn ang="0">
                      <a:pos x="9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19" h="3">
                      <a:moveTo>
                        <a:pt x="1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0" y="2"/>
                      </a:lnTo>
                      <a:lnTo>
                        <a:pt x="10" y="1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1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9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59" name="Freeform 171"/>
                <p:cNvSpPr>
                  <a:spLocks/>
                </p:cNvSpPr>
                <p:nvPr/>
              </p:nvSpPr>
              <p:spPr bwMode="auto">
                <a:xfrm>
                  <a:off x="827" y="1865"/>
                  <a:ext cx="11" cy="4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2" y="2"/>
                    </a:cxn>
                    <a:cxn ang="0">
                      <a:pos x="13" y="2"/>
                    </a:cxn>
                    <a:cxn ang="0">
                      <a:pos x="17" y="2"/>
                    </a:cxn>
                    <a:cxn ang="0">
                      <a:pos x="18" y="3"/>
                    </a:cxn>
                    <a:cxn ang="0">
                      <a:pos x="20" y="3"/>
                    </a:cxn>
                    <a:cxn ang="0">
                      <a:pos x="27" y="6"/>
                    </a:cxn>
                    <a:cxn ang="0">
                      <a:pos x="29" y="6"/>
                    </a:cxn>
                    <a:cxn ang="0">
                      <a:pos x="31" y="7"/>
                    </a:cxn>
                    <a:cxn ang="0">
                      <a:pos x="32" y="7"/>
                    </a:cxn>
                    <a:cxn ang="0">
                      <a:pos x="34" y="8"/>
                    </a:cxn>
                    <a:cxn ang="0">
                      <a:pos x="35" y="8"/>
                    </a:cxn>
                    <a:cxn ang="0">
                      <a:pos x="37" y="9"/>
                    </a:cxn>
                    <a:cxn ang="0">
                      <a:pos x="39" y="9"/>
                    </a:cxn>
                    <a:cxn ang="0">
                      <a:pos x="45" y="12"/>
                    </a:cxn>
                    <a:cxn ang="0">
                      <a:pos x="46" y="13"/>
                    </a:cxn>
                    <a:cxn ang="0">
                      <a:pos x="47" y="14"/>
                    </a:cxn>
                    <a:cxn ang="0">
                      <a:pos x="49" y="15"/>
                    </a:cxn>
                    <a:cxn ang="0">
                      <a:pos x="51" y="17"/>
                    </a:cxn>
                    <a:cxn ang="0">
                      <a:pos x="53" y="19"/>
                    </a:cxn>
                    <a:cxn ang="0">
                      <a:pos x="56" y="20"/>
                    </a:cxn>
                    <a:cxn ang="0">
                      <a:pos x="56" y="20"/>
                    </a:cxn>
                    <a:cxn ang="0">
                      <a:pos x="57" y="20"/>
                    </a:cxn>
                    <a:cxn ang="0">
                      <a:pos x="57" y="19"/>
                    </a:cxn>
                    <a:cxn ang="0">
                      <a:pos x="56" y="18"/>
                    </a:cxn>
                    <a:cxn ang="0">
                      <a:pos x="54" y="17"/>
                    </a:cxn>
                    <a:cxn ang="0">
                      <a:pos x="52" y="14"/>
                    </a:cxn>
                    <a:cxn ang="0">
                      <a:pos x="51" y="13"/>
                    </a:cxn>
                    <a:cxn ang="0">
                      <a:pos x="48" y="12"/>
                    </a:cxn>
                    <a:cxn ang="0">
                      <a:pos x="47" y="11"/>
                    </a:cxn>
                    <a:cxn ang="0">
                      <a:pos x="46" y="11"/>
                    </a:cxn>
                    <a:cxn ang="0">
                      <a:pos x="39" y="8"/>
                    </a:cxn>
                    <a:cxn ang="0">
                      <a:pos x="37" y="7"/>
                    </a:cxn>
                    <a:cxn ang="0">
                      <a:pos x="35" y="7"/>
                    </a:cxn>
                    <a:cxn ang="0">
                      <a:pos x="34" y="6"/>
                    </a:cxn>
                    <a:cxn ang="0">
                      <a:pos x="32" y="5"/>
                    </a:cxn>
                    <a:cxn ang="0">
                      <a:pos x="31" y="5"/>
                    </a:cxn>
                    <a:cxn ang="0">
                      <a:pos x="29" y="5"/>
                    </a:cxn>
                    <a:cxn ang="0">
                      <a:pos x="27" y="3"/>
                    </a:cxn>
                    <a:cxn ang="0">
                      <a:pos x="20" y="2"/>
                    </a:cxn>
                    <a:cxn ang="0">
                      <a:pos x="18" y="2"/>
                    </a:cxn>
                    <a:cxn ang="0">
                      <a:pos x="17" y="1"/>
                    </a:cxn>
                    <a:cxn ang="0">
                      <a:pos x="13" y="1"/>
                    </a:cxn>
                    <a:cxn ang="0">
                      <a:pos x="12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57" h="20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2" y="2"/>
                      </a:lnTo>
                      <a:lnTo>
                        <a:pt x="13" y="2"/>
                      </a:lnTo>
                      <a:lnTo>
                        <a:pt x="17" y="2"/>
                      </a:lnTo>
                      <a:lnTo>
                        <a:pt x="18" y="3"/>
                      </a:lnTo>
                      <a:lnTo>
                        <a:pt x="20" y="3"/>
                      </a:lnTo>
                      <a:lnTo>
                        <a:pt x="27" y="6"/>
                      </a:lnTo>
                      <a:lnTo>
                        <a:pt x="29" y="6"/>
                      </a:lnTo>
                      <a:lnTo>
                        <a:pt x="31" y="7"/>
                      </a:lnTo>
                      <a:lnTo>
                        <a:pt x="32" y="7"/>
                      </a:lnTo>
                      <a:lnTo>
                        <a:pt x="34" y="8"/>
                      </a:lnTo>
                      <a:lnTo>
                        <a:pt x="35" y="8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5" y="12"/>
                      </a:lnTo>
                      <a:lnTo>
                        <a:pt x="46" y="13"/>
                      </a:lnTo>
                      <a:lnTo>
                        <a:pt x="47" y="14"/>
                      </a:lnTo>
                      <a:lnTo>
                        <a:pt x="49" y="15"/>
                      </a:lnTo>
                      <a:lnTo>
                        <a:pt x="51" y="17"/>
                      </a:lnTo>
                      <a:lnTo>
                        <a:pt x="53" y="19"/>
                      </a:lnTo>
                      <a:lnTo>
                        <a:pt x="56" y="20"/>
                      </a:lnTo>
                      <a:lnTo>
                        <a:pt x="56" y="20"/>
                      </a:lnTo>
                      <a:lnTo>
                        <a:pt x="57" y="20"/>
                      </a:lnTo>
                      <a:lnTo>
                        <a:pt x="57" y="19"/>
                      </a:lnTo>
                      <a:lnTo>
                        <a:pt x="56" y="18"/>
                      </a:lnTo>
                      <a:lnTo>
                        <a:pt x="54" y="17"/>
                      </a:lnTo>
                      <a:lnTo>
                        <a:pt x="52" y="14"/>
                      </a:lnTo>
                      <a:lnTo>
                        <a:pt x="51" y="13"/>
                      </a:lnTo>
                      <a:lnTo>
                        <a:pt x="48" y="12"/>
                      </a:lnTo>
                      <a:lnTo>
                        <a:pt x="47" y="11"/>
                      </a:lnTo>
                      <a:lnTo>
                        <a:pt x="46" y="11"/>
                      </a:lnTo>
                      <a:lnTo>
                        <a:pt x="39" y="8"/>
                      </a:lnTo>
                      <a:lnTo>
                        <a:pt x="37" y="7"/>
                      </a:lnTo>
                      <a:lnTo>
                        <a:pt x="35" y="7"/>
                      </a:lnTo>
                      <a:lnTo>
                        <a:pt x="34" y="6"/>
                      </a:lnTo>
                      <a:lnTo>
                        <a:pt x="32" y="5"/>
                      </a:lnTo>
                      <a:lnTo>
                        <a:pt x="31" y="5"/>
                      </a:lnTo>
                      <a:lnTo>
                        <a:pt x="29" y="5"/>
                      </a:lnTo>
                      <a:lnTo>
                        <a:pt x="27" y="3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7" y="1"/>
                      </a:lnTo>
                      <a:lnTo>
                        <a:pt x="13" y="1"/>
                      </a:lnTo>
                      <a:lnTo>
                        <a:pt x="12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60" name="Freeform 172"/>
                <p:cNvSpPr>
                  <a:spLocks/>
                </p:cNvSpPr>
                <p:nvPr/>
              </p:nvSpPr>
              <p:spPr bwMode="auto">
                <a:xfrm>
                  <a:off x="827" y="1867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1" y="3"/>
                    </a:cxn>
                    <a:cxn ang="0">
                      <a:pos x="1" y="2"/>
                    </a:cxn>
                    <a:cxn ang="0">
                      <a:pos x="10" y="2"/>
                    </a:cxn>
                    <a:cxn ang="0">
                      <a:pos x="10" y="1"/>
                    </a:cxn>
                    <a:cxn ang="0">
                      <a:pos x="18" y="2"/>
                    </a:cxn>
                    <a:cxn ang="0">
                      <a:pos x="19" y="2"/>
                    </a:cxn>
                    <a:cxn ang="0">
                      <a:pos x="20" y="2"/>
                    </a:cxn>
                    <a:cxn ang="0">
                      <a:pos x="20" y="2"/>
                    </a:cxn>
                    <a:cxn ang="0">
                      <a:pos x="20" y="1"/>
                    </a:cxn>
                    <a:cxn ang="0">
                      <a:pos x="20" y="1"/>
                    </a:cxn>
                    <a:cxn ang="0">
                      <a:pos x="19" y="1"/>
                    </a:cxn>
                    <a:cxn ang="0">
                      <a:pos x="20" y="1"/>
                    </a:cxn>
                    <a:cxn ang="0">
                      <a:pos x="18" y="0"/>
                    </a:cxn>
                    <a:cxn ang="0">
                      <a:pos x="9" y="1"/>
                    </a:cxn>
                    <a:cxn ang="0">
                      <a:pos x="9" y="1"/>
                    </a:cxn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20" h="3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0" y="2"/>
                      </a:lnTo>
                      <a:lnTo>
                        <a:pt x="10" y="1"/>
                      </a:lnTo>
                      <a:lnTo>
                        <a:pt x="18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20" y="1"/>
                      </a:lnTo>
                      <a:lnTo>
                        <a:pt x="18" y="0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61" name="Freeform 173"/>
                <p:cNvSpPr>
                  <a:spLocks/>
                </p:cNvSpPr>
                <p:nvPr/>
              </p:nvSpPr>
              <p:spPr bwMode="auto">
                <a:xfrm>
                  <a:off x="830" y="1868"/>
                  <a:ext cx="11" cy="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2" y="1"/>
                    </a:cxn>
                    <a:cxn ang="0">
                      <a:pos x="13" y="2"/>
                    </a:cxn>
                    <a:cxn ang="0">
                      <a:pos x="15" y="2"/>
                    </a:cxn>
                    <a:cxn ang="0">
                      <a:pos x="17" y="2"/>
                    </a:cxn>
                    <a:cxn ang="0">
                      <a:pos x="18" y="2"/>
                    </a:cxn>
                    <a:cxn ang="0">
                      <a:pos x="20" y="3"/>
                    </a:cxn>
                    <a:cxn ang="0">
                      <a:pos x="26" y="5"/>
                    </a:cxn>
                    <a:cxn ang="0">
                      <a:pos x="27" y="6"/>
                    </a:cxn>
                    <a:cxn ang="0">
                      <a:pos x="30" y="6"/>
                    </a:cxn>
                    <a:cxn ang="0">
                      <a:pos x="30" y="6"/>
                    </a:cxn>
                    <a:cxn ang="0">
                      <a:pos x="32" y="7"/>
                    </a:cxn>
                    <a:cxn ang="0">
                      <a:pos x="36" y="8"/>
                    </a:cxn>
                    <a:cxn ang="0">
                      <a:pos x="37" y="9"/>
                    </a:cxn>
                    <a:cxn ang="0">
                      <a:pos x="39" y="9"/>
                    </a:cxn>
                    <a:cxn ang="0">
                      <a:pos x="42" y="11"/>
                    </a:cxn>
                    <a:cxn ang="0">
                      <a:pos x="43" y="12"/>
                    </a:cxn>
                    <a:cxn ang="0">
                      <a:pos x="46" y="12"/>
                    </a:cxn>
                    <a:cxn ang="0">
                      <a:pos x="47" y="13"/>
                    </a:cxn>
                    <a:cxn ang="0">
                      <a:pos x="48" y="14"/>
                    </a:cxn>
                    <a:cxn ang="0">
                      <a:pos x="50" y="15"/>
                    </a:cxn>
                    <a:cxn ang="0">
                      <a:pos x="52" y="18"/>
                    </a:cxn>
                    <a:cxn ang="0">
                      <a:pos x="54" y="19"/>
                    </a:cxn>
                    <a:cxn ang="0">
                      <a:pos x="55" y="19"/>
                    </a:cxn>
                    <a:cxn ang="0">
                      <a:pos x="55" y="19"/>
                    </a:cxn>
                    <a:cxn ang="0">
                      <a:pos x="55" y="18"/>
                    </a:cxn>
                    <a:cxn ang="0">
                      <a:pos x="55" y="18"/>
                    </a:cxn>
                    <a:cxn ang="0">
                      <a:pos x="53" y="17"/>
                    </a:cxn>
                    <a:cxn ang="0">
                      <a:pos x="50" y="13"/>
                    </a:cxn>
                    <a:cxn ang="0">
                      <a:pos x="49" y="12"/>
                    </a:cxn>
                    <a:cxn ang="0">
                      <a:pos x="48" y="12"/>
                    </a:cxn>
                    <a:cxn ang="0">
                      <a:pos x="46" y="11"/>
                    </a:cxn>
                    <a:cxn ang="0">
                      <a:pos x="44" y="10"/>
                    </a:cxn>
                    <a:cxn ang="0">
                      <a:pos x="43" y="9"/>
                    </a:cxn>
                    <a:cxn ang="0">
                      <a:pos x="40" y="8"/>
                    </a:cxn>
                    <a:cxn ang="0">
                      <a:pos x="38" y="7"/>
                    </a:cxn>
                    <a:cxn ang="0">
                      <a:pos x="37" y="6"/>
                    </a:cxn>
                    <a:cxn ang="0">
                      <a:pos x="34" y="6"/>
                    </a:cxn>
                    <a:cxn ang="0">
                      <a:pos x="31" y="5"/>
                    </a:cxn>
                    <a:cxn ang="0">
                      <a:pos x="30" y="5"/>
                    </a:cxn>
                    <a:cxn ang="0">
                      <a:pos x="28" y="3"/>
                    </a:cxn>
                    <a:cxn ang="0">
                      <a:pos x="26" y="2"/>
                    </a:cxn>
                    <a:cxn ang="0">
                      <a:pos x="20" y="1"/>
                    </a:cxn>
                    <a:cxn ang="0">
                      <a:pos x="18" y="1"/>
                    </a:cxn>
                    <a:cxn ang="0">
                      <a:pos x="17" y="1"/>
                    </a:cxn>
                    <a:cxn ang="0">
                      <a:pos x="15" y="0"/>
                    </a:cxn>
                    <a:cxn ang="0">
                      <a:pos x="13" y="0"/>
                    </a:cxn>
                    <a:cxn ang="0">
                      <a:pos x="1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5" h="1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2" y="1"/>
                      </a:lnTo>
                      <a:lnTo>
                        <a:pt x="13" y="2"/>
                      </a:lnTo>
                      <a:lnTo>
                        <a:pt x="15" y="2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20" y="3"/>
                      </a:lnTo>
                      <a:lnTo>
                        <a:pt x="26" y="5"/>
                      </a:lnTo>
                      <a:lnTo>
                        <a:pt x="27" y="6"/>
                      </a:lnTo>
                      <a:lnTo>
                        <a:pt x="30" y="6"/>
                      </a:lnTo>
                      <a:lnTo>
                        <a:pt x="30" y="6"/>
                      </a:lnTo>
                      <a:lnTo>
                        <a:pt x="32" y="7"/>
                      </a:lnTo>
                      <a:lnTo>
                        <a:pt x="36" y="8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2" y="11"/>
                      </a:lnTo>
                      <a:lnTo>
                        <a:pt x="43" y="12"/>
                      </a:lnTo>
                      <a:lnTo>
                        <a:pt x="46" y="12"/>
                      </a:lnTo>
                      <a:lnTo>
                        <a:pt x="47" y="13"/>
                      </a:lnTo>
                      <a:lnTo>
                        <a:pt x="48" y="14"/>
                      </a:lnTo>
                      <a:lnTo>
                        <a:pt x="50" y="15"/>
                      </a:lnTo>
                      <a:lnTo>
                        <a:pt x="52" y="18"/>
                      </a:lnTo>
                      <a:lnTo>
                        <a:pt x="54" y="19"/>
                      </a:lnTo>
                      <a:lnTo>
                        <a:pt x="55" y="19"/>
                      </a:lnTo>
                      <a:lnTo>
                        <a:pt x="55" y="19"/>
                      </a:lnTo>
                      <a:lnTo>
                        <a:pt x="55" y="18"/>
                      </a:lnTo>
                      <a:lnTo>
                        <a:pt x="55" y="18"/>
                      </a:lnTo>
                      <a:lnTo>
                        <a:pt x="53" y="17"/>
                      </a:lnTo>
                      <a:lnTo>
                        <a:pt x="50" y="13"/>
                      </a:lnTo>
                      <a:lnTo>
                        <a:pt x="49" y="12"/>
                      </a:lnTo>
                      <a:lnTo>
                        <a:pt x="48" y="12"/>
                      </a:lnTo>
                      <a:lnTo>
                        <a:pt x="46" y="11"/>
                      </a:lnTo>
                      <a:lnTo>
                        <a:pt x="44" y="10"/>
                      </a:lnTo>
                      <a:lnTo>
                        <a:pt x="43" y="9"/>
                      </a:lnTo>
                      <a:lnTo>
                        <a:pt x="40" y="8"/>
                      </a:lnTo>
                      <a:lnTo>
                        <a:pt x="38" y="7"/>
                      </a:lnTo>
                      <a:lnTo>
                        <a:pt x="37" y="6"/>
                      </a:lnTo>
                      <a:lnTo>
                        <a:pt x="34" y="6"/>
                      </a:lnTo>
                      <a:lnTo>
                        <a:pt x="31" y="5"/>
                      </a:lnTo>
                      <a:lnTo>
                        <a:pt x="30" y="5"/>
                      </a:lnTo>
                      <a:lnTo>
                        <a:pt x="28" y="3"/>
                      </a:lnTo>
                      <a:lnTo>
                        <a:pt x="26" y="2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62" name="Freeform 174"/>
                <p:cNvSpPr>
                  <a:spLocks/>
                </p:cNvSpPr>
                <p:nvPr/>
              </p:nvSpPr>
              <p:spPr bwMode="auto">
                <a:xfrm>
                  <a:off x="830" y="1870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3" y="2"/>
                    </a:cxn>
                    <a:cxn ang="0">
                      <a:pos x="2" y="1"/>
                    </a:cxn>
                    <a:cxn ang="0">
                      <a:pos x="10" y="1"/>
                    </a:cxn>
                    <a:cxn ang="0">
                      <a:pos x="10" y="1"/>
                    </a:cxn>
                    <a:cxn ang="0">
                      <a:pos x="19" y="1"/>
                    </a:cxn>
                    <a:cxn ang="0">
                      <a:pos x="19" y="1"/>
                    </a:cxn>
                    <a:cxn ang="0">
                      <a:pos x="20" y="1"/>
                    </a:cxn>
                    <a:cxn ang="0">
                      <a:pos x="21" y="1"/>
                    </a:cxn>
                    <a:cxn ang="0">
                      <a:pos x="21" y="0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9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21" h="3">
                      <a:moveTo>
                        <a:pt x="2" y="1"/>
                      </a:move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3" y="2"/>
                      </a:lnTo>
                      <a:lnTo>
                        <a:pt x="2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9" y="1"/>
                      </a:lnTo>
                      <a:lnTo>
                        <a:pt x="19" y="1"/>
                      </a:lnTo>
                      <a:lnTo>
                        <a:pt x="20" y="1"/>
                      </a:lnTo>
                      <a:lnTo>
                        <a:pt x="21" y="1"/>
                      </a:lnTo>
                      <a:lnTo>
                        <a:pt x="21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9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63" name="Freeform 175"/>
                <p:cNvSpPr>
                  <a:spLocks/>
                </p:cNvSpPr>
                <p:nvPr/>
              </p:nvSpPr>
              <p:spPr bwMode="auto">
                <a:xfrm>
                  <a:off x="833" y="1870"/>
                  <a:ext cx="12" cy="4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2" y="1"/>
                    </a:cxn>
                    <a:cxn ang="0">
                      <a:pos x="14" y="2"/>
                    </a:cxn>
                    <a:cxn ang="0">
                      <a:pos x="16" y="2"/>
                    </a:cxn>
                    <a:cxn ang="0">
                      <a:pos x="17" y="3"/>
                    </a:cxn>
                    <a:cxn ang="0">
                      <a:pos x="20" y="3"/>
                    </a:cxn>
                    <a:cxn ang="0">
                      <a:pos x="22" y="3"/>
                    </a:cxn>
                    <a:cxn ang="0">
                      <a:pos x="23" y="3"/>
                    </a:cxn>
                    <a:cxn ang="0">
                      <a:pos x="25" y="4"/>
                    </a:cxn>
                    <a:cxn ang="0">
                      <a:pos x="26" y="4"/>
                    </a:cxn>
                    <a:cxn ang="0">
                      <a:pos x="28" y="6"/>
                    </a:cxn>
                    <a:cxn ang="0">
                      <a:pos x="31" y="6"/>
                    </a:cxn>
                    <a:cxn ang="0">
                      <a:pos x="32" y="6"/>
                    </a:cxn>
                    <a:cxn ang="0">
                      <a:pos x="34" y="7"/>
                    </a:cxn>
                    <a:cxn ang="0">
                      <a:pos x="37" y="8"/>
                    </a:cxn>
                    <a:cxn ang="0">
                      <a:pos x="38" y="9"/>
                    </a:cxn>
                    <a:cxn ang="0">
                      <a:pos x="40" y="10"/>
                    </a:cxn>
                    <a:cxn ang="0">
                      <a:pos x="44" y="11"/>
                    </a:cxn>
                    <a:cxn ang="0">
                      <a:pos x="45" y="12"/>
                    </a:cxn>
                    <a:cxn ang="0">
                      <a:pos x="47" y="12"/>
                    </a:cxn>
                    <a:cxn ang="0">
                      <a:pos x="48" y="13"/>
                    </a:cxn>
                    <a:cxn ang="0">
                      <a:pos x="49" y="14"/>
                    </a:cxn>
                    <a:cxn ang="0">
                      <a:pos x="50" y="15"/>
                    </a:cxn>
                    <a:cxn ang="0">
                      <a:pos x="53" y="18"/>
                    </a:cxn>
                    <a:cxn ang="0">
                      <a:pos x="56" y="19"/>
                    </a:cxn>
                    <a:cxn ang="0">
                      <a:pos x="57" y="19"/>
                    </a:cxn>
                    <a:cxn ang="0">
                      <a:pos x="57" y="19"/>
                    </a:cxn>
                    <a:cxn ang="0">
                      <a:pos x="57" y="18"/>
                    </a:cxn>
                    <a:cxn ang="0">
                      <a:pos x="57" y="18"/>
                    </a:cxn>
                    <a:cxn ang="0">
                      <a:pos x="53" y="16"/>
                    </a:cxn>
                    <a:cxn ang="0">
                      <a:pos x="51" y="13"/>
                    </a:cxn>
                    <a:cxn ang="0">
                      <a:pos x="50" y="13"/>
                    </a:cxn>
                    <a:cxn ang="0">
                      <a:pos x="48" y="12"/>
                    </a:cxn>
                    <a:cxn ang="0">
                      <a:pos x="47" y="11"/>
                    </a:cxn>
                    <a:cxn ang="0">
                      <a:pos x="46" y="10"/>
                    </a:cxn>
                    <a:cxn ang="0">
                      <a:pos x="45" y="10"/>
                    </a:cxn>
                    <a:cxn ang="0">
                      <a:pos x="41" y="8"/>
                    </a:cxn>
                    <a:cxn ang="0">
                      <a:pos x="39" y="7"/>
                    </a:cxn>
                    <a:cxn ang="0">
                      <a:pos x="38" y="7"/>
                    </a:cxn>
                    <a:cxn ang="0">
                      <a:pos x="35" y="6"/>
                    </a:cxn>
                    <a:cxn ang="0">
                      <a:pos x="33" y="4"/>
                    </a:cxn>
                    <a:cxn ang="0">
                      <a:pos x="31" y="4"/>
                    </a:cxn>
                    <a:cxn ang="0">
                      <a:pos x="29" y="3"/>
                    </a:cxn>
                    <a:cxn ang="0">
                      <a:pos x="27" y="3"/>
                    </a:cxn>
                    <a:cxn ang="0">
                      <a:pos x="25" y="2"/>
                    </a:cxn>
                    <a:cxn ang="0">
                      <a:pos x="24" y="2"/>
                    </a:cxn>
                    <a:cxn ang="0">
                      <a:pos x="23" y="1"/>
                    </a:cxn>
                    <a:cxn ang="0">
                      <a:pos x="20" y="1"/>
                    </a:cxn>
                    <a:cxn ang="0">
                      <a:pos x="17" y="1"/>
                    </a:cxn>
                    <a:cxn ang="0">
                      <a:pos x="16" y="0"/>
                    </a:cxn>
                    <a:cxn ang="0">
                      <a:pos x="14" y="0"/>
                    </a:cxn>
                    <a:cxn ang="0">
                      <a:pos x="12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57" h="19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2" y="1"/>
                      </a:lnTo>
                      <a:lnTo>
                        <a:pt x="14" y="2"/>
                      </a:lnTo>
                      <a:lnTo>
                        <a:pt x="16" y="2"/>
                      </a:lnTo>
                      <a:lnTo>
                        <a:pt x="17" y="3"/>
                      </a:lnTo>
                      <a:lnTo>
                        <a:pt x="20" y="3"/>
                      </a:lnTo>
                      <a:lnTo>
                        <a:pt x="22" y="3"/>
                      </a:lnTo>
                      <a:lnTo>
                        <a:pt x="23" y="3"/>
                      </a:lnTo>
                      <a:lnTo>
                        <a:pt x="25" y="4"/>
                      </a:lnTo>
                      <a:lnTo>
                        <a:pt x="26" y="4"/>
                      </a:lnTo>
                      <a:lnTo>
                        <a:pt x="28" y="6"/>
                      </a:lnTo>
                      <a:lnTo>
                        <a:pt x="31" y="6"/>
                      </a:lnTo>
                      <a:lnTo>
                        <a:pt x="32" y="6"/>
                      </a:lnTo>
                      <a:lnTo>
                        <a:pt x="34" y="7"/>
                      </a:lnTo>
                      <a:lnTo>
                        <a:pt x="37" y="8"/>
                      </a:lnTo>
                      <a:lnTo>
                        <a:pt x="38" y="9"/>
                      </a:lnTo>
                      <a:lnTo>
                        <a:pt x="40" y="10"/>
                      </a:lnTo>
                      <a:lnTo>
                        <a:pt x="44" y="11"/>
                      </a:lnTo>
                      <a:lnTo>
                        <a:pt x="45" y="12"/>
                      </a:lnTo>
                      <a:lnTo>
                        <a:pt x="47" y="12"/>
                      </a:lnTo>
                      <a:lnTo>
                        <a:pt x="48" y="13"/>
                      </a:lnTo>
                      <a:lnTo>
                        <a:pt x="49" y="14"/>
                      </a:lnTo>
                      <a:lnTo>
                        <a:pt x="50" y="15"/>
                      </a:lnTo>
                      <a:lnTo>
                        <a:pt x="53" y="18"/>
                      </a:lnTo>
                      <a:lnTo>
                        <a:pt x="56" y="19"/>
                      </a:lnTo>
                      <a:lnTo>
                        <a:pt x="57" y="19"/>
                      </a:lnTo>
                      <a:lnTo>
                        <a:pt x="57" y="19"/>
                      </a:lnTo>
                      <a:lnTo>
                        <a:pt x="57" y="18"/>
                      </a:lnTo>
                      <a:lnTo>
                        <a:pt x="57" y="18"/>
                      </a:lnTo>
                      <a:lnTo>
                        <a:pt x="53" y="16"/>
                      </a:lnTo>
                      <a:lnTo>
                        <a:pt x="51" y="13"/>
                      </a:lnTo>
                      <a:lnTo>
                        <a:pt x="50" y="13"/>
                      </a:lnTo>
                      <a:lnTo>
                        <a:pt x="48" y="12"/>
                      </a:lnTo>
                      <a:lnTo>
                        <a:pt x="47" y="11"/>
                      </a:lnTo>
                      <a:lnTo>
                        <a:pt x="46" y="10"/>
                      </a:lnTo>
                      <a:lnTo>
                        <a:pt x="45" y="10"/>
                      </a:lnTo>
                      <a:lnTo>
                        <a:pt x="41" y="8"/>
                      </a:lnTo>
                      <a:lnTo>
                        <a:pt x="39" y="7"/>
                      </a:lnTo>
                      <a:lnTo>
                        <a:pt x="38" y="7"/>
                      </a:lnTo>
                      <a:lnTo>
                        <a:pt x="35" y="6"/>
                      </a:lnTo>
                      <a:lnTo>
                        <a:pt x="33" y="4"/>
                      </a:lnTo>
                      <a:lnTo>
                        <a:pt x="31" y="4"/>
                      </a:lnTo>
                      <a:lnTo>
                        <a:pt x="29" y="3"/>
                      </a:lnTo>
                      <a:lnTo>
                        <a:pt x="27" y="3"/>
                      </a:lnTo>
                      <a:lnTo>
                        <a:pt x="25" y="2"/>
                      </a:lnTo>
                      <a:lnTo>
                        <a:pt x="24" y="2"/>
                      </a:lnTo>
                      <a:lnTo>
                        <a:pt x="23" y="1"/>
                      </a:lnTo>
                      <a:lnTo>
                        <a:pt x="20" y="1"/>
                      </a:lnTo>
                      <a:lnTo>
                        <a:pt x="17" y="1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64" name="Freeform 176"/>
                <p:cNvSpPr>
                  <a:spLocks/>
                </p:cNvSpPr>
                <p:nvPr/>
              </p:nvSpPr>
              <p:spPr bwMode="auto">
                <a:xfrm>
                  <a:off x="833" y="1872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1" y="3"/>
                    </a:cxn>
                    <a:cxn ang="0">
                      <a:pos x="1" y="2"/>
                    </a:cxn>
                    <a:cxn ang="0">
                      <a:pos x="1" y="1"/>
                    </a:cxn>
                    <a:cxn ang="0">
                      <a:pos x="10" y="1"/>
                    </a:cxn>
                    <a:cxn ang="0">
                      <a:pos x="10" y="1"/>
                    </a:cxn>
                    <a:cxn ang="0">
                      <a:pos x="17" y="1"/>
                    </a:cxn>
                    <a:cxn ang="0">
                      <a:pos x="18" y="2"/>
                    </a:cxn>
                    <a:cxn ang="0">
                      <a:pos x="19" y="2"/>
                    </a:cxn>
                    <a:cxn ang="0">
                      <a:pos x="19" y="1"/>
                    </a:cxn>
                    <a:cxn ang="0">
                      <a:pos x="19" y="1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7" y="0"/>
                    </a:cxn>
                    <a:cxn ang="0">
                      <a:pos x="9" y="0"/>
                    </a:cxn>
                    <a:cxn ang="0">
                      <a:pos x="9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19" h="3">
                      <a:moveTo>
                        <a:pt x="1" y="1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7" y="1"/>
                      </a:lnTo>
                      <a:lnTo>
                        <a:pt x="18" y="2"/>
                      </a:lnTo>
                      <a:lnTo>
                        <a:pt x="19" y="2"/>
                      </a:lnTo>
                      <a:lnTo>
                        <a:pt x="19" y="1"/>
                      </a:lnTo>
                      <a:lnTo>
                        <a:pt x="19" y="1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9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65" name="Freeform 177"/>
                <p:cNvSpPr>
                  <a:spLocks/>
                </p:cNvSpPr>
                <p:nvPr/>
              </p:nvSpPr>
              <p:spPr bwMode="auto">
                <a:xfrm>
                  <a:off x="837" y="1872"/>
                  <a:ext cx="11" cy="4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12" y="2"/>
                    </a:cxn>
                    <a:cxn ang="0">
                      <a:pos x="15" y="2"/>
                    </a:cxn>
                    <a:cxn ang="0">
                      <a:pos x="17" y="2"/>
                    </a:cxn>
                    <a:cxn ang="0">
                      <a:pos x="18" y="3"/>
                    </a:cxn>
                    <a:cxn ang="0">
                      <a:pos x="20" y="3"/>
                    </a:cxn>
                    <a:cxn ang="0">
                      <a:pos x="22" y="3"/>
                    </a:cxn>
                    <a:cxn ang="0">
                      <a:pos x="23" y="4"/>
                    </a:cxn>
                    <a:cxn ang="0">
                      <a:pos x="25" y="4"/>
                    </a:cxn>
                    <a:cxn ang="0">
                      <a:pos x="27" y="4"/>
                    </a:cxn>
                    <a:cxn ang="0">
                      <a:pos x="29" y="5"/>
                    </a:cxn>
                    <a:cxn ang="0">
                      <a:pos x="31" y="5"/>
                    </a:cxn>
                    <a:cxn ang="0">
                      <a:pos x="32" y="5"/>
                    </a:cxn>
                    <a:cxn ang="0">
                      <a:pos x="34" y="8"/>
                    </a:cxn>
                    <a:cxn ang="0">
                      <a:pos x="35" y="8"/>
                    </a:cxn>
                    <a:cxn ang="0">
                      <a:pos x="37" y="8"/>
                    </a:cxn>
                    <a:cxn ang="0">
                      <a:pos x="39" y="9"/>
                    </a:cxn>
                    <a:cxn ang="0">
                      <a:pos x="45" y="12"/>
                    </a:cxn>
                    <a:cxn ang="0">
                      <a:pos x="46" y="13"/>
                    </a:cxn>
                    <a:cxn ang="0">
                      <a:pos x="48" y="14"/>
                    </a:cxn>
                    <a:cxn ang="0">
                      <a:pos x="49" y="14"/>
                    </a:cxn>
                    <a:cxn ang="0">
                      <a:pos x="51" y="15"/>
                    </a:cxn>
                    <a:cxn ang="0">
                      <a:pos x="54" y="17"/>
                    </a:cxn>
                    <a:cxn ang="0">
                      <a:pos x="56" y="20"/>
                    </a:cxn>
                    <a:cxn ang="0">
                      <a:pos x="57" y="20"/>
                    </a:cxn>
                    <a:cxn ang="0">
                      <a:pos x="57" y="19"/>
                    </a:cxn>
                    <a:cxn ang="0">
                      <a:pos x="57" y="17"/>
                    </a:cxn>
                    <a:cxn ang="0">
                      <a:pos x="57" y="17"/>
                    </a:cxn>
                    <a:cxn ang="0">
                      <a:pos x="55" y="16"/>
                    </a:cxn>
                    <a:cxn ang="0">
                      <a:pos x="52" y="14"/>
                    </a:cxn>
                    <a:cxn ang="0">
                      <a:pos x="51" y="13"/>
                    </a:cxn>
                    <a:cxn ang="0">
                      <a:pos x="49" y="12"/>
                    </a:cxn>
                    <a:cxn ang="0">
                      <a:pos x="47" y="11"/>
                    </a:cxn>
                    <a:cxn ang="0">
                      <a:pos x="46" y="11"/>
                    </a:cxn>
                    <a:cxn ang="0">
                      <a:pos x="40" y="8"/>
                    </a:cxn>
                    <a:cxn ang="0">
                      <a:pos x="39" y="7"/>
                    </a:cxn>
                    <a:cxn ang="0">
                      <a:pos x="35" y="5"/>
                    </a:cxn>
                    <a:cxn ang="0">
                      <a:pos x="34" y="5"/>
                    </a:cxn>
                    <a:cxn ang="0">
                      <a:pos x="33" y="4"/>
                    </a:cxn>
                    <a:cxn ang="0">
                      <a:pos x="31" y="4"/>
                    </a:cxn>
                    <a:cxn ang="0">
                      <a:pos x="30" y="4"/>
                    </a:cxn>
                    <a:cxn ang="0">
                      <a:pos x="28" y="3"/>
                    </a:cxn>
                    <a:cxn ang="0">
                      <a:pos x="25" y="2"/>
                    </a:cxn>
                    <a:cxn ang="0">
                      <a:pos x="23" y="2"/>
                    </a:cxn>
                    <a:cxn ang="0">
                      <a:pos x="22" y="2"/>
                    </a:cxn>
                    <a:cxn ang="0">
                      <a:pos x="20" y="1"/>
                    </a:cxn>
                    <a:cxn ang="0">
                      <a:pos x="18" y="1"/>
                    </a:cxn>
                    <a:cxn ang="0">
                      <a:pos x="17" y="1"/>
                    </a:cxn>
                    <a:cxn ang="0">
                      <a:pos x="15" y="1"/>
                    </a:cxn>
                    <a:cxn ang="0">
                      <a:pos x="12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57" h="20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2" y="2"/>
                      </a:lnTo>
                      <a:lnTo>
                        <a:pt x="15" y="2"/>
                      </a:lnTo>
                      <a:lnTo>
                        <a:pt x="17" y="2"/>
                      </a:lnTo>
                      <a:lnTo>
                        <a:pt x="18" y="3"/>
                      </a:lnTo>
                      <a:lnTo>
                        <a:pt x="20" y="3"/>
                      </a:lnTo>
                      <a:lnTo>
                        <a:pt x="22" y="3"/>
                      </a:lnTo>
                      <a:lnTo>
                        <a:pt x="23" y="4"/>
                      </a:lnTo>
                      <a:lnTo>
                        <a:pt x="25" y="4"/>
                      </a:lnTo>
                      <a:lnTo>
                        <a:pt x="27" y="4"/>
                      </a:lnTo>
                      <a:lnTo>
                        <a:pt x="29" y="5"/>
                      </a:lnTo>
                      <a:lnTo>
                        <a:pt x="31" y="5"/>
                      </a:lnTo>
                      <a:lnTo>
                        <a:pt x="32" y="5"/>
                      </a:lnTo>
                      <a:lnTo>
                        <a:pt x="34" y="8"/>
                      </a:lnTo>
                      <a:lnTo>
                        <a:pt x="35" y="8"/>
                      </a:lnTo>
                      <a:lnTo>
                        <a:pt x="37" y="8"/>
                      </a:lnTo>
                      <a:lnTo>
                        <a:pt x="39" y="9"/>
                      </a:lnTo>
                      <a:lnTo>
                        <a:pt x="45" y="12"/>
                      </a:lnTo>
                      <a:lnTo>
                        <a:pt x="46" y="13"/>
                      </a:lnTo>
                      <a:lnTo>
                        <a:pt x="48" y="14"/>
                      </a:lnTo>
                      <a:lnTo>
                        <a:pt x="49" y="14"/>
                      </a:lnTo>
                      <a:lnTo>
                        <a:pt x="51" y="15"/>
                      </a:lnTo>
                      <a:lnTo>
                        <a:pt x="54" y="17"/>
                      </a:lnTo>
                      <a:lnTo>
                        <a:pt x="56" y="20"/>
                      </a:lnTo>
                      <a:lnTo>
                        <a:pt x="57" y="20"/>
                      </a:lnTo>
                      <a:lnTo>
                        <a:pt x="57" y="19"/>
                      </a:lnTo>
                      <a:lnTo>
                        <a:pt x="57" y="17"/>
                      </a:lnTo>
                      <a:lnTo>
                        <a:pt x="57" y="17"/>
                      </a:lnTo>
                      <a:lnTo>
                        <a:pt x="55" y="16"/>
                      </a:lnTo>
                      <a:lnTo>
                        <a:pt x="52" y="14"/>
                      </a:lnTo>
                      <a:lnTo>
                        <a:pt x="51" y="13"/>
                      </a:lnTo>
                      <a:lnTo>
                        <a:pt x="49" y="12"/>
                      </a:lnTo>
                      <a:lnTo>
                        <a:pt x="47" y="11"/>
                      </a:lnTo>
                      <a:lnTo>
                        <a:pt x="46" y="11"/>
                      </a:lnTo>
                      <a:lnTo>
                        <a:pt x="40" y="8"/>
                      </a:lnTo>
                      <a:lnTo>
                        <a:pt x="39" y="7"/>
                      </a:lnTo>
                      <a:lnTo>
                        <a:pt x="35" y="5"/>
                      </a:lnTo>
                      <a:lnTo>
                        <a:pt x="34" y="5"/>
                      </a:lnTo>
                      <a:lnTo>
                        <a:pt x="33" y="4"/>
                      </a:lnTo>
                      <a:lnTo>
                        <a:pt x="31" y="4"/>
                      </a:lnTo>
                      <a:lnTo>
                        <a:pt x="30" y="4"/>
                      </a:lnTo>
                      <a:lnTo>
                        <a:pt x="28" y="3"/>
                      </a:lnTo>
                      <a:lnTo>
                        <a:pt x="25" y="2"/>
                      </a:lnTo>
                      <a:lnTo>
                        <a:pt x="23" y="2"/>
                      </a:lnTo>
                      <a:lnTo>
                        <a:pt x="22" y="2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2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66" name="Freeform 178"/>
                <p:cNvSpPr>
                  <a:spLocks/>
                </p:cNvSpPr>
                <p:nvPr/>
              </p:nvSpPr>
              <p:spPr bwMode="auto">
                <a:xfrm>
                  <a:off x="836" y="1874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1" y="3"/>
                    </a:cxn>
                    <a:cxn ang="0">
                      <a:pos x="1" y="2"/>
                    </a:cxn>
                    <a:cxn ang="0">
                      <a:pos x="1" y="1"/>
                    </a:cxn>
                    <a:cxn ang="0">
                      <a:pos x="20" y="2"/>
                    </a:cxn>
                    <a:cxn ang="0">
                      <a:pos x="20" y="2"/>
                    </a:cxn>
                    <a:cxn ang="0">
                      <a:pos x="20" y="1"/>
                    </a:cxn>
                    <a:cxn ang="0">
                      <a:pos x="21" y="1"/>
                    </a:cxn>
                    <a:cxn ang="0">
                      <a:pos x="21" y="0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21" h="3">
                      <a:moveTo>
                        <a:pt x="1" y="1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0" y="1"/>
                      </a:lnTo>
                      <a:lnTo>
                        <a:pt x="21" y="1"/>
                      </a:lnTo>
                      <a:lnTo>
                        <a:pt x="21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67" name="Freeform 179"/>
                <p:cNvSpPr>
                  <a:spLocks/>
                </p:cNvSpPr>
                <p:nvPr/>
              </p:nvSpPr>
              <p:spPr bwMode="auto">
                <a:xfrm>
                  <a:off x="840" y="1874"/>
                  <a:ext cx="11" cy="4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10" y="2"/>
                    </a:cxn>
                    <a:cxn ang="0">
                      <a:pos x="12" y="2"/>
                    </a:cxn>
                    <a:cxn ang="0">
                      <a:pos x="14" y="2"/>
                    </a:cxn>
                    <a:cxn ang="0">
                      <a:pos x="16" y="2"/>
                    </a:cxn>
                    <a:cxn ang="0">
                      <a:pos x="17" y="3"/>
                    </a:cxn>
                    <a:cxn ang="0">
                      <a:pos x="19" y="3"/>
                    </a:cxn>
                    <a:cxn ang="0">
                      <a:pos x="20" y="3"/>
                    </a:cxn>
                    <a:cxn ang="0">
                      <a:pos x="23" y="4"/>
                    </a:cxn>
                    <a:cxn ang="0">
                      <a:pos x="25" y="4"/>
                    </a:cxn>
                    <a:cxn ang="0">
                      <a:pos x="26" y="5"/>
                    </a:cxn>
                    <a:cxn ang="0">
                      <a:pos x="28" y="5"/>
                    </a:cxn>
                    <a:cxn ang="0">
                      <a:pos x="30" y="6"/>
                    </a:cxn>
                    <a:cxn ang="0">
                      <a:pos x="31" y="6"/>
                    </a:cxn>
                    <a:cxn ang="0">
                      <a:pos x="32" y="8"/>
                    </a:cxn>
                    <a:cxn ang="0">
                      <a:pos x="36" y="9"/>
                    </a:cxn>
                    <a:cxn ang="0">
                      <a:pos x="38" y="9"/>
                    </a:cxn>
                    <a:cxn ang="0">
                      <a:pos x="39" y="10"/>
                    </a:cxn>
                    <a:cxn ang="0">
                      <a:pos x="42" y="12"/>
                    </a:cxn>
                    <a:cxn ang="0">
                      <a:pos x="44" y="12"/>
                    </a:cxn>
                    <a:cxn ang="0">
                      <a:pos x="46" y="13"/>
                    </a:cxn>
                    <a:cxn ang="0">
                      <a:pos x="47" y="14"/>
                    </a:cxn>
                    <a:cxn ang="0">
                      <a:pos x="49" y="15"/>
                    </a:cxn>
                    <a:cxn ang="0">
                      <a:pos x="50" y="15"/>
                    </a:cxn>
                    <a:cxn ang="0">
                      <a:pos x="52" y="18"/>
                    </a:cxn>
                    <a:cxn ang="0">
                      <a:pos x="54" y="20"/>
                    </a:cxn>
                    <a:cxn ang="0">
                      <a:pos x="55" y="20"/>
                    </a:cxn>
                    <a:cxn ang="0">
                      <a:pos x="56" y="18"/>
                    </a:cxn>
                    <a:cxn ang="0">
                      <a:pos x="56" y="18"/>
                    </a:cxn>
                    <a:cxn ang="0">
                      <a:pos x="55" y="17"/>
                    </a:cxn>
                    <a:cxn ang="0">
                      <a:pos x="53" y="16"/>
                    </a:cxn>
                    <a:cxn ang="0">
                      <a:pos x="51" y="14"/>
                    </a:cxn>
                    <a:cxn ang="0">
                      <a:pos x="50" y="13"/>
                    </a:cxn>
                    <a:cxn ang="0">
                      <a:pos x="48" y="12"/>
                    </a:cxn>
                    <a:cxn ang="0">
                      <a:pos x="47" y="11"/>
                    </a:cxn>
                    <a:cxn ang="0">
                      <a:pos x="44" y="11"/>
                    </a:cxn>
                    <a:cxn ang="0">
                      <a:pos x="43" y="10"/>
                    </a:cxn>
                    <a:cxn ang="0">
                      <a:pos x="40" y="9"/>
                    </a:cxn>
                    <a:cxn ang="0">
                      <a:pos x="38" y="8"/>
                    </a:cxn>
                    <a:cxn ang="0">
                      <a:pos x="37" y="6"/>
                    </a:cxn>
                    <a:cxn ang="0">
                      <a:pos x="34" y="5"/>
                    </a:cxn>
                    <a:cxn ang="0">
                      <a:pos x="32" y="4"/>
                    </a:cxn>
                    <a:cxn ang="0">
                      <a:pos x="30" y="4"/>
                    </a:cxn>
                    <a:cxn ang="0">
                      <a:pos x="29" y="3"/>
                    </a:cxn>
                    <a:cxn ang="0">
                      <a:pos x="27" y="3"/>
                    </a:cxn>
                    <a:cxn ang="0">
                      <a:pos x="25" y="2"/>
                    </a:cxn>
                    <a:cxn ang="0">
                      <a:pos x="23" y="2"/>
                    </a:cxn>
                    <a:cxn ang="0">
                      <a:pos x="22" y="2"/>
                    </a:cxn>
                    <a:cxn ang="0">
                      <a:pos x="19" y="1"/>
                    </a:cxn>
                    <a:cxn ang="0">
                      <a:pos x="17" y="1"/>
                    </a:cxn>
                    <a:cxn ang="0">
                      <a:pos x="16" y="1"/>
                    </a:cxn>
                    <a:cxn ang="0">
                      <a:pos x="14" y="0"/>
                    </a:cxn>
                    <a:cxn ang="0">
                      <a:pos x="12" y="0"/>
                    </a:cxn>
                    <a:cxn ang="0">
                      <a:pos x="1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56" h="20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6" y="2"/>
                      </a:lnTo>
                      <a:lnTo>
                        <a:pt x="17" y="3"/>
                      </a:lnTo>
                      <a:lnTo>
                        <a:pt x="19" y="3"/>
                      </a:lnTo>
                      <a:lnTo>
                        <a:pt x="20" y="3"/>
                      </a:lnTo>
                      <a:lnTo>
                        <a:pt x="23" y="4"/>
                      </a:lnTo>
                      <a:lnTo>
                        <a:pt x="25" y="4"/>
                      </a:lnTo>
                      <a:lnTo>
                        <a:pt x="26" y="5"/>
                      </a:lnTo>
                      <a:lnTo>
                        <a:pt x="28" y="5"/>
                      </a:lnTo>
                      <a:lnTo>
                        <a:pt x="30" y="6"/>
                      </a:lnTo>
                      <a:lnTo>
                        <a:pt x="31" y="6"/>
                      </a:lnTo>
                      <a:lnTo>
                        <a:pt x="32" y="8"/>
                      </a:lnTo>
                      <a:lnTo>
                        <a:pt x="36" y="9"/>
                      </a:lnTo>
                      <a:lnTo>
                        <a:pt x="38" y="9"/>
                      </a:lnTo>
                      <a:lnTo>
                        <a:pt x="39" y="10"/>
                      </a:lnTo>
                      <a:lnTo>
                        <a:pt x="42" y="12"/>
                      </a:lnTo>
                      <a:lnTo>
                        <a:pt x="44" y="12"/>
                      </a:lnTo>
                      <a:lnTo>
                        <a:pt x="46" y="13"/>
                      </a:lnTo>
                      <a:lnTo>
                        <a:pt x="47" y="14"/>
                      </a:lnTo>
                      <a:lnTo>
                        <a:pt x="49" y="15"/>
                      </a:lnTo>
                      <a:lnTo>
                        <a:pt x="50" y="15"/>
                      </a:lnTo>
                      <a:lnTo>
                        <a:pt x="52" y="18"/>
                      </a:lnTo>
                      <a:lnTo>
                        <a:pt x="54" y="20"/>
                      </a:lnTo>
                      <a:lnTo>
                        <a:pt x="55" y="20"/>
                      </a:lnTo>
                      <a:lnTo>
                        <a:pt x="56" y="18"/>
                      </a:lnTo>
                      <a:lnTo>
                        <a:pt x="56" y="18"/>
                      </a:lnTo>
                      <a:lnTo>
                        <a:pt x="55" y="17"/>
                      </a:lnTo>
                      <a:lnTo>
                        <a:pt x="53" y="16"/>
                      </a:lnTo>
                      <a:lnTo>
                        <a:pt x="51" y="14"/>
                      </a:lnTo>
                      <a:lnTo>
                        <a:pt x="50" y="13"/>
                      </a:lnTo>
                      <a:lnTo>
                        <a:pt x="48" y="12"/>
                      </a:lnTo>
                      <a:lnTo>
                        <a:pt x="47" y="11"/>
                      </a:lnTo>
                      <a:lnTo>
                        <a:pt x="44" y="11"/>
                      </a:lnTo>
                      <a:lnTo>
                        <a:pt x="43" y="10"/>
                      </a:lnTo>
                      <a:lnTo>
                        <a:pt x="40" y="9"/>
                      </a:lnTo>
                      <a:lnTo>
                        <a:pt x="38" y="8"/>
                      </a:lnTo>
                      <a:lnTo>
                        <a:pt x="37" y="6"/>
                      </a:lnTo>
                      <a:lnTo>
                        <a:pt x="34" y="5"/>
                      </a:lnTo>
                      <a:lnTo>
                        <a:pt x="32" y="4"/>
                      </a:lnTo>
                      <a:lnTo>
                        <a:pt x="30" y="4"/>
                      </a:lnTo>
                      <a:lnTo>
                        <a:pt x="29" y="3"/>
                      </a:lnTo>
                      <a:lnTo>
                        <a:pt x="27" y="3"/>
                      </a:lnTo>
                      <a:lnTo>
                        <a:pt x="25" y="2"/>
                      </a:lnTo>
                      <a:lnTo>
                        <a:pt x="23" y="2"/>
                      </a:lnTo>
                      <a:lnTo>
                        <a:pt x="22" y="2"/>
                      </a:lnTo>
                      <a:lnTo>
                        <a:pt x="19" y="1"/>
                      </a:lnTo>
                      <a:lnTo>
                        <a:pt x="17" y="1"/>
                      </a:lnTo>
                      <a:lnTo>
                        <a:pt x="16" y="1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68" name="Freeform 180"/>
                <p:cNvSpPr>
                  <a:spLocks/>
                </p:cNvSpPr>
                <p:nvPr/>
              </p:nvSpPr>
              <p:spPr bwMode="auto">
                <a:xfrm>
                  <a:off x="840" y="1876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1" y="2"/>
                    </a:cxn>
                    <a:cxn ang="0">
                      <a:pos x="1" y="1"/>
                    </a:cxn>
                    <a:cxn ang="0">
                      <a:pos x="19" y="2"/>
                    </a:cxn>
                    <a:cxn ang="0">
                      <a:pos x="19" y="2"/>
                    </a:cxn>
                    <a:cxn ang="0">
                      <a:pos x="19" y="1"/>
                    </a:cxn>
                    <a:cxn ang="0">
                      <a:pos x="19" y="1"/>
                    </a:cxn>
                    <a:cxn ang="0">
                      <a:pos x="19" y="1"/>
                    </a:cxn>
                    <a:cxn ang="0">
                      <a:pos x="19" y="1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9" h="3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1"/>
                      </a:lnTo>
                      <a:lnTo>
                        <a:pt x="19" y="1"/>
                      </a:lnTo>
                      <a:lnTo>
                        <a:pt x="19" y="1"/>
                      </a:lnTo>
                      <a:lnTo>
                        <a:pt x="19" y="1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69" name="Freeform 181"/>
                <p:cNvSpPr>
                  <a:spLocks/>
                </p:cNvSpPr>
                <p:nvPr/>
              </p:nvSpPr>
              <p:spPr bwMode="auto">
                <a:xfrm>
                  <a:off x="843" y="1876"/>
                  <a:ext cx="11" cy="4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10" y="2"/>
                    </a:cxn>
                    <a:cxn ang="0">
                      <a:pos x="12" y="2"/>
                    </a:cxn>
                    <a:cxn ang="0">
                      <a:pos x="13" y="2"/>
                    </a:cxn>
                    <a:cxn ang="0">
                      <a:pos x="16" y="3"/>
                    </a:cxn>
                    <a:cxn ang="0">
                      <a:pos x="18" y="3"/>
                    </a:cxn>
                    <a:cxn ang="0">
                      <a:pos x="20" y="3"/>
                    </a:cxn>
                    <a:cxn ang="0">
                      <a:pos x="21" y="3"/>
                    </a:cxn>
                    <a:cxn ang="0">
                      <a:pos x="23" y="4"/>
                    </a:cxn>
                    <a:cxn ang="0">
                      <a:pos x="25" y="4"/>
                    </a:cxn>
                    <a:cxn ang="0">
                      <a:pos x="26" y="5"/>
                    </a:cxn>
                    <a:cxn ang="0">
                      <a:pos x="28" y="5"/>
                    </a:cxn>
                    <a:cxn ang="0">
                      <a:pos x="31" y="6"/>
                    </a:cxn>
                    <a:cxn ang="0">
                      <a:pos x="32" y="6"/>
                    </a:cxn>
                    <a:cxn ang="0">
                      <a:pos x="35" y="7"/>
                    </a:cxn>
                    <a:cxn ang="0">
                      <a:pos x="36" y="9"/>
                    </a:cxn>
                    <a:cxn ang="0">
                      <a:pos x="37" y="10"/>
                    </a:cxn>
                    <a:cxn ang="0">
                      <a:pos x="39" y="10"/>
                    </a:cxn>
                    <a:cxn ang="0">
                      <a:pos x="42" y="11"/>
                    </a:cxn>
                    <a:cxn ang="0">
                      <a:pos x="43" y="12"/>
                    </a:cxn>
                    <a:cxn ang="0">
                      <a:pos x="44" y="12"/>
                    </a:cxn>
                    <a:cxn ang="0">
                      <a:pos x="46" y="13"/>
                    </a:cxn>
                    <a:cxn ang="0">
                      <a:pos x="47" y="14"/>
                    </a:cxn>
                    <a:cxn ang="0">
                      <a:pos x="49" y="15"/>
                    </a:cxn>
                    <a:cxn ang="0">
                      <a:pos x="50" y="15"/>
                    </a:cxn>
                    <a:cxn ang="0">
                      <a:pos x="52" y="18"/>
                    </a:cxn>
                    <a:cxn ang="0">
                      <a:pos x="55" y="19"/>
                    </a:cxn>
                    <a:cxn ang="0">
                      <a:pos x="56" y="19"/>
                    </a:cxn>
                    <a:cxn ang="0">
                      <a:pos x="56" y="18"/>
                    </a:cxn>
                    <a:cxn ang="0">
                      <a:pos x="56" y="18"/>
                    </a:cxn>
                    <a:cxn ang="0">
                      <a:pos x="56" y="17"/>
                    </a:cxn>
                    <a:cxn ang="0">
                      <a:pos x="54" y="16"/>
                    </a:cxn>
                    <a:cxn ang="0">
                      <a:pos x="50" y="14"/>
                    </a:cxn>
                    <a:cxn ang="0">
                      <a:pos x="49" y="13"/>
                    </a:cxn>
                    <a:cxn ang="0">
                      <a:pos x="48" y="12"/>
                    </a:cxn>
                    <a:cxn ang="0">
                      <a:pos x="47" y="12"/>
                    </a:cxn>
                    <a:cxn ang="0">
                      <a:pos x="45" y="11"/>
                    </a:cxn>
                    <a:cxn ang="0">
                      <a:pos x="44" y="10"/>
                    </a:cxn>
                    <a:cxn ang="0">
                      <a:pos x="42" y="9"/>
                    </a:cxn>
                    <a:cxn ang="0">
                      <a:pos x="40" y="9"/>
                    </a:cxn>
                    <a:cxn ang="0">
                      <a:pos x="38" y="7"/>
                    </a:cxn>
                    <a:cxn ang="0">
                      <a:pos x="37" y="6"/>
                    </a:cxn>
                    <a:cxn ang="0">
                      <a:pos x="35" y="6"/>
                    </a:cxn>
                    <a:cxn ang="0">
                      <a:pos x="32" y="4"/>
                    </a:cxn>
                    <a:cxn ang="0">
                      <a:pos x="31" y="4"/>
                    </a:cxn>
                    <a:cxn ang="0">
                      <a:pos x="28" y="4"/>
                    </a:cxn>
                    <a:cxn ang="0">
                      <a:pos x="26" y="3"/>
                    </a:cxn>
                    <a:cxn ang="0">
                      <a:pos x="25" y="3"/>
                    </a:cxn>
                    <a:cxn ang="0">
                      <a:pos x="23" y="3"/>
                    </a:cxn>
                    <a:cxn ang="0">
                      <a:pos x="22" y="2"/>
                    </a:cxn>
                    <a:cxn ang="0">
                      <a:pos x="20" y="1"/>
                    </a:cxn>
                    <a:cxn ang="0">
                      <a:pos x="18" y="1"/>
                    </a:cxn>
                    <a:cxn ang="0">
                      <a:pos x="16" y="1"/>
                    </a:cxn>
                    <a:cxn ang="0">
                      <a:pos x="13" y="1"/>
                    </a:cxn>
                    <a:cxn ang="0">
                      <a:pos x="12" y="1"/>
                    </a:cxn>
                    <a:cxn ang="0">
                      <a:pos x="1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56" h="19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3" y="2"/>
                      </a:lnTo>
                      <a:lnTo>
                        <a:pt x="16" y="3"/>
                      </a:lnTo>
                      <a:lnTo>
                        <a:pt x="18" y="3"/>
                      </a:lnTo>
                      <a:lnTo>
                        <a:pt x="20" y="3"/>
                      </a:lnTo>
                      <a:lnTo>
                        <a:pt x="21" y="3"/>
                      </a:lnTo>
                      <a:lnTo>
                        <a:pt x="23" y="4"/>
                      </a:lnTo>
                      <a:lnTo>
                        <a:pt x="25" y="4"/>
                      </a:lnTo>
                      <a:lnTo>
                        <a:pt x="26" y="5"/>
                      </a:lnTo>
                      <a:lnTo>
                        <a:pt x="28" y="5"/>
                      </a:lnTo>
                      <a:lnTo>
                        <a:pt x="31" y="6"/>
                      </a:lnTo>
                      <a:lnTo>
                        <a:pt x="32" y="6"/>
                      </a:lnTo>
                      <a:lnTo>
                        <a:pt x="35" y="7"/>
                      </a:lnTo>
                      <a:lnTo>
                        <a:pt x="36" y="9"/>
                      </a:lnTo>
                      <a:lnTo>
                        <a:pt x="37" y="10"/>
                      </a:lnTo>
                      <a:lnTo>
                        <a:pt x="39" y="10"/>
                      </a:lnTo>
                      <a:lnTo>
                        <a:pt x="42" y="11"/>
                      </a:lnTo>
                      <a:lnTo>
                        <a:pt x="43" y="12"/>
                      </a:lnTo>
                      <a:lnTo>
                        <a:pt x="44" y="12"/>
                      </a:lnTo>
                      <a:lnTo>
                        <a:pt x="46" y="13"/>
                      </a:lnTo>
                      <a:lnTo>
                        <a:pt x="47" y="14"/>
                      </a:lnTo>
                      <a:lnTo>
                        <a:pt x="49" y="15"/>
                      </a:lnTo>
                      <a:lnTo>
                        <a:pt x="50" y="15"/>
                      </a:lnTo>
                      <a:lnTo>
                        <a:pt x="52" y="18"/>
                      </a:lnTo>
                      <a:lnTo>
                        <a:pt x="55" y="19"/>
                      </a:lnTo>
                      <a:lnTo>
                        <a:pt x="56" y="19"/>
                      </a:lnTo>
                      <a:lnTo>
                        <a:pt x="56" y="18"/>
                      </a:lnTo>
                      <a:lnTo>
                        <a:pt x="56" y="18"/>
                      </a:lnTo>
                      <a:lnTo>
                        <a:pt x="56" y="17"/>
                      </a:lnTo>
                      <a:lnTo>
                        <a:pt x="54" y="16"/>
                      </a:lnTo>
                      <a:lnTo>
                        <a:pt x="50" y="14"/>
                      </a:lnTo>
                      <a:lnTo>
                        <a:pt x="49" y="13"/>
                      </a:lnTo>
                      <a:lnTo>
                        <a:pt x="48" y="12"/>
                      </a:lnTo>
                      <a:lnTo>
                        <a:pt x="47" y="12"/>
                      </a:lnTo>
                      <a:lnTo>
                        <a:pt x="45" y="11"/>
                      </a:lnTo>
                      <a:lnTo>
                        <a:pt x="44" y="10"/>
                      </a:lnTo>
                      <a:lnTo>
                        <a:pt x="42" y="9"/>
                      </a:lnTo>
                      <a:lnTo>
                        <a:pt x="40" y="9"/>
                      </a:lnTo>
                      <a:lnTo>
                        <a:pt x="38" y="7"/>
                      </a:lnTo>
                      <a:lnTo>
                        <a:pt x="37" y="6"/>
                      </a:lnTo>
                      <a:lnTo>
                        <a:pt x="35" y="6"/>
                      </a:lnTo>
                      <a:lnTo>
                        <a:pt x="32" y="4"/>
                      </a:lnTo>
                      <a:lnTo>
                        <a:pt x="31" y="4"/>
                      </a:lnTo>
                      <a:lnTo>
                        <a:pt x="28" y="4"/>
                      </a:lnTo>
                      <a:lnTo>
                        <a:pt x="26" y="3"/>
                      </a:lnTo>
                      <a:lnTo>
                        <a:pt x="25" y="3"/>
                      </a:lnTo>
                      <a:lnTo>
                        <a:pt x="23" y="3"/>
                      </a:lnTo>
                      <a:lnTo>
                        <a:pt x="22" y="2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6" y="1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70" name="Freeform 182"/>
                <p:cNvSpPr>
                  <a:spLocks/>
                </p:cNvSpPr>
                <p:nvPr/>
              </p:nvSpPr>
              <p:spPr bwMode="auto">
                <a:xfrm>
                  <a:off x="843" y="1879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19" y="1"/>
                    </a:cxn>
                    <a:cxn ang="0">
                      <a:pos x="19" y="1"/>
                    </a:cxn>
                    <a:cxn ang="0">
                      <a:pos x="19" y="1"/>
                    </a:cxn>
                    <a:cxn ang="0">
                      <a:pos x="21" y="1"/>
                    </a:cxn>
                    <a:cxn ang="0">
                      <a:pos x="21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21" h="2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9" y="1"/>
                      </a:lnTo>
                      <a:lnTo>
                        <a:pt x="19" y="1"/>
                      </a:lnTo>
                      <a:lnTo>
                        <a:pt x="19" y="1"/>
                      </a:lnTo>
                      <a:lnTo>
                        <a:pt x="21" y="1"/>
                      </a:lnTo>
                      <a:lnTo>
                        <a:pt x="21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71" name="Freeform 183"/>
                <p:cNvSpPr>
                  <a:spLocks/>
                </p:cNvSpPr>
                <p:nvPr/>
              </p:nvSpPr>
              <p:spPr bwMode="auto">
                <a:xfrm>
                  <a:off x="846" y="1879"/>
                  <a:ext cx="12" cy="3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2" y="1"/>
                    </a:cxn>
                    <a:cxn ang="0">
                      <a:pos x="15" y="1"/>
                    </a:cxn>
                    <a:cxn ang="0">
                      <a:pos x="17" y="1"/>
                    </a:cxn>
                    <a:cxn ang="0">
                      <a:pos x="19" y="2"/>
                    </a:cxn>
                    <a:cxn ang="0">
                      <a:pos x="20" y="2"/>
                    </a:cxn>
                    <a:cxn ang="0">
                      <a:pos x="22" y="3"/>
                    </a:cxn>
                    <a:cxn ang="0">
                      <a:pos x="23" y="3"/>
                    </a:cxn>
                    <a:cxn ang="0">
                      <a:pos x="25" y="3"/>
                    </a:cxn>
                    <a:cxn ang="0">
                      <a:pos x="27" y="4"/>
                    </a:cxn>
                    <a:cxn ang="0">
                      <a:pos x="29" y="4"/>
                    </a:cxn>
                    <a:cxn ang="0">
                      <a:pos x="31" y="5"/>
                    </a:cxn>
                    <a:cxn ang="0">
                      <a:pos x="32" y="5"/>
                    </a:cxn>
                    <a:cxn ang="0">
                      <a:pos x="34" y="6"/>
                    </a:cxn>
                    <a:cxn ang="0">
                      <a:pos x="37" y="7"/>
                    </a:cxn>
                    <a:cxn ang="0">
                      <a:pos x="39" y="7"/>
                    </a:cxn>
                    <a:cxn ang="0">
                      <a:pos x="41" y="9"/>
                    </a:cxn>
                    <a:cxn ang="0">
                      <a:pos x="44" y="11"/>
                    </a:cxn>
                    <a:cxn ang="0">
                      <a:pos x="45" y="12"/>
                    </a:cxn>
                    <a:cxn ang="0">
                      <a:pos x="47" y="12"/>
                    </a:cxn>
                    <a:cxn ang="0">
                      <a:pos x="48" y="13"/>
                    </a:cxn>
                    <a:cxn ang="0">
                      <a:pos x="49" y="14"/>
                    </a:cxn>
                    <a:cxn ang="0">
                      <a:pos x="51" y="15"/>
                    </a:cxn>
                    <a:cxn ang="0">
                      <a:pos x="54" y="17"/>
                    </a:cxn>
                    <a:cxn ang="0">
                      <a:pos x="56" y="18"/>
                    </a:cxn>
                    <a:cxn ang="0">
                      <a:pos x="57" y="18"/>
                    </a:cxn>
                    <a:cxn ang="0">
                      <a:pos x="57" y="18"/>
                    </a:cxn>
                    <a:cxn ang="0">
                      <a:pos x="57" y="17"/>
                    </a:cxn>
                    <a:cxn ang="0">
                      <a:pos x="57" y="16"/>
                    </a:cxn>
                    <a:cxn ang="0">
                      <a:pos x="54" y="15"/>
                    </a:cxn>
                    <a:cxn ang="0">
                      <a:pos x="52" y="13"/>
                    </a:cxn>
                    <a:cxn ang="0">
                      <a:pos x="51" y="12"/>
                    </a:cxn>
                    <a:cxn ang="0">
                      <a:pos x="49" y="12"/>
                    </a:cxn>
                    <a:cxn ang="0">
                      <a:pos x="47" y="10"/>
                    </a:cxn>
                    <a:cxn ang="0">
                      <a:pos x="46" y="10"/>
                    </a:cxn>
                    <a:cxn ang="0">
                      <a:pos x="45" y="9"/>
                    </a:cxn>
                    <a:cxn ang="0">
                      <a:pos x="42" y="7"/>
                    </a:cxn>
                    <a:cxn ang="0">
                      <a:pos x="40" y="6"/>
                    </a:cxn>
                    <a:cxn ang="0">
                      <a:pos x="39" y="5"/>
                    </a:cxn>
                    <a:cxn ang="0">
                      <a:pos x="35" y="4"/>
                    </a:cxn>
                    <a:cxn ang="0">
                      <a:pos x="33" y="3"/>
                    </a:cxn>
                    <a:cxn ang="0">
                      <a:pos x="31" y="3"/>
                    </a:cxn>
                    <a:cxn ang="0">
                      <a:pos x="30" y="3"/>
                    </a:cxn>
                    <a:cxn ang="0">
                      <a:pos x="28" y="2"/>
                    </a:cxn>
                    <a:cxn ang="0">
                      <a:pos x="25" y="2"/>
                    </a:cxn>
                    <a:cxn ang="0">
                      <a:pos x="24" y="1"/>
                    </a:cxn>
                    <a:cxn ang="0">
                      <a:pos x="23" y="1"/>
                    </a:cxn>
                    <a:cxn ang="0">
                      <a:pos x="20" y="1"/>
                    </a:cxn>
                    <a:cxn ang="0">
                      <a:pos x="19" y="1"/>
                    </a:cxn>
                    <a:cxn ang="0">
                      <a:pos x="17" y="0"/>
                    </a:cxn>
                    <a:cxn ang="0">
                      <a:pos x="15" y="0"/>
                    </a:cxn>
                    <a:cxn ang="0">
                      <a:pos x="12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57" h="18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2" y="1"/>
                      </a:lnTo>
                      <a:lnTo>
                        <a:pt x="15" y="1"/>
                      </a:lnTo>
                      <a:lnTo>
                        <a:pt x="17" y="1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2" y="3"/>
                      </a:lnTo>
                      <a:lnTo>
                        <a:pt x="23" y="3"/>
                      </a:lnTo>
                      <a:lnTo>
                        <a:pt x="25" y="3"/>
                      </a:lnTo>
                      <a:lnTo>
                        <a:pt x="27" y="4"/>
                      </a:lnTo>
                      <a:lnTo>
                        <a:pt x="29" y="4"/>
                      </a:lnTo>
                      <a:lnTo>
                        <a:pt x="31" y="5"/>
                      </a:lnTo>
                      <a:lnTo>
                        <a:pt x="32" y="5"/>
                      </a:lnTo>
                      <a:lnTo>
                        <a:pt x="34" y="6"/>
                      </a:lnTo>
                      <a:lnTo>
                        <a:pt x="37" y="7"/>
                      </a:lnTo>
                      <a:lnTo>
                        <a:pt x="39" y="7"/>
                      </a:lnTo>
                      <a:lnTo>
                        <a:pt x="41" y="9"/>
                      </a:lnTo>
                      <a:lnTo>
                        <a:pt x="44" y="11"/>
                      </a:lnTo>
                      <a:lnTo>
                        <a:pt x="45" y="12"/>
                      </a:lnTo>
                      <a:lnTo>
                        <a:pt x="47" y="12"/>
                      </a:lnTo>
                      <a:lnTo>
                        <a:pt x="48" y="13"/>
                      </a:lnTo>
                      <a:lnTo>
                        <a:pt x="49" y="14"/>
                      </a:lnTo>
                      <a:lnTo>
                        <a:pt x="51" y="15"/>
                      </a:lnTo>
                      <a:lnTo>
                        <a:pt x="54" y="17"/>
                      </a:lnTo>
                      <a:lnTo>
                        <a:pt x="56" y="18"/>
                      </a:lnTo>
                      <a:lnTo>
                        <a:pt x="57" y="18"/>
                      </a:lnTo>
                      <a:lnTo>
                        <a:pt x="57" y="18"/>
                      </a:lnTo>
                      <a:lnTo>
                        <a:pt x="57" y="17"/>
                      </a:lnTo>
                      <a:lnTo>
                        <a:pt x="57" y="16"/>
                      </a:lnTo>
                      <a:lnTo>
                        <a:pt x="54" y="15"/>
                      </a:lnTo>
                      <a:lnTo>
                        <a:pt x="52" y="13"/>
                      </a:lnTo>
                      <a:lnTo>
                        <a:pt x="51" y="12"/>
                      </a:lnTo>
                      <a:lnTo>
                        <a:pt x="49" y="12"/>
                      </a:lnTo>
                      <a:lnTo>
                        <a:pt x="47" y="10"/>
                      </a:lnTo>
                      <a:lnTo>
                        <a:pt x="46" y="10"/>
                      </a:lnTo>
                      <a:lnTo>
                        <a:pt x="45" y="9"/>
                      </a:lnTo>
                      <a:lnTo>
                        <a:pt x="42" y="7"/>
                      </a:lnTo>
                      <a:lnTo>
                        <a:pt x="40" y="6"/>
                      </a:lnTo>
                      <a:lnTo>
                        <a:pt x="39" y="5"/>
                      </a:lnTo>
                      <a:lnTo>
                        <a:pt x="35" y="4"/>
                      </a:lnTo>
                      <a:lnTo>
                        <a:pt x="33" y="3"/>
                      </a:lnTo>
                      <a:lnTo>
                        <a:pt x="31" y="3"/>
                      </a:lnTo>
                      <a:lnTo>
                        <a:pt x="30" y="3"/>
                      </a:lnTo>
                      <a:lnTo>
                        <a:pt x="28" y="2"/>
                      </a:lnTo>
                      <a:lnTo>
                        <a:pt x="25" y="2"/>
                      </a:lnTo>
                      <a:lnTo>
                        <a:pt x="24" y="1"/>
                      </a:lnTo>
                      <a:lnTo>
                        <a:pt x="23" y="1"/>
                      </a:ln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72" name="Freeform 184"/>
                <p:cNvSpPr>
                  <a:spLocks/>
                </p:cNvSpPr>
                <p:nvPr/>
              </p:nvSpPr>
              <p:spPr bwMode="auto">
                <a:xfrm>
                  <a:off x="846" y="1881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1"/>
                    </a:cxn>
                    <a:cxn ang="0">
                      <a:pos x="20" y="1"/>
                    </a:cxn>
                    <a:cxn ang="0">
                      <a:pos x="20" y="1"/>
                    </a:cxn>
                    <a:cxn ang="0">
                      <a:pos x="20" y="1"/>
                    </a:cxn>
                    <a:cxn ang="0">
                      <a:pos x="21" y="1"/>
                    </a:cxn>
                    <a:cxn ang="0">
                      <a:pos x="21" y="0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21" h="2">
                      <a:moveTo>
                        <a:pt x="1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1" y="1"/>
                      </a:lnTo>
                      <a:lnTo>
                        <a:pt x="21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73" name="Freeform 185"/>
                <p:cNvSpPr>
                  <a:spLocks/>
                </p:cNvSpPr>
                <p:nvPr/>
              </p:nvSpPr>
              <p:spPr bwMode="auto">
                <a:xfrm>
                  <a:off x="850" y="1881"/>
                  <a:ext cx="11" cy="4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2" y="1"/>
                    </a:cxn>
                    <a:cxn ang="0">
                      <a:pos x="14" y="2"/>
                    </a:cxn>
                    <a:cxn ang="0">
                      <a:pos x="16" y="2"/>
                    </a:cxn>
                    <a:cxn ang="0">
                      <a:pos x="17" y="2"/>
                    </a:cxn>
                    <a:cxn ang="0">
                      <a:pos x="19" y="2"/>
                    </a:cxn>
                    <a:cxn ang="0">
                      <a:pos x="22" y="3"/>
                    </a:cxn>
                    <a:cxn ang="0">
                      <a:pos x="23" y="3"/>
                    </a:cxn>
                    <a:cxn ang="0">
                      <a:pos x="25" y="4"/>
                    </a:cxn>
                    <a:cxn ang="0">
                      <a:pos x="26" y="4"/>
                    </a:cxn>
                    <a:cxn ang="0">
                      <a:pos x="28" y="5"/>
                    </a:cxn>
                    <a:cxn ang="0">
                      <a:pos x="30" y="5"/>
                    </a:cxn>
                    <a:cxn ang="0">
                      <a:pos x="31" y="5"/>
                    </a:cxn>
                    <a:cxn ang="0">
                      <a:pos x="34" y="6"/>
                    </a:cxn>
                    <a:cxn ang="0">
                      <a:pos x="36" y="7"/>
                    </a:cxn>
                    <a:cxn ang="0">
                      <a:pos x="37" y="7"/>
                    </a:cxn>
                    <a:cxn ang="0">
                      <a:pos x="38" y="8"/>
                    </a:cxn>
                    <a:cxn ang="0">
                      <a:pos x="44" y="12"/>
                    </a:cxn>
                    <a:cxn ang="0">
                      <a:pos x="46" y="12"/>
                    </a:cxn>
                    <a:cxn ang="0">
                      <a:pos x="48" y="13"/>
                    </a:cxn>
                    <a:cxn ang="0">
                      <a:pos x="49" y="14"/>
                    </a:cxn>
                    <a:cxn ang="0">
                      <a:pos x="51" y="15"/>
                    </a:cxn>
                    <a:cxn ang="0">
                      <a:pos x="53" y="17"/>
                    </a:cxn>
                    <a:cxn ang="0">
                      <a:pos x="55" y="18"/>
                    </a:cxn>
                    <a:cxn ang="0">
                      <a:pos x="56" y="18"/>
                    </a:cxn>
                    <a:cxn ang="0">
                      <a:pos x="56" y="18"/>
                    </a:cxn>
                    <a:cxn ang="0">
                      <a:pos x="56" y="17"/>
                    </a:cxn>
                    <a:cxn ang="0">
                      <a:pos x="56" y="17"/>
                    </a:cxn>
                    <a:cxn ang="0">
                      <a:pos x="54" y="16"/>
                    </a:cxn>
                    <a:cxn ang="0">
                      <a:pos x="51" y="13"/>
                    </a:cxn>
                    <a:cxn ang="0">
                      <a:pos x="50" y="13"/>
                    </a:cxn>
                    <a:cxn ang="0">
                      <a:pos x="49" y="12"/>
                    </a:cxn>
                    <a:cxn ang="0">
                      <a:pos x="47" y="11"/>
                    </a:cxn>
                    <a:cxn ang="0">
                      <a:pos x="46" y="10"/>
                    </a:cxn>
                    <a:cxn ang="0">
                      <a:pos x="39" y="6"/>
                    </a:cxn>
                    <a:cxn ang="0">
                      <a:pos x="38" y="5"/>
                    </a:cxn>
                    <a:cxn ang="0">
                      <a:pos x="36" y="5"/>
                    </a:cxn>
                    <a:cxn ang="0">
                      <a:pos x="34" y="5"/>
                    </a:cxn>
                    <a:cxn ang="0">
                      <a:pos x="32" y="4"/>
                    </a:cxn>
                    <a:cxn ang="0">
                      <a:pos x="30" y="4"/>
                    </a:cxn>
                    <a:cxn ang="0">
                      <a:pos x="29" y="3"/>
                    </a:cxn>
                    <a:cxn ang="0">
                      <a:pos x="27" y="2"/>
                    </a:cxn>
                    <a:cxn ang="0">
                      <a:pos x="25" y="2"/>
                    </a:cxn>
                    <a:cxn ang="0">
                      <a:pos x="24" y="2"/>
                    </a:cxn>
                    <a:cxn ang="0">
                      <a:pos x="22" y="1"/>
                    </a:cxn>
                    <a:cxn ang="0">
                      <a:pos x="19" y="1"/>
                    </a:cxn>
                    <a:cxn ang="0">
                      <a:pos x="17" y="1"/>
                    </a:cxn>
                    <a:cxn ang="0">
                      <a:pos x="16" y="0"/>
                    </a:cxn>
                    <a:cxn ang="0">
                      <a:pos x="14" y="0"/>
                    </a:cxn>
                    <a:cxn ang="0">
                      <a:pos x="12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56" h="18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2" y="1"/>
                      </a:lnTo>
                      <a:lnTo>
                        <a:pt x="14" y="2"/>
                      </a:lnTo>
                      <a:lnTo>
                        <a:pt x="16" y="2"/>
                      </a:lnTo>
                      <a:lnTo>
                        <a:pt x="17" y="2"/>
                      </a:lnTo>
                      <a:lnTo>
                        <a:pt x="19" y="2"/>
                      </a:lnTo>
                      <a:lnTo>
                        <a:pt x="22" y="3"/>
                      </a:lnTo>
                      <a:lnTo>
                        <a:pt x="23" y="3"/>
                      </a:lnTo>
                      <a:lnTo>
                        <a:pt x="25" y="4"/>
                      </a:lnTo>
                      <a:lnTo>
                        <a:pt x="26" y="4"/>
                      </a:lnTo>
                      <a:lnTo>
                        <a:pt x="28" y="5"/>
                      </a:lnTo>
                      <a:lnTo>
                        <a:pt x="30" y="5"/>
                      </a:lnTo>
                      <a:lnTo>
                        <a:pt x="31" y="5"/>
                      </a:lnTo>
                      <a:lnTo>
                        <a:pt x="34" y="6"/>
                      </a:lnTo>
                      <a:lnTo>
                        <a:pt x="36" y="7"/>
                      </a:lnTo>
                      <a:lnTo>
                        <a:pt x="37" y="7"/>
                      </a:lnTo>
                      <a:lnTo>
                        <a:pt x="38" y="8"/>
                      </a:lnTo>
                      <a:lnTo>
                        <a:pt x="44" y="12"/>
                      </a:lnTo>
                      <a:lnTo>
                        <a:pt x="46" y="12"/>
                      </a:lnTo>
                      <a:lnTo>
                        <a:pt x="48" y="13"/>
                      </a:lnTo>
                      <a:lnTo>
                        <a:pt x="49" y="14"/>
                      </a:lnTo>
                      <a:lnTo>
                        <a:pt x="51" y="15"/>
                      </a:lnTo>
                      <a:lnTo>
                        <a:pt x="53" y="17"/>
                      </a:lnTo>
                      <a:lnTo>
                        <a:pt x="55" y="18"/>
                      </a:lnTo>
                      <a:lnTo>
                        <a:pt x="56" y="18"/>
                      </a:lnTo>
                      <a:lnTo>
                        <a:pt x="56" y="18"/>
                      </a:lnTo>
                      <a:lnTo>
                        <a:pt x="56" y="17"/>
                      </a:lnTo>
                      <a:lnTo>
                        <a:pt x="56" y="17"/>
                      </a:lnTo>
                      <a:lnTo>
                        <a:pt x="54" y="16"/>
                      </a:lnTo>
                      <a:lnTo>
                        <a:pt x="51" y="13"/>
                      </a:lnTo>
                      <a:lnTo>
                        <a:pt x="50" y="13"/>
                      </a:lnTo>
                      <a:lnTo>
                        <a:pt x="49" y="12"/>
                      </a:lnTo>
                      <a:lnTo>
                        <a:pt x="47" y="11"/>
                      </a:lnTo>
                      <a:lnTo>
                        <a:pt x="46" y="10"/>
                      </a:lnTo>
                      <a:lnTo>
                        <a:pt x="39" y="6"/>
                      </a:lnTo>
                      <a:lnTo>
                        <a:pt x="38" y="5"/>
                      </a:lnTo>
                      <a:lnTo>
                        <a:pt x="36" y="5"/>
                      </a:lnTo>
                      <a:lnTo>
                        <a:pt x="34" y="5"/>
                      </a:lnTo>
                      <a:lnTo>
                        <a:pt x="32" y="4"/>
                      </a:lnTo>
                      <a:lnTo>
                        <a:pt x="30" y="4"/>
                      </a:lnTo>
                      <a:lnTo>
                        <a:pt x="29" y="3"/>
                      </a:lnTo>
                      <a:lnTo>
                        <a:pt x="27" y="2"/>
                      </a:lnTo>
                      <a:lnTo>
                        <a:pt x="25" y="2"/>
                      </a:lnTo>
                      <a:lnTo>
                        <a:pt x="24" y="2"/>
                      </a:lnTo>
                      <a:lnTo>
                        <a:pt x="22" y="1"/>
                      </a:lnTo>
                      <a:lnTo>
                        <a:pt x="19" y="1"/>
                      </a:lnTo>
                      <a:lnTo>
                        <a:pt x="17" y="1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74" name="Freeform 186"/>
                <p:cNvSpPr>
                  <a:spLocks/>
                </p:cNvSpPr>
                <p:nvPr/>
              </p:nvSpPr>
              <p:spPr bwMode="auto">
                <a:xfrm>
                  <a:off x="849" y="1883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1" y="3"/>
                    </a:cxn>
                    <a:cxn ang="0">
                      <a:pos x="2" y="2"/>
                    </a:cxn>
                    <a:cxn ang="0">
                      <a:pos x="1" y="1"/>
                    </a:cxn>
                    <a:cxn ang="0">
                      <a:pos x="19" y="2"/>
                    </a:cxn>
                    <a:cxn ang="0">
                      <a:pos x="19" y="2"/>
                    </a:cxn>
                    <a:cxn ang="0">
                      <a:pos x="19" y="1"/>
                    </a:cxn>
                    <a:cxn ang="0">
                      <a:pos x="20" y="1"/>
                    </a:cxn>
                    <a:cxn ang="0">
                      <a:pos x="20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20" h="3">
                      <a:moveTo>
                        <a:pt x="1" y="1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2" y="2"/>
                      </a:lnTo>
                      <a:lnTo>
                        <a:pt x="1" y="1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1"/>
                      </a:lnTo>
                      <a:lnTo>
                        <a:pt x="20" y="1"/>
                      </a:lnTo>
                      <a:lnTo>
                        <a:pt x="20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75" name="Freeform 187"/>
                <p:cNvSpPr>
                  <a:spLocks/>
                </p:cNvSpPr>
                <p:nvPr/>
              </p:nvSpPr>
              <p:spPr bwMode="auto">
                <a:xfrm>
                  <a:off x="853" y="1883"/>
                  <a:ext cx="11" cy="4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12" y="2"/>
                    </a:cxn>
                    <a:cxn ang="0">
                      <a:pos x="14" y="2"/>
                    </a:cxn>
                    <a:cxn ang="0">
                      <a:pos x="16" y="2"/>
                    </a:cxn>
                    <a:cxn ang="0">
                      <a:pos x="18" y="3"/>
                    </a:cxn>
                    <a:cxn ang="0">
                      <a:pos x="20" y="3"/>
                    </a:cxn>
                    <a:cxn ang="0">
                      <a:pos x="22" y="3"/>
                    </a:cxn>
                    <a:cxn ang="0">
                      <a:pos x="26" y="4"/>
                    </a:cxn>
                    <a:cxn ang="0">
                      <a:pos x="28" y="5"/>
                    </a:cxn>
                    <a:cxn ang="0">
                      <a:pos x="31" y="5"/>
                    </a:cxn>
                    <a:cxn ang="0">
                      <a:pos x="32" y="5"/>
                    </a:cxn>
                    <a:cxn ang="0">
                      <a:pos x="33" y="6"/>
                    </a:cxn>
                    <a:cxn ang="0">
                      <a:pos x="37" y="7"/>
                    </a:cxn>
                    <a:cxn ang="0">
                      <a:pos x="38" y="8"/>
                    </a:cxn>
                    <a:cxn ang="0">
                      <a:pos x="40" y="9"/>
                    </a:cxn>
                    <a:cxn ang="0">
                      <a:pos x="44" y="10"/>
                    </a:cxn>
                    <a:cxn ang="0">
                      <a:pos x="45" y="12"/>
                    </a:cxn>
                    <a:cxn ang="0">
                      <a:pos x="46" y="12"/>
                    </a:cxn>
                    <a:cxn ang="0">
                      <a:pos x="47" y="13"/>
                    </a:cxn>
                    <a:cxn ang="0">
                      <a:pos x="49" y="14"/>
                    </a:cxn>
                    <a:cxn ang="0">
                      <a:pos x="50" y="15"/>
                    </a:cxn>
                    <a:cxn ang="0">
                      <a:pos x="52" y="17"/>
                    </a:cxn>
                    <a:cxn ang="0">
                      <a:pos x="56" y="18"/>
                    </a:cxn>
                    <a:cxn ang="0">
                      <a:pos x="56" y="18"/>
                    </a:cxn>
                    <a:cxn ang="0">
                      <a:pos x="57" y="18"/>
                    </a:cxn>
                    <a:cxn ang="0">
                      <a:pos x="57" y="17"/>
                    </a:cxn>
                    <a:cxn ang="0">
                      <a:pos x="56" y="17"/>
                    </a:cxn>
                    <a:cxn ang="0">
                      <a:pos x="54" y="16"/>
                    </a:cxn>
                    <a:cxn ang="0">
                      <a:pos x="51" y="13"/>
                    </a:cxn>
                    <a:cxn ang="0">
                      <a:pos x="50" y="13"/>
                    </a:cxn>
                    <a:cxn ang="0">
                      <a:pos x="48" y="12"/>
                    </a:cxn>
                    <a:cxn ang="0">
                      <a:pos x="47" y="10"/>
                    </a:cxn>
                    <a:cxn ang="0">
                      <a:pos x="45" y="9"/>
                    </a:cxn>
                    <a:cxn ang="0">
                      <a:pos x="44" y="9"/>
                    </a:cxn>
                    <a:cxn ang="0">
                      <a:pos x="40" y="7"/>
                    </a:cxn>
                    <a:cxn ang="0">
                      <a:pos x="38" y="6"/>
                    </a:cxn>
                    <a:cxn ang="0">
                      <a:pos x="37" y="6"/>
                    </a:cxn>
                    <a:cxn ang="0">
                      <a:pos x="34" y="5"/>
                    </a:cxn>
                    <a:cxn ang="0">
                      <a:pos x="33" y="4"/>
                    </a:cxn>
                    <a:cxn ang="0">
                      <a:pos x="31" y="4"/>
                    </a:cxn>
                    <a:cxn ang="0">
                      <a:pos x="30" y="3"/>
                    </a:cxn>
                    <a:cxn ang="0">
                      <a:pos x="27" y="3"/>
                    </a:cxn>
                    <a:cxn ang="0">
                      <a:pos x="22" y="2"/>
                    </a:cxn>
                    <a:cxn ang="0">
                      <a:pos x="20" y="1"/>
                    </a:cxn>
                    <a:cxn ang="0">
                      <a:pos x="18" y="1"/>
                    </a:cxn>
                    <a:cxn ang="0">
                      <a:pos x="16" y="0"/>
                    </a:cxn>
                    <a:cxn ang="0">
                      <a:pos x="14" y="0"/>
                    </a:cxn>
                    <a:cxn ang="0">
                      <a:pos x="12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57" h="18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6" y="2"/>
                      </a:lnTo>
                      <a:lnTo>
                        <a:pt x="18" y="3"/>
                      </a:lnTo>
                      <a:lnTo>
                        <a:pt x="20" y="3"/>
                      </a:lnTo>
                      <a:lnTo>
                        <a:pt x="22" y="3"/>
                      </a:lnTo>
                      <a:lnTo>
                        <a:pt x="26" y="4"/>
                      </a:lnTo>
                      <a:lnTo>
                        <a:pt x="28" y="5"/>
                      </a:lnTo>
                      <a:lnTo>
                        <a:pt x="31" y="5"/>
                      </a:lnTo>
                      <a:lnTo>
                        <a:pt x="32" y="5"/>
                      </a:lnTo>
                      <a:lnTo>
                        <a:pt x="33" y="6"/>
                      </a:lnTo>
                      <a:lnTo>
                        <a:pt x="37" y="7"/>
                      </a:lnTo>
                      <a:lnTo>
                        <a:pt x="38" y="8"/>
                      </a:lnTo>
                      <a:lnTo>
                        <a:pt x="40" y="9"/>
                      </a:lnTo>
                      <a:lnTo>
                        <a:pt x="44" y="10"/>
                      </a:lnTo>
                      <a:lnTo>
                        <a:pt x="45" y="12"/>
                      </a:lnTo>
                      <a:lnTo>
                        <a:pt x="46" y="12"/>
                      </a:lnTo>
                      <a:lnTo>
                        <a:pt x="47" y="13"/>
                      </a:lnTo>
                      <a:lnTo>
                        <a:pt x="49" y="14"/>
                      </a:lnTo>
                      <a:lnTo>
                        <a:pt x="50" y="15"/>
                      </a:lnTo>
                      <a:lnTo>
                        <a:pt x="52" y="17"/>
                      </a:lnTo>
                      <a:lnTo>
                        <a:pt x="56" y="18"/>
                      </a:lnTo>
                      <a:lnTo>
                        <a:pt x="56" y="18"/>
                      </a:lnTo>
                      <a:lnTo>
                        <a:pt x="57" y="18"/>
                      </a:lnTo>
                      <a:lnTo>
                        <a:pt x="57" y="17"/>
                      </a:lnTo>
                      <a:lnTo>
                        <a:pt x="56" y="17"/>
                      </a:lnTo>
                      <a:lnTo>
                        <a:pt x="54" y="16"/>
                      </a:lnTo>
                      <a:lnTo>
                        <a:pt x="51" y="13"/>
                      </a:lnTo>
                      <a:lnTo>
                        <a:pt x="50" y="13"/>
                      </a:lnTo>
                      <a:lnTo>
                        <a:pt x="48" y="12"/>
                      </a:lnTo>
                      <a:lnTo>
                        <a:pt x="47" y="10"/>
                      </a:lnTo>
                      <a:lnTo>
                        <a:pt x="45" y="9"/>
                      </a:lnTo>
                      <a:lnTo>
                        <a:pt x="44" y="9"/>
                      </a:lnTo>
                      <a:lnTo>
                        <a:pt x="40" y="7"/>
                      </a:lnTo>
                      <a:lnTo>
                        <a:pt x="38" y="6"/>
                      </a:lnTo>
                      <a:lnTo>
                        <a:pt x="37" y="6"/>
                      </a:lnTo>
                      <a:lnTo>
                        <a:pt x="34" y="5"/>
                      </a:lnTo>
                      <a:lnTo>
                        <a:pt x="33" y="4"/>
                      </a:lnTo>
                      <a:lnTo>
                        <a:pt x="31" y="4"/>
                      </a:lnTo>
                      <a:lnTo>
                        <a:pt x="30" y="3"/>
                      </a:lnTo>
                      <a:lnTo>
                        <a:pt x="27" y="3"/>
                      </a:lnTo>
                      <a:lnTo>
                        <a:pt x="22" y="2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76" name="Freeform 188"/>
                <p:cNvSpPr>
                  <a:spLocks/>
                </p:cNvSpPr>
                <p:nvPr/>
              </p:nvSpPr>
              <p:spPr bwMode="auto">
                <a:xfrm>
                  <a:off x="852" y="1885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1" y="4"/>
                    </a:cxn>
                    <a:cxn ang="0">
                      <a:pos x="1" y="3"/>
                    </a:cxn>
                    <a:cxn ang="0">
                      <a:pos x="1" y="2"/>
                    </a:cxn>
                    <a:cxn ang="0">
                      <a:pos x="18" y="3"/>
                    </a:cxn>
                    <a:cxn ang="0">
                      <a:pos x="20" y="3"/>
                    </a:cxn>
                    <a:cxn ang="0">
                      <a:pos x="20" y="2"/>
                    </a:cxn>
                    <a:cxn ang="0">
                      <a:pos x="20" y="2"/>
                    </a:cxn>
                    <a:cxn ang="0">
                      <a:pos x="20" y="2"/>
                    </a:cxn>
                    <a:cxn ang="0">
                      <a:pos x="20" y="2"/>
                    </a:cxn>
                    <a:cxn ang="0">
                      <a:pos x="20" y="0"/>
                    </a:cxn>
                    <a:cxn ang="0">
                      <a:pos x="18" y="0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20" h="4">
                      <a:moveTo>
                        <a:pt x="1" y="2"/>
                      </a:move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8" y="3"/>
                      </a:lnTo>
                      <a:lnTo>
                        <a:pt x="20" y="3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77" name="Freeform 189"/>
                <p:cNvSpPr>
                  <a:spLocks/>
                </p:cNvSpPr>
                <p:nvPr/>
              </p:nvSpPr>
              <p:spPr bwMode="auto">
                <a:xfrm>
                  <a:off x="856" y="1885"/>
                  <a:ext cx="11" cy="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12" y="3"/>
                    </a:cxn>
                    <a:cxn ang="0">
                      <a:pos x="14" y="3"/>
                    </a:cxn>
                    <a:cxn ang="0">
                      <a:pos x="16" y="3"/>
                    </a:cxn>
                    <a:cxn ang="0">
                      <a:pos x="18" y="4"/>
                    </a:cxn>
                    <a:cxn ang="0">
                      <a:pos x="20" y="4"/>
                    </a:cxn>
                    <a:cxn ang="0">
                      <a:pos x="21" y="4"/>
                    </a:cxn>
                    <a:cxn ang="0">
                      <a:pos x="22" y="5"/>
                    </a:cxn>
                    <a:cxn ang="0">
                      <a:pos x="26" y="5"/>
                    </a:cxn>
                    <a:cxn ang="0">
                      <a:pos x="27" y="5"/>
                    </a:cxn>
                    <a:cxn ang="0">
                      <a:pos x="29" y="6"/>
                    </a:cxn>
                    <a:cxn ang="0">
                      <a:pos x="31" y="7"/>
                    </a:cxn>
                    <a:cxn ang="0">
                      <a:pos x="32" y="7"/>
                    </a:cxn>
                    <a:cxn ang="0">
                      <a:pos x="33" y="8"/>
                    </a:cxn>
                    <a:cxn ang="0">
                      <a:pos x="36" y="8"/>
                    </a:cxn>
                    <a:cxn ang="0">
                      <a:pos x="38" y="9"/>
                    </a:cxn>
                    <a:cxn ang="0">
                      <a:pos x="40" y="10"/>
                    </a:cxn>
                    <a:cxn ang="0">
                      <a:pos x="43" y="11"/>
                    </a:cxn>
                    <a:cxn ang="0">
                      <a:pos x="45" y="12"/>
                    </a:cxn>
                    <a:cxn ang="0">
                      <a:pos x="46" y="14"/>
                    </a:cxn>
                    <a:cxn ang="0">
                      <a:pos x="47" y="15"/>
                    </a:cxn>
                    <a:cxn ang="0">
                      <a:pos x="50" y="15"/>
                    </a:cxn>
                    <a:cxn ang="0">
                      <a:pos x="51" y="16"/>
                    </a:cxn>
                    <a:cxn ang="0">
                      <a:pos x="53" y="19"/>
                    </a:cxn>
                    <a:cxn ang="0">
                      <a:pos x="55" y="20"/>
                    </a:cxn>
                    <a:cxn ang="0">
                      <a:pos x="56" y="20"/>
                    </a:cxn>
                    <a:cxn ang="0">
                      <a:pos x="57" y="19"/>
                    </a:cxn>
                    <a:cxn ang="0">
                      <a:pos x="57" y="19"/>
                    </a:cxn>
                    <a:cxn ang="0">
                      <a:pos x="56" y="18"/>
                    </a:cxn>
                    <a:cxn ang="0">
                      <a:pos x="54" y="17"/>
                    </a:cxn>
                    <a:cxn ang="0">
                      <a:pos x="52" y="15"/>
                    </a:cxn>
                    <a:cxn ang="0">
                      <a:pos x="50" y="14"/>
                    </a:cxn>
                    <a:cxn ang="0">
                      <a:pos x="48" y="12"/>
                    </a:cxn>
                    <a:cxn ang="0">
                      <a:pos x="47" y="11"/>
                    </a:cxn>
                    <a:cxn ang="0">
                      <a:pos x="45" y="11"/>
                    </a:cxn>
                    <a:cxn ang="0">
                      <a:pos x="44" y="10"/>
                    </a:cxn>
                    <a:cxn ang="0">
                      <a:pos x="41" y="8"/>
                    </a:cxn>
                    <a:cxn ang="0">
                      <a:pos x="39" y="8"/>
                    </a:cxn>
                    <a:cxn ang="0">
                      <a:pos x="38" y="7"/>
                    </a:cxn>
                    <a:cxn ang="0">
                      <a:pos x="34" y="6"/>
                    </a:cxn>
                    <a:cxn ang="0">
                      <a:pos x="33" y="5"/>
                    </a:cxn>
                    <a:cxn ang="0">
                      <a:pos x="31" y="5"/>
                    </a:cxn>
                    <a:cxn ang="0">
                      <a:pos x="29" y="5"/>
                    </a:cxn>
                    <a:cxn ang="0">
                      <a:pos x="28" y="4"/>
                    </a:cxn>
                    <a:cxn ang="0">
                      <a:pos x="26" y="3"/>
                    </a:cxn>
                    <a:cxn ang="0">
                      <a:pos x="23" y="3"/>
                    </a:cxn>
                    <a:cxn ang="0">
                      <a:pos x="22" y="3"/>
                    </a:cxn>
                    <a:cxn ang="0">
                      <a:pos x="20" y="2"/>
                    </a:cxn>
                    <a:cxn ang="0">
                      <a:pos x="18" y="2"/>
                    </a:cxn>
                    <a:cxn ang="0">
                      <a:pos x="16" y="2"/>
                    </a:cxn>
                    <a:cxn ang="0">
                      <a:pos x="14" y="2"/>
                    </a:cxn>
                    <a:cxn ang="0">
                      <a:pos x="1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7" h="2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2" y="3"/>
                      </a:lnTo>
                      <a:lnTo>
                        <a:pt x="14" y="3"/>
                      </a:lnTo>
                      <a:lnTo>
                        <a:pt x="16" y="3"/>
                      </a:lnTo>
                      <a:lnTo>
                        <a:pt x="18" y="4"/>
                      </a:lnTo>
                      <a:lnTo>
                        <a:pt x="20" y="4"/>
                      </a:lnTo>
                      <a:lnTo>
                        <a:pt x="21" y="4"/>
                      </a:lnTo>
                      <a:lnTo>
                        <a:pt x="22" y="5"/>
                      </a:lnTo>
                      <a:lnTo>
                        <a:pt x="26" y="5"/>
                      </a:lnTo>
                      <a:lnTo>
                        <a:pt x="27" y="5"/>
                      </a:lnTo>
                      <a:lnTo>
                        <a:pt x="29" y="6"/>
                      </a:lnTo>
                      <a:lnTo>
                        <a:pt x="31" y="7"/>
                      </a:lnTo>
                      <a:lnTo>
                        <a:pt x="32" y="7"/>
                      </a:lnTo>
                      <a:lnTo>
                        <a:pt x="33" y="8"/>
                      </a:lnTo>
                      <a:lnTo>
                        <a:pt x="36" y="8"/>
                      </a:lnTo>
                      <a:lnTo>
                        <a:pt x="38" y="9"/>
                      </a:lnTo>
                      <a:lnTo>
                        <a:pt x="40" y="10"/>
                      </a:lnTo>
                      <a:lnTo>
                        <a:pt x="43" y="11"/>
                      </a:lnTo>
                      <a:lnTo>
                        <a:pt x="45" y="12"/>
                      </a:lnTo>
                      <a:lnTo>
                        <a:pt x="46" y="14"/>
                      </a:lnTo>
                      <a:lnTo>
                        <a:pt x="47" y="15"/>
                      </a:lnTo>
                      <a:lnTo>
                        <a:pt x="50" y="15"/>
                      </a:lnTo>
                      <a:lnTo>
                        <a:pt x="51" y="16"/>
                      </a:lnTo>
                      <a:lnTo>
                        <a:pt x="53" y="19"/>
                      </a:lnTo>
                      <a:lnTo>
                        <a:pt x="55" y="20"/>
                      </a:lnTo>
                      <a:lnTo>
                        <a:pt x="56" y="20"/>
                      </a:lnTo>
                      <a:lnTo>
                        <a:pt x="57" y="19"/>
                      </a:lnTo>
                      <a:lnTo>
                        <a:pt x="57" y="19"/>
                      </a:lnTo>
                      <a:lnTo>
                        <a:pt x="56" y="18"/>
                      </a:lnTo>
                      <a:lnTo>
                        <a:pt x="54" y="17"/>
                      </a:lnTo>
                      <a:lnTo>
                        <a:pt x="52" y="15"/>
                      </a:lnTo>
                      <a:lnTo>
                        <a:pt x="50" y="14"/>
                      </a:lnTo>
                      <a:lnTo>
                        <a:pt x="48" y="12"/>
                      </a:lnTo>
                      <a:lnTo>
                        <a:pt x="47" y="11"/>
                      </a:lnTo>
                      <a:lnTo>
                        <a:pt x="45" y="11"/>
                      </a:lnTo>
                      <a:lnTo>
                        <a:pt x="44" y="10"/>
                      </a:lnTo>
                      <a:lnTo>
                        <a:pt x="41" y="8"/>
                      </a:lnTo>
                      <a:lnTo>
                        <a:pt x="39" y="8"/>
                      </a:lnTo>
                      <a:lnTo>
                        <a:pt x="38" y="7"/>
                      </a:lnTo>
                      <a:lnTo>
                        <a:pt x="34" y="6"/>
                      </a:lnTo>
                      <a:lnTo>
                        <a:pt x="33" y="5"/>
                      </a:lnTo>
                      <a:lnTo>
                        <a:pt x="31" y="5"/>
                      </a:lnTo>
                      <a:lnTo>
                        <a:pt x="29" y="5"/>
                      </a:lnTo>
                      <a:lnTo>
                        <a:pt x="28" y="4"/>
                      </a:lnTo>
                      <a:lnTo>
                        <a:pt x="26" y="3"/>
                      </a:lnTo>
                      <a:lnTo>
                        <a:pt x="23" y="3"/>
                      </a:lnTo>
                      <a:lnTo>
                        <a:pt x="22" y="3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78" name="Freeform 190"/>
                <p:cNvSpPr>
                  <a:spLocks/>
                </p:cNvSpPr>
                <p:nvPr/>
              </p:nvSpPr>
              <p:spPr bwMode="auto">
                <a:xfrm>
                  <a:off x="855" y="1887"/>
                  <a:ext cx="5" cy="1"/>
                </a:xfrm>
                <a:custGeom>
                  <a:avLst/>
                  <a:gdLst/>
                  <a:ahLst/>
                  <a:cxnLst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2" y="3"/>
                    </a:cxn>
                    <a:cxn ang="0">
                      <a:pos x="1" y="3"/>
                    </a:cxn>
                    <a:cxn ang="0">
                      <a:pos x="11" y="3"/>
                    </a:cxn>
                    <a:cxn ang="0">
                      <a:pos x="11" y="1"/>
                    </a:cxn>
                    <a:cxn ang="0">
                      <a:pos x="20" y="3"/>
                    </a:cxn>
                    <a:cxn ang="0">
                      <a:pos x="20" y="3"/>
                    </a:cxn>
                    <a:cxn ang="0">
                      <a:pos x="20" y="1"/>
                    </a:cxn>
                    <a:cxn ang="0">
                      <a:pos x="21" y="1"/>
                    </a:cxn>
                    <a:cxn ang="0">
                      <a:pos x="21" y="0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0" y="0"/>
                    </a:cxn>
                    <a:cxn ang="0">
                      <a:pos x="10" y="1"/>
                    </a:cxn>
                    <a:cxn ang="0">
                      <a:pos x="1" y="1"/>
                    </a:cxn>
                    <a:cxn ang="0">
                      <a:pos x="0" y="3"/>
                    </a:cxn>
                    <a:cxn ang="0">
                      <a:pos x="1" y="3"/>
                    </a:cxn>
                  </a:cxnLst>
                  <a:rect l="0" t="0" r="r" b="b"/>
                  <a:pathLst>
                    <a:path w="21" h="4">
                      <a:moveTo>
                        <a:pt x="1" y="3"/>
                      </a:move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1" y="3"/>
                      </a:lnTo>
                      <a:lnTo>
                        <a:pt x="11" y="1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1"/>
                      </a:lnTo>
                      <a:lnTo>
                        <a:pt x="21" y="1"/>
                      </a:lnTo>
                      <a:lnTo>
                        <a:pt x="21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0" y="0"/>
                      </a:lnTo>
                      <a:lnTo>
                        <a:pt x="10" y="1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79" name="Freeform 191"/>
                <p:cNvSpPr>
                  <a:spLocks/>
                </p:cNvSpPr>
                <p:nvPr/>
              </p:nvSpPr>
              <p:spPr bwMode="auto">
                <a:xfrm>
                  <a:off x="859" y="1887"/>
                  <a:ext cx="11" cy="4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3"/>
                    </a:cxn>
                    <a:cxn ang="0">
                      <a:pos x="11" y="3"/>
                    </a:cxn>
                    <a:cxn ang="0">
                      <a:pos x="12" y="3"/>
                    </a:cxn>
                    <a:cxn ang="0">
                      <a:pos x="14" y="3"/>
                    </a:cxn>
                    <a:cxn ang="0">
                      <a:pos x="16" y="3"/>
                    </a:cxn>
                    <a:cxn ang="0">
                      <a:pos x="18" y="4"/>
                    </a:cxn>
                    <a:cxn ang="0">
                      <a:pos x="20" y="4"/>
                    </a:cxn>
                    <a:cxn ang="0">
                      <a:pos x="22" y="4"/>
                    </a:cxn>
                    <a:cxn ang="0">
                      <a:pos x="24" y="5"/>
                    </a:cxn>
                    <a:cxn ang="0">
                      <a:pos x="25" y="5"/>
                    </a:cxn>
                    <a:cxn ang="0">
                      <a:pos x="27" y="6"/>
                    </a:cxn>
                    <a:cxn ang="0">
                      <a:pos x="29" y="6"/>
                    </a:cxn>
                    <a:cxn ang="0">
                      <a:pos x="30" y="7"/>
                    </a:cxn>
                    <a:cxn ang="0">
                      <a:pos x="32" y="7"/>
                    </a:cxn>
                    <a:cxn ang="0">
                      <a:pos x="34" y="8"/>
                    </a:cxn>
                    <a:cxn ang="0">
                      <a:pos x="37" y="9"/>
                    </a:cxn>
                    <a:cxn ang="0">
                      <a:pos x="38" y="9"/>
                    </a:cxn>
                    <a:cxn ang="0">
                      <a:pos x="40" y="10"/>
                    </a:cxn>
                    <a:cxn ang="0">
                      <a:pos x="43" y="12"/>
                    </a:cxn>
                    <a:cxn ang="0">
                      <a:pos x="44" y="12"/>
                    </a:cxn>
                    <a:cxn ang="0">
                      <a:pos x="47" y="13"/>
                    </a:cxn>
                    <a:cxn ang="0">
                      <a:pos x="48" y="15"/>
                    </a:cxn>
                    <a:cxn ang="0">
                      <a:pos x="49" y="16"/>
                    </a:cxn>
                    <a:cxn ang="0">
                      <a:pos x="51" y="16"/>
                    </a:cxn>
                    <a:cxn ang="0">
                      <a:pos x="53" y="19"/>
                    </a:cxn>
                    <a:cxn ang="0">
                      <a:pos x="55" y="20"/>
                    </a:cxn>
                    <a:cxn ang="0">
                      <a:pos x="56" y="20"/>
                    </a:cxn>
                    <a:cxn ang="0">
                      <a:pos x="56" y="20"/>
                    </a:cxn>
                    <a:cxn ang="0">
                      <a:pos x="56" y="19"/>
                    </a:cxn>
                    <a:cxn ang="0">
                      <a:pos x="56" y="18"/>
                    </a:cxn>
                    <a:cxn ang="0">
                      <a:pos x="54" y="17"/>
                    </a:cxn>
                    <a:cxn ang="0">
                      <a:pos x="51" y="15"/>
                    </a:cxn>
                    <a:cxn ang="0">
                      <a:pos x="50" y="13"/>
                    </a:cxn>
                    <a:cxn ang="0">
                      <a:pos x="49" y="12"/>
                    </a:cxn>
                    <a:cxn ang="0">
                      <a:pos x="48" y="11"/>
                    </a:cxn>
                    <a:cxn ang="0">
                      <a:pos x="46" y="11"/>
                    </a:cxn>
                    <a:cxn ang="0">
                      <a:pos x="44" y="10"/>
                    </a:cxn>
                    <a:cxn ang="0">
                      <a:pos x="41" y="9"/>
                    </a:cxn>
                    <a:cxn ang="0">
                      <a:pos x="39" y="8"/>
                    </a:cxn>
                    <a:cxn ang="0">
                      <a:pos x="38" y="7"/>
                    </a:cxn>
                    <a:cxn ang="0">
                      <a:pos x="35" y="6"/>
                    </a:cxn>
                    <a:cxn ang="0">
                      <a:pos x="32" y="5"/>
                    </a:cxn>
                    <a:cxn ang="0">
                      <a:pos x="30" y="5"/>
                    </a:cxn>
                    <a:cxn ang="0">
                      <a:pos x="29" y="4"/>
                    </a:cxn>
                    <a:cxn ang="0">
                      <a:pos x="27" y="4"/>
                    </a:cxn>
                    <a:cxn ang="0">
                      <a:pos x="25" y="3"/>
                    </a:cxn>
                    <a:cxn ang="0">
                      <a:pos x="24" y="3"/>
                    </a:cxn>
                    <a:cxn ang="0">
                      <a:pos x="23" y="3"/>
                    </a:cxn>
                    <a:cxn ang="0">
                      <a:pos x="20" y="1"/>
                    </a:cxn>
                    <a:cxn ang="0">
                      <a:pos x="18" y="1"/>
                    </a:cxn>
                    <a:cxn ang="0">
                      <a:pos x="16" y="1"/>
                    </a:cxn>
                    <a:cxn ang="0">
                      <a:pos x="14" y="0"/>
                    </a:cxn>
                    <a:cxn ang="0">
                      <a:pos x="12" y="0"/>
                    </a:cxn>
                    <a:cxn ang="0">
                      <a:pos x="1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56" h="2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3"/>
                      </a:lnTo>
                      <a:lnTo>
                        <a:pt x="11" y="3"/>
                      </a:lnTo>
                      <a:lnTo>
                        <a:pt x="12" y="3"/>
                      </a:lnTo>
                      <a:lnTo>
                        <a:pt x="14" y="3"/>
                      </a:lnTo>
                      <a:lnTo>
                        <a:pt x="16" y="3"/>
                      </a:lnTo>
                      <a:lnTo>
                        <a:pt x="18" y="4"/>
                      </a:lnTo>
                      <a:lnTo>
                        <a:pt x="20" y="4"/>
                      </a:lnTo>
                      <a:lnTo>
                        <a:pt x="22" y="4"/>
                      </a:lnTo>
                      <a:lnTo>
                        <a:pt x="24" y="5"/>
                      </a:lnTo>
                      <a:lnTo>
                        <a:pt x="25" y="5"/>
                      </a:lnTo>
                      <a:lnTo>
                        <a:pt x="27" y="6"/>
                      </a:lnTo>
                      <a:lnTo>
                        <a:pt x="29" y="6"/>
                      </a:lnTo>
                      <a:lnTo>
                        <a:pt x="30" y="7"/>
                      </a:lnTo>
                      <a:lnTo>
                        <a:pt x="32" y="7"/>
                      </a:lnTo>
                      <a:lnTo>
                        <a:pt x="34" y="8"/>
                      </a:lnTo>
                      <a:lnTo>
                        <a:pt x="37" y="9"/>
                      </a:lnTo>
                      <a:lnTo>
                        <a:pt x="38" y="9"/>
                      </a:lnTo>
                      <a:lnTo>
                        <a:pt x="40" y="10"/>
                      </a:lnTo>
                      <a:lnTo>
                        <a:pt x="43" y="12"/>
                      </a:lnTo>
                      <a:lnTo>
                        <a:pt x="44" y="12"/>
                      </a:lnTo>
                      <a:lnTo>
                        <a:pt x="47" y="13"/>
                      </a:lnTo>
                      <a:lnTo>
                        <a:pt x="48" y="15"/>
                      </a:lnTo>
                      <a:lnTo>
                        <a:pt x="49" y="16"/>
                      </a:lnTo>
                      <a:lnTo>
                        <a:pt x="51" y="16"/>
                      </a:lnTo>
                      <a:lnTo>
                        <a:pt x="53" y="19"/>
                      </a:lnTo>
                      <a:lnTo>
                        <a:pt x="55" y="20"/>
                      </a:lnTo>
                      <a:lnTo>
                        <a:pt x="56" y="20"/>
                      </a:lnTo>
                      <a:lnTo>
                        <a:pt x="56" y="20"/>
                      </a:lnTo>
                      <a:lnTo>
                        <a:pt x="56" y="19"/>
                      </a:lnTo>
                      <a:lnTo>
                        <a:pt x="56" y="18"/>
                      </a:lnTo>
                      <a:lnTo>
                        <a:pt x="54" y="17"/>
                      </a:lnTo>
                      <a:lnTo>
                        <a:pt x="51" y="15"/>
                      </a:lnTo>
                      <a:lnTo>
                        <a:pt x="50" y="13"/>
                      </a:lnTo>
                      <a:lnTo>
                        <a:pt x="49" y="12"/>
                      </a:lnTo>
                      <a:lnTo>
                        <a:pt x="48" y="11"/>
                      </a:lnTo>
                      <a:lnTo>
                        <a:pt x="46" y="11"/>
                      </a:lnTo>
                      <a:lnTo>
                        <a:pt x="44" y="10"/>
                      </a:lnTo>
                      <a:lnTo>
                        <a:pt x="41" y="9"/>
                      </a:lnTo>
                      <a:lnTo>
                        <a:pt x="39" y="8"/>
                      </a:lnTo>
                      <a:lnTo>
                        <a:pt x="38" y="7"/>
                      </a:lnTo>
                      <a:lnTo>
                        <a:pt x="35" y="6"/>
                      </a:lnTo>
                      <a:lnTo>
                        <a:pt x="32" y="5"/>
                      </a:lnTo>
                      <a:lnTo>
                        <a:pt x="30" y="5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5" y="3"/>
                      </a:lnTo>
                      <a:lnTo>
                        <a:pt x="24" y="3"/>
                      </a:lnTo>
                      <a:lnTo>
                        <a:pt x="23" y="3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6" y="1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80" name="Freeform 192"/>
                <p:cNvSpPr>
                  <a:spLocks/>
                </p:cNvSpPr>
                <p:nvPr/>
              </p:nvSpPr>
              <p:spPr bwMode="auto">
                <a:xfrm>
                  <a:off x="859" y="1890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2" y="4"/>
                    </a:cxn>
                    <a:cxn ang="0">
                      <a:pos x="2" y="2"/>
                    </a:cxn>
                    <a:cxn ang="0">
                      <a:pos x="10" y="2"/>
                    </a:cxn>
                    <a:cxn ang="0">
                      <a:pos x="10" y="1"/>
                    </a:cxn>
                    <a:cxn ang="0">
                      <a:pos x="19" y="2"/>
                    </a:cxn>
                    <a:cxn ang="0">
                      <a:pos x="20" y="2"/>
                    </a:cxn>
                    <a:cxn ang="0">
                      <a:pos x="20" y="1"/>
                    </a:cxn>
                    <a:cxn ang="0">
                      <a:pos x="20" y="1"/>
                    </a:cxn>
                    <a:cxn ang="0">
                      <a:pos x="20" y="1"/>
                    </a:cxn>
                    <a:cxn ang="0">
                      <a:pos x="20" y="1"/>
                    </a:cxn>
                    <a:cxn ang="0">
                      <a:pos x="20" y="0"/>
                    </a:cxn>
                    <a:cxn ang="0">
                      <a:pos x="19" y="0"/>
                    </a:cxn>
                    <a:cxn ang="0">
                      <a:pos x="9" y="1"/>
                    </a:cxn>
                    <a:cxn ang="0">
                      <a:pos x="9" y="1"/>
                    </a:cxn>
                    <a:cxn ang="0">
                      <a:pos x="1" y="1"/>
                    </a:cxn>
                    <a:cxn ang="0">
                      <a:pos x="0" y="4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20" h="4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10" y="2"/>
                      </a:lnTo>
                      <a:lnTo>
                        <a:pt x="10" y="1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0"/>
                      </a:lnTo>
                      <a:lnTo>
                        <a:pt x="19" y="0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1" y="1"/>
                      </a:lnTo>
                      <a:lnTo>
                        <a:pt x="0" y="4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81" name="Freeform 193"/>
                <p:cNvSpPr>
                  <a:spLocks/>
                </p:cNvSpPr>
                <p:nvPr/>
              </p:nvSpPr>
              <p:spPr bwMode="auto">
                <a:xfrm>
                  <a:off x="863" y="1890"/>
                  <a:ext cx="11" cy="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10" y="2"/>
                    </a:cxn>
                    <a:cxn ang="0">
                      <a:pos x="12" y="2"/>
                    </a:cxn>
                    <a:cxn ang="0">
                      <a:pos x="13" y="2"/>
                    </a:cxn>
                    <a:cxn ang="0">
                      <a:pos x="15" y="4"/>
                    </a:cxn>
                    <a:cxn ang="0">
                      <a:pos x="18" y="4"/>
                    </a:cxn>
                    <a:cxn ang="0">
                      <a:pos x="19" y="4"/>
                    </a:cxn>
                    <a:cxn ang="0">
                      <a:pos x="21" y="5"/>
                    </a:cxn>
                    <a:cxn ang="0">
                      <a:pos x="23" y="5"/>
                    </a:cxn>
                    <a:cxn ang="0">
                      <a:pos x="24" y="5"/>
                    </a:cxn>
                    <a:cxn ang="0">
                      <a:pos x="25" y="6"/>
                    </a:cxn>
                    <a:cxn ang="0">
                      <a:pos x="27" y="6"/>
                    </a:cxn>
                    <a:cxn ang="0">
                      <a:pos x="31" y="7"/>
                    </a:cxn>
                    <a:cxn ang="0">
                      <a:pos x="31" y="7"/>
                    </a:cxn>
                    <a:cxn ang="0">
                      <a:pos x="33" y="8"/>
                    </a:cxn>
                    <a:cxn ang="0">
                      <a:pos x="36" y="9"/>
                    </a:cxn>
                    <a:cxn ang="0">
                      <a:pos x="37" y="10"/>
                    </a:cxn>
                    <a:cxn ang="0">
                      <a:pos x="39" y="10"/>
                    </a:cxn>
                    <a:cxn ang="0">
                      <a:pos x="43" y="12"/>
                    </a:cxn>
                    <a:cxn ang="0">
                      <a:pos x="44" y="13"/>
                    </a:cxn>
                    <a:cxn ang="0">
                      <a:pos x="46" y="13"/>
                    </a:cxn>
                    <a:cxn ang="0">
                      <a:pos x="47" y="14"/>
                    </a:cxn>
                    <a:cxn ang="0">
                      <a:pos x="48" y="16"/>
                    </a:cxn>
                    <a:cxn ang="0">
                      <a:pos x="49" y="17"/>
                    </a:cxn>
                    <a:cxn ang="0">
                      <a:pos x="52" y="19"/>
                    </a:cxn>
                    <a:cxn ang="0">
                      <a:pos x="55" y="20"/>
                    </a:cxn>
                    <a:cxn ang="0">
                      <a:pos x="56" y="20"/>
                    </a:cxn>
                    <a:cxn ang="0">
                      <a:pos x="56" y="20"/>
                    </a:cxn>
                    <a:cxn ang="0">
                      <a:pos x="56" y="19"/>
                    </a:cxn>
                    <a:cxn ang="0">
                      <a:pos x="56" y="19"/>
                    </a:cxn>
                    <a:cxn ang="0">
                      <a:pos x="52" y="17"/>
                    </a:cxn>
                    <a:cxn ang="0">
                      <a:pos x="50" y="14"/>
                    </a:cxn>
                    <a:cxn ang="0">
                      <a:pos x="49" y="13"/>
                    </a:cxn>
                    <a:cxn ang="0">
                      <a:pos x="48" y="13"/>
                    </a:cxn>
                    <a:cxn ang="0">
                      <a:pos x="46" y="12"/>
                    </a:cxn>
                    <a:cxn ang="0">
                      <a:pos x="45" y="11"/>
                    </a:cxn>
                    <a:cxn ang="0">
                      <a:pos x="44" y="10"/>
                    </a:cxn>
                    <a:cxn ang="0">
                      <a:pos x="41" y="9"/>
                    </a:cxn>
                    <a:cxn ang="0">
                      <a:pos x="38" y="8"/>
                    </a:cxn>
                    <a:cxn ang="0">
                      <a:pos x="37" y="7"/>
                    </a:cxn>
                    <a:cxn ang="0">
                      <a:pos x="34" y="7"/>
                    </a:cxn>
                    <a:cxn ang="0">
                      <a:pos x="32" y="5"/>
                    </a:cxn>
                    <a:cxn ang="0">
                      <a:pos x="31" y="5"/>
                    </a:cxn>
                    <a:cxn ang="0">
                      <a:pos x="29" y="5"/>
                    </a:cxn>
                    <a:cxn ang="0">
                      <a:pos x="26" y="4"/>
                    </a:cxn>
                    <a:cxn ang="0">
                      <a:pos x="24" y="4"/>
                    </a:cxn>
                    <a:cxn ang="0">
                      <a:pos x="23" y="4"/>
                    </a:cxn>
                    <a:cxn ang="0">
                      <a:pos x="22" y="2"/>
                    </a:cxn>
                    <a:cxn ang="0">
                      <a:pos x="19" y="1"/>
                    </a:cxn>
                    <a:cxn ang="0">
                      <a:pos x="18" y="1"/>
                    </a:cxn>
                    <a:cxn ang="0">
                      <a:pos x="15" y="1"/>
                    </a:cxn>
                    <a:cxn ang="0">
                      <a:pos x="13" y="1"/>
                    </a:cxn>
                    <a:cxn ang="0">
                      <a:pos x="12" y="1"/>
                    </a:cxn>
                    <a:cxn ang="0">
                      <a:pos x="1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6" h="2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3" y="2"/>
                      </a:lnTo>
                      <a:lnTo>
                        <a:pt x="15" y="4"/>
                      </a:lnTo>
                      <a:lnTo>
                        <a:pt x="18" y="4"/>
                      </a:lnTo>
                      <a:lnTo>
                        <a:pt x="19" y="4"/>
                      </a:lnTo>
                      <a:lnTo>
                        <a:pt x="21" y="5"/>
                      </a:lnTo>
                      <a:lnTo>
                        <a:pt x="23" y="5"/>
                      </a:lnTo>
                      <a:lnTo>
                        <a:pt x="24" y="5"/>
                      </a:lnTo>
                      <a:lnTo>
                        <a:pt x="25" y="6"/>
                      </a:lnTo>
                      <a:lnTo>
                        <a:pt x="27" y="6"/>
                      </a:lnTo>
                      <a:lnTo>
                        <a:pt x="31" y="7"/>
                      </a:lnTo>
                      <a:lnTo>
                        <a:pt x="31" y="7"/>
                      </a:lnTo>
                      <a:lnTo>
                        <a:pt x="33" y="8"/>
                      </a:lnTo>
                      <a:lnTo>
                        <a:pt x="36" y="9"/>
                      </a:lnTo>
                      <a:lnTo>
                        <a:pt x="37" y="10"/>
                      </a:lnTo>
                      <a:lnTo>
                        <a:pt x="39" y="10"/>
                      </a:lnTo>
                      <a:lnTo>
                        <a:pt x="43" y="12"/>
                      </a:lnTo>
                      <a:lnTo>
                        <a:pt x="44" y="13"/>
                      </a:lnTo>
                      <a:lnTo>
                        <a:pt x="46" y="13"/>
                      </a:lnTo>
                      <a:lnTo>
                        <a:pt x="47" y="14"/>
                      </a:lnTo>
                      <a:lnTo>
                        <a:pt x="48" y="16"/>
                      </a:lnTo>
                      <a:lnTo>
                        <a:pt x="49" y="17"/>
                      </a:lnTo>
                      <a:lnTo>
                        <a:pt x="52" y="19"/>
                      </a:lnTo>
                      <a:lnTo>
                        <a:pt x="55" y="20"/>
                      </a:lnTo>
                      <a:lnTo>
                        <a:pt x="56" y="20"/>
                      </a:lnTo>
                      <a:lnTo>
                        <a:pt x="56" y="20"/>
                      </a:lnTo>
                      <a:lnTo>
                        <a:pt x="56" y="19"/>
                      </a:lnTo>
                      <a:lnTo>
                        <a:pt x="56" y="19"/>
                      </a:lnTo>
                      <a:lnTo>
                        <a:pt x="52" y="17"/>
                      </a:lnTo>
                      <a:lnTo>
                        <a:pt x="50" y="14"/>
                      </a:lnTo>
                      <a:lnTo>
                        <a:pt x="49" y="13"/>
                      </a:lnTo>
                      <a:lnTo>
                        <a:pt x="48" y="13"/>
                      </a:lnTo>
                      <a:lnTo>
                        <a:pt x="46" y="12"/>
                      </a:lnTo>
                      <a:lnTo>
                        <a:pt x="45" y="11"/>
                      </a:lnTo>
                      <a:lnTo>
                        <a:pt x="44" y="10"/>
                      </a:lnTo>
                      <a:lnTo>
                        <a:pt x="41" y="9"/>
                      </a:lnTo>
                      <a:lnTo>
                        <a:pt x="38" y="8"/>
                      </a:lnTo>
                      <a:lnTo>
                        <a:pt x="37" y="7"/>
                      </a:lnTo>
                      <a:lnTo>
                        <a:pt x="34" y="7"/>
                      </a:lnTo>
                      <a:lnTo>
                        <a:pt x="32" y="5"/>
                      </a:lnTo>
                      <a:lnTo>
                        <a:pt x="31" y="5"/>
                      </a:lnTo>
                      <a:lnTo>
                        <a:pt x="29" y="5"/>
                      </a:lnTo>
                      <a:lnTo>
                        <a:pt x="26" y="4"/>
                      </a:lnTo>
                      <a:lnTo>
                        <a:pt x="24" y="4"/>
                      </a:lnTo>
                      <a:lnTo>
                        <a:pt x="23" y="4"/>
                      </a:lnTo>
                      <a:lnTo>
                        <a:pt x="22" y="2"/>
                      </a:lnTo>
                      <a:lnTo>
                        <a:pt x="19" y="1"/>
                      </a:lnTo>
                      <a:lnTo>
                        <a:pt x="18" y="1"/>
                      </a:lnTo>
                      <a:lnTo>
                        <a:pt x="15" y="1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82" name="Freeform 194"/>
                <p:cNvSpPr>
                  <a:spLocks/>
                </p:cNvSpPr>
                <p:nvPr/>
              </p:nvSpPr>
              <p:spPr bwMode="auto">
                <a:xfrm>
                  <a:off x="862" y="1892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2" y="2"/>
                    </a:cxn>
                    <a:cxn ang="0">
                      <a:pos x="1" y="1"/>
                    </a:cxn>
                    <a:cxn ang="0">
                      <a:pos x="20" y="1"/>
                    </a:cxn>
                    <a:cxn ang="0">
                      <a:pos x="20" y="1"/>
                    </a:cxn>
                    <a:cxn ang="0">
                      <a:pos x="20" y="1"/>
                    </a:cxn>
                    <a:cxn ang="0">
                      <a:pos x="21" y="1"/>
                    </a:cxn>
                    <a:cxn ang="0">
                      <a:pos x="21" y="0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" y="0"/>
                    </a:cxn>
                    <a:cxn ang="0">
                      <a:pos x="0" y="2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21" h="4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2" y="2"/>
                      </a:lnTo>
                      <a:lnTo>
                        <a:pt x="1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1" y="1"/>
                      </a:lnTo>
                      <a:lnTo>
                        <a:pt x="21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83" name="Freeform 195"/>
                <p:cNvSpPr>
                  <a:spLocks/>
                </p:cNvSpPr>
                <p:nvPr/>
              </p:nvSpPr>
              <p:spPr bwMode="auto">
                <a:xfrm>
                  <a:off x="866" y="1892"/>
                  <a:ext cx="11" cy="4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12" y="1"/>
                    </a:cxn>
                    <a:cxn ang="0">
                      <a:pos x="15" y="2"/>
                    </a:cxn>
                    <a:cxn ang="0">
                      <a:pos x="17" y="2"/>
                    </a:cxn>
                    <a:cxn ang="0">
                      <a:pos x="19" y="4"/>
                    </a:cxn>
                    <a:cxn ang="0">
                      <a:pos x="21" y="4"/>
                    </a:cxn>
                    <a:cxn ang="0">
                      <a:pos x="22" y="4"/>
                    </a:cxn>
                    <a:cxn ang="0">
                      <a:pos x="23" y="4"/>
                    </a:cxn>
                    <a:cxn ang="0">
                      <a:pos x="26" y="5"/>
                    </a:cxn>
                    <a:cxn ang="0">
                      <a:pos x="28" y="5"/>
                    </a:cxn>
                    <a:cxn ang="0">
                      <a:pos x="29" y="6"/>
                    </a:cxn>
                    <a:cxn ang="0">
                      <a:pos x="31" y="6"/>
                    </a:cxn>
                    <a:cxn ang="0">
                      <a:pos x="33" y="6"/>
                    </a:cxn>
                    <a:cxn ang="0">
                      <a:pos x="34" y="7"/>
                    </a:cxn>
                    <a:cxn ang="0">
                      <a:pos x="37" y="8"/>
                    </a:cxn>
                    <a:cxn ang="0">
                      <a:pos x="39" y="9"/>
                    </a:cxn>
                    <a:cxn ang="0">
                      <a:pos x="41" y="10"/>
                    </a:cxn>
                    <a:cxn ang="0">
                      <a:pos x="44" y="11"/>
                    </a:cxn>
                    <a:cxn ang="0">
                      <a:pos x="45" y="12"/>
                    </a:cxn>
                    <a:cxn ang="0">
                      <a:pos x="47" y="12"/>
                    </a:cxn>
                    <a:cxn ang="0">
                      <a:pos x="48" y="13"/>
                    </a:cxn>
                    <a:cxn ang="0">
                      <a:pos x="49" y="14"/>
                    </a:cxn>
                    <a:cxn ang="0">
                      <a:pos x="52" y="16"/>
                    </a:cxn>
                    <a:cxn ang="0">
                      <a:pos x="54" y="18"/>
                    </a:cxn>
                    <a:cxn ang="0">
                      <a:pos x="56" y="19"/>
                    </a:cxn>
                    <a:cxn ang="0">
                      <a:pos x="57" y="19"/>
                    </a:cxn>
                    <a:cxn ang="0">
                      <a:pos x="57" y="19"/>
                    </a:cxn>
                    <a:cxn ang="0">
                      <a:pos x="57" y="18"/>
                    </a:cxn>
                    <a:cxn ang="0">
                      <a:pos x="57" y="18"/>
                    </a:cxn>
                    <a:cxn ang="0">
                      <a:pos x="55" y="17"/>
                    </a:cxn>
                    <a:cxn ang="0">
                      <a:pos x="52" y="13"/>
                    </a:cxn>
                    <a:cxn ang="0">
                      <a:pos x="51" y="13"/>
                    </a:cxn>
                    <a:cxn ang="0">
                      <a:pos x="49" y="12"/>
                    </a:cxn>
                    <a:cxn ang="0">
                      <a:pos x="48" y="11"/>
                    </a:cxn>
                    <a:cxn ang="0">
                      <a:pos x="46" y="10"/>
                    </a:cxn>
                    <a:cxn ang="0">
                      <a:pos x="45" y="10"/>
                    </a:cxn>
                    <a:cxn ang="0">
                      <a:pos x="42" y="8"/>
                    </a:cxn>
                    <a:cxn ang="0">
                      <a:pos x="40" y="7"/>
                    </a:cxn>
                    <a:cxn ang="0">
                      <a:pos x="39" y="7"/>
                    </a:cxn>
                    <a:cxn ang="0">
                      <a:pos x="35" y="6"/>
                    </a:cxn>
                    <a:cxn ang="0">
                      <a:pos x="33" y="5"/>
                    </a:cxn>
                    <a:cxn ang="0">
                      <a:pos x="31" y="5"/>
                    </a:cxn>
                    <a:cxn ang="0">
                      <a:pos x="30" y="4"/>
                    </a:cxn>
                    <a:cxn ang="0">
                      <a:pos x="28" y="4"/>
                    </a:cxn>
                    <a:cxn ang="0">
                      <a:pos x="26" y="2"/>
                    </a:cxn>
                    <a:cxn ang="0">
                      <a:pos x="24" y="2"/>
                    </a:cxn>
                    <a:cxn ang="0">
                      <a:pos x="23" y="1"/>
                    </a:cxn>
                    <a:cxn ang="0">
                      <a:pos x="21" y="1"/>
                    </a:cxn>
                    <a:cxn ang="0">
                      <a:pos x="19" y="1"/>
                    </a:cxn>
                    <a:cxn ang="0">
                      <a:pos x="17" y="0"/>
                    </a:cxn>
                    <a:cxn ang="0">
                      <a:pos x="15" y="0"/>
                    </a:cxn>
                    <a:cxn ang="0">
                      <a:pos x="1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57" h="19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12" y="1"/>
                      </a:lnTo>
                      <a:lnTo>
                        <a:pt x="15" y="2"/>
                      </a:lnTo>
                      <a:lnTo>
                        <a:pt x="17" y="2"/>
                      </a:lnTo>
                      <a:lnTo>
                        <a:pt x="19" y="4"/>
                      </a:lnTo>
                      <a:lnTo>
                        <a:pt x="21" y="4"/>
                      </a:lnTo>
                      <a:lnTo>
                        <a:pt x="22" y="4"/>
                      </a:lnTo>
                      <a:lnTo>
                        <a:pt x="23" y="4"/>
                      </a:lnTo>
                      <a:lnTo>
                        <a:pt x="26" y="5"/>
                      </a:lnTo>
                      <a:lnTo>
                        <a:pt x="28" y="5"/>
                      </a:lnTo>
                      <a:lnTo>
                        <a:pt x="29" y="6"/>
                      </a:lnTo>
                      <a:lnTo>
                        <a:pt x="31" y="6"/>
                      </a:lnTo>
                      <a:lnTo>
                        <a:pt x="33" y="6"/>
                      </a:lnTo>
                      <a:lnTo>
                        <a:pt x="34" y="7"/>
                      </a:lnTo>
                      <a:lnTo>
                        <a:pt x="37" y="8"/>
                      </a:lnTo>
                      <a:lnTo>
                        <a:pt x="39" y="9"/>
                      </a:lnTo>
                      <a:lnTo>
                        <a:pt x="41" y="10"/>
                      </a:lnTo>
                      <a:lnTo>
                        <a:pt x="44" y="11"/>
                      </a:lnTo>
                      <a:lnTo>
                        <a:pt x="45" y="12"/>
                      </a:lnTo>
                      <a:lnTo>
                        <a:pt x="47" y="12"/>
                      </a:lnTo>
                      <a:lnTo>
                        <a:pt x="48" y="13"/>
                      </a:lnTo>
                      <a:lnTo>
                        <a:pt x="49" y="14"/>
                      </a:lnTo>
                      <a:lnTo>
                        <a:pt x="52" y="16"/>
                      </a:lnTo>
                      <a:lnTo>
                        <a:pt x="54" y="18"/>
                      </a:lnTo>
                      <a:lnTo>
                        <a:pt x="56" y="19"/>
                      </a:lnTo>
                      <a:lnTo>
                        <a:pt x="57" y="19"/>
                      </a:lnTo>
                      <a:lnTo>
                        <a:pt x="57" y="19"/>
                      </a:lnTo>
                      <a:lnTo>
                        <a:pt x="57" y="18"/>
                      </a:lnTo>
                      <a:lnTo>
                        <a:pt x="57" y="18"/>
                      </a:lnTo>
                      <a:lnTo>
                        <a:pt x="55" y="17"/>
                      </a:lnTo>
                      <a:lnTo>
                        <a:pt x="52" y="13"/>
                      </a:lnTo>
                      <a:lnTo>
                        <a:pt x="51" y="13"/>
                      </a:lnTo>
                      <a:lnTo>
                        <a:pt x="49" y="12"/>
                      </a:lnTo>
                      <a:lnTo>
                        <a:pt x="48" y="11"/>
                      </a:lnTo>
                      <a:lnTo>
                        <a:pt x="46" y="10"/>
                      </a:lnTo>
                      <a:lnTo>
                        <a:pt x="45" y="10"/>
                      </a:lnTo>
                      <a:lnTo>
                        <a:pt x="42" y="8"/>
                      </a:lnTo>
                      <a:lnTo>
                        <a:pt x="40" y="7"/>
                      </a:lnTo>
                      <a:lnTo>
                        <a:pt x="39" y="7"/>
                      </a:lnTo>
                      <a:lnTo>
                        <a:pt x="35" y="6"/>
                      </a:lnTo>
                      <a:lnTo>
                        <a:pt x="33" y="5"/>
                      </a:lnTo>
                      <a:lnTo>
                        <a:pt x="31" y="5"/>
                      </a:lnTo>
                      <a:lnTo>
                        <a:pt x="30" y="4"/>
                      </a:lnTo>
                      <a:lnTo>
                        <a:pt x="28" y="4"/>
                      </a:lnTo>
                      <a:lnTo>
                        <a:pt x="26" y="2"/>
                      </a:lnTo>
                      <a:lnTo>
                        <a:pt x="24" y="2"/>
                      </a:lnTo>
                      <a:lnTo>
                        <a:pt x="23" y="1"/>
                      </a:lnTo>
                      <a:lnTo>
                        <a:pt x="21" y="1"/>
                      </a:lnTo>
                      <a:lnTo>
                        <a:pt x="19" y="1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84" name="Freeform 196"/>
                <p:cNvSpPr>
                  <a:spLocks/>
                </p:cNvSpPr>
                <p:nvPr/>
              </p:nvSpPr>
              <p:spPr bwMode="auto">
                <a:xfrm>
                  <a:off x="640" y="1760"/>
                  <a:ext cx="23" cy="21"/>
                </a:xfrm>
                <a:custGeom>
                  <a:avLst/>
                  <a:gdLst/>
                  <a:ahLst/>
                  <a:cxnLst>
                    <a:cxn ang="0">
                      <a:pos x="0" y="105"/>
                    </a:cxn>
                    <a:cxn ang="0">
                      <a:pos x="0" y="105"/>
                    </a:cxn>
                    <a:cxn ang="0">
                      <a:pos x="1" y="105"/>
                    </a:cxn>
                    <a:cxn ang="0">
                      <a:pos x="3" y="99"/>
                    </a:cxn>
                    <a:cxn ang="0">
                      <a:pos x="9" y="90"/>
                    </a:cxn>
                    <a:cxn ang="0">
                      <a:pos x="13" y="82"/>
                    </a:cxn>
                    <a:cxn ang="0">
                      <a:pos x="19" y="74"/>
                    </a:cxn>
                    <a:cxn ang="0">
                      <a:pos x="29" y="61"/>
                    </a:cxn>
                    <a:cxn ang="0">
                      <a:pos x="36" y="54"/>
                    </a:cxn>
                    <a:cxn ang="0">
                      <a:pos x="47" y="44"/>
                    </a:cxn>
                    <a:cxn ang="0">
                      <a:pos x="54" y="37"/>
                    </a:cxn>
                    <a:cxn ang="0">
                      <a:pos x="61" y="30"/>
                    </a:cxn>
                    <a:cxn ang="0">
                      <a:pos x="73" y="22"/>
                    </a:cxn>
                    <a:cxn ang="0">
                      <a:pos x="89" y="12"/>
                    </a:cxn>
                    <a:cxn ang="0">
                      <a:pos x="97" y="8"/>
                    </a:cxn>
                    <a:cxn ang="0">
                      <a:pos x="106" y="3"/>
                    </a:cxn>
                    <a:cxn ang="0">
                      <a:pos x="114" y="1"/>
                    </a:cxn>
                    <a:cxn ang="0">
                      <a:pos x="115" y="1"/>
                    </a:cxn>
                    <a:cxn ang="0">
                      <a:pos x="114" y="0"/>
                    </a:cxn>
                    <a:cxn ang="0">
                      <a:pos x="114" y="0"/>
                    </a:cxn>
                    <a:cxn ang="0">
                      <a:pos x="106" y="2"/>
                    </a:cxn>
                    <a:cxn ang="0">
                      <a:pos x="97" y="5"/>
                    </a:cxn>
                    <a:cxn ang="0">
                      <a:pos x="88" y="11"/>
                    </a:cxn>
                    <a:cxn ang="0">
                      <a:pos x="72" y="21"/>
                    </a:cxn>
                    <a:cxn ang="0">
                      <a:pos x="60" y="29"/>
                    </a:cxn>
                    <a:cxn ang="0">
                      <a:pos x="53" y="35"/>
                    </a:cxn>
                    <a:cxn ang="0">
                      <a:pos x="46" y="41"/>
                    </a:cxn>
                    <a:cxn ang="0">
                      <a:pos x="35" y="53"/>
                    </a:cxn>
                    <a:cxn ang="0">
                      <a:pos x="27" y="60"/>
                    </a:cxn>
                    <a:cxn ang="0">
                      <a:pos x="18" y="73"/>
                    </a:cxn>
                    <a:cxn ang="0">
                      <a:pos x="12" y="81"/>
                    </a:cxn>
                    <a:cxn ang="0">
                      <a:pos x="6" y="89"/>
                    </a:cxn>
                    <a:cxn ang="0">
                      <a:pos x="1" y="98"/>
                    </a:cxn>
                  </a:cxnLst>
                  <a:rect l="0" t="0" r="r" b="b"/>
                  <a:pathLst>
                    <a:path w="115" h="105">
                      <a:moveTo>
                        <a:pt x="0" y="103"/>
                      </a:moveTo>
                      <a:lnTo>
                        <a:pt x="0" y="105"/>
                      </a:lnTo>
                      <a:lnTo>
                        <a:pt x="0" y="105"/>
                      </a:lnTo>
                      <a:lnTo>
                        <a:pt x="0" y="105"/>
                      </a:lnTo>
                      <a:lnTo>
                        <a:pt x="1" y="105"/>
                      </a:lnTo>
                      <a:lnTo>
                        <a:pt x="1" y="105"/>
                      </a:lnTo>
                      <a:lnTo>
                        <a:pt x="1" y="105"/>
                      </a:lnTo>
                      <a:lnTo>
                        <a:pt x="3" y="99"/>
                      </a:lnTo>
                      <a:lnTo>
                        <a:pt x="5" y="94"/>
                      </a:lnTo>
                      <a:lnTo>
                        <a:pt x="9" y="90"/>
                      </a:lnTo>
                      <a:lnTo>
                        <a:pt x="11" y="86"/>
                      </a:lnTo>
                      <a:lnTo>
                        <a:pt x="13" y="82"/>
                      </a:lnTo>
                      <a:lnTo>
                        <a:pt x="17" y="77"/>
                      </a:lnTo>
                      <a:lnTo>
                        <a:pt x="19" y="74"/>
                      </a:lnTo>
                      <a:lnTo>
                        <a:pt x="26" y="65"/>
                      </a:lnTo>
                      <a:lnTo>
                        <a:pt x="29" y="61"/>
                      </a:lnTo>
                      <a:lnTo>
                        <a:pt x="33" y="58"/>
                      </a:lnTo>
                      <a:lnTo>
                        <a:pt x="36" y="54"/>
                      </a:lnTo>
                      <a:lnTo>
                        <a:pt x="39" y="50"/>
                      </a:lnTo>
                      <a:lnTo>
                        <a:pt x="47" y="44"/>
                      </a:lnTo>
                      <a:lnTo>
                        <a:pt x="50" y="40"/>
                      </a:lnTo>
                      <a:lnTo>
                        <a:pt x="54" y="37"/>
                      </a:lnTo>
                      <a:lnTo>
                        <a:pt x="58" y="34"/>
                      </a:lnTo>
                      <a:lnTo>
                        <a:pt x="61" y="30"/>
                      </a:lnTo>
                      <a:lnTo>
                        <a:pt x="70" y="25"/>
                      </a:lnTo>
                      <a:lnTo>
                        <a:pt x="73" y="22"/>
                      </a:lnTo>
                      <a:lnTo>
                        <a:pt x="85" y="14"/>
                      </a:lnTo>
                      <a:lnTo>
                        <a:pt x="89" y="12"/>
                      </a:lnTo>
                      <a:lnTo>
                        <a:pt x="94" y="10"/>
                      </a:lnTo>
                      <a:lnTo>
                        <a:pt x="97" y="8"/>
                      </a:lnTo>
                      <a:lnTo>
                        <a:pt x="101" y="5"/>
                      </a:lnTo>
                      <a:lnTo>
                        <a:pt x="106" y="3"/>
                      </a:lnTo>
                      <a:lnTo>
                        <a:pt x="110" y="2"/>
                      </a:lnTo>
                      <a:lnTo>
                        <a:pt x="114" y="1"/>
                      </a:lnTo>
                      <a:lnTo>
                        <a:pt x="114" y="1"/>
                      </a:lnTo>
                      <a:lnTo>
                        <a:pt x="115" y="1"/>
                      </a:lnTo>
                      <a:lnTo>
                        <a:pt x="115" y="0"/>
                      </a:lnTo>
                      <a:lnTo>
                        <a:pt x="114" y="0"/>
                      </a:lnTo>
                      <a:lnTo>
                        <a:pt x="114" y="0"/>
                      </a:lnTo>
                      <a:lnTo>
                        <a:pt x="114" y="0"/>
                      </a:lnTo>
                      <a:lnTo>
                        <a:pt x="109" y="1"/>
                      </a:lnTo>
                      <a:lnTo>
                        <a:pt x="106" y="2"/>
                      </a:lnTo>
                      <a:lnTo>
                        <a:pt x="100" y="4"/>
                      </a:lnTo>
                      <a:lnTo>
                        <a:pt x="97" y="5"/>
                      </a:lnTo>
                      <a:lnTo>
                        <a:pt x="93" y="9"/>
                      </a:lnTo>
                      <a:lnTo>
                        <a:pt x="88" y="11"/>
                      </a:lnTo>
                      <a:lnTo>
                        <a:pt x="85" y="13"/>
                      </a:lnTo>
                      <a:lnTo>
                        <a:pt x="72" y="21"/>
                      </a:lnTo>
                      <a:lnTo>
                        <a:pt x="69" y="23"/>
                      </a:lnTo>
                      <a:lnTo>
                        <a:pt x="60" y="29"/>
                      </a:lnTo>
                      <a:lnTo>
                        <a:pt x="57" y="33"/>
                      </a:lnTo>
                      <a:lnTo>
                        <a:pt x="53" y="35"/>
                      </a:lnTo>
                      <a:lnTo>
                        <a:pt x="49" y="39"/>
                      </a:lnTo>
                      <a:lnTo>
                        <a:pt x="46" y="41"/>
                      </a:lnTo>
                      <a:lnTo>
                        <a:pt x="38" y="50"/>
                      </a:lnTo>
                      <a:lnTo>
                        <a:pt x="35" y="53"/>
                      </a:lnTo>
                      <a:lnTo>
                        <a:pt x="31" y="57"/>
                      </a:lnTo>
                      <a:lnTo>
                        <a:pt x="27" y="60"/>
                      </a:lnTo>
                      <a:lnTo>
                        <a:pt x="25" y="64"/>
                      </a:lnTo>
                      <a:lnTo>
                        <a:pt x="18" y="73"/>
                      </a:lnTo>
                      <a:lnTo>
                        <a:pt x="15" y="76"/>
                      </a:lnTo>
                      <a:lnTo>
                        <a:pt x="12" y="81"/>
                      </a:lnTo>
                      <a:lnTo>
                        <a:pt x="10" y="85"/>
                      </a:lnTo>
                      <a:lnTo>
                        <a:pt x="6" y="89"/>
                      </a:lnTo>
                      <a:lnTo>
                        <a:pt x="4" y="94"/>
                      </a:lnTo>
                      <a:lnTo>
                        <a:pt x="1" y="98"/>
                      </a:lnTo>
                      <a:lnTo>
                        <a:pt x="0" y="103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85" name="Freeform 197"/>
                <p:cNvSpPr>
                  <a:spLocks/>
                </p:cNvSpPr>
                <p:nvPr/>
              </p:nvSpPr>
              <p:spPr bwMode="auto">
                <a:xfrm>
                  <a:off x="673" y="1783"/>
                  <a:ext cx="23" cy="21"/>
                </a:xfrm>
                <a:custGeom>
                  <a:avLst/>
                  <a:gdLst/>
                  <a:ahLst/>
                  <a:cxnLst>
                    <a:cxn ang="0">
                      <a:pos x="0" y="105"/>
                    </a:cxn>
                    <a:cxn ang="0">
                      <a:pos x="0" y="105"/>
                    </a:cxn>
                    <a:cxn ang="0">
                      <a:pos x="1" y="105"/>
                    </a:cxn>
                    <a:cxn ang="0">
                      <a:pos x="7" y="95"/>
                    </a:cxn>
                    <a:cxn ang="0">
                      <a:pos x="12" y="86"/>
                    </a:cxn>
                    <a:cxn ang="0">
                      <a:pos x="18" y="78"/>
                    </a:cxn>
                    <a:cxn ang="0">
                      <a:pos x="28" y="66"/>
                    </a:cxn>
                    <a:cxn ang="0">
                      <a:pos x="33" y="58"/>
                    </a:cxn>
                    <a:cxn ang="0">
                      <a:pos x="41" y="51"/>
                    </a:cxn>
                    <a:cxn ang="0">
                      <a:pos x="52" y="42"/>
                    </a:cxn>
                    <a:cxn ang="0">
                      <a:pos x="59" y="34"/>
                    </a:cxn>
                    <a:cxn ang="0">
                      <a:pos x="70" y="25"/>
                    </a:cxn>
                    <a:cxn ang="0">
                      <a:pos x="86" y="15"/>
                    </a:cxn>
                    <a:cxn ang="0">
                      <a:pos x="94" y="10"/>
                    </a:cxn>
                    <a:cxn ang="0">
                      <a:pos x="103" y="7"/>
                    </a:cxn>
                    <a:cxn ang="0">
                      <a:pos x="112" y="3"/>
                    </a:cxn>
                    <a:cxn ang="0">
                      <a:pos x="116" y="2"/>
                    </a:cxn>
                    <a:cxn ang="0">
                      <a:pos x="117" y="0"/>
                    </a:cxn>
                    <a:cxn ang="0">
                      <a:pos x="115" y="0"/>
                    </a:cxn>
                    <a:cxn ang="0">
                      <a:pos x="110" y="1"/>
                    </a:cxn>
                    <a:cxn ang="0">
                      <a:pos x="102" y="4"/>
                    </a:cxn>
                    <a:cxn ang="0">
                      <a:pos x="94" y="9"/>
                    </a:cxn>
                    <a:cxn ang="0">
                      <a:pos x="85" y="13"/>
                    </a:cxn>
                    <a:cxn ang="0">
                      <a:pos x="70" y="24"/>
                    </a:cxn>
                    <a:cxn ang="0">
                      <a:pos x="58" y="33"/>
                    </a:cxn>
                    <a:cxn ang="0">
                      <a:pos x="50" y="39"/>
                    </a:cxn>
                    <a:cxn ang="0">
                      <a:pos x="40" y="50"/>
                    </a:cxn>
                    <a:cxn ang="0">
                      <a:pos x="33" y="57"/>
                    </a:cxn>
                    <a:cxn ang="0">
                      <a:pos x="26" y="66"/>
                    </a:cxn>
                    <a:cxn ang="0">
                      <a:pos x="17" y="78"/>
                    </a:cxn>
                    <a:cxn ang="0">
                      <a:pos x="10" y="85"/>
                    </a:cxn>
                    <a:cxn ang="0">
                      <a:pos x="6" y="94"/>
                    </a:cxn>
                  </a:cxnLst>
                  <a:rect l="0" t="0" r="r" b="b"/>
                  <a:pathLst>
                    <a:path w="117" h="105">
                      <a:moveTo>
                        <a:pt x="0" y="104"/>
                      </a:moveTo>
                      <a:lnTo>
                        <a:pt x="0" y="105"/>
                      </a:lnTo>
                      <a:lnTo>
                        <a:pt x="0" y="105"/>
                      </a:lnTo>
                      <a:lnTo>
                        <a:pt x="0" y="105"/>
                      </a:lnTo>
                      <a:lnTo>
                        <a:pt x="1" y="105"/>
                      </a:lnTo>
                      <a:lnTo>
                        <a:pt x="1" y="105"/>
                      </a:lnTo>
                      <a:lnTo>
                        <a:pt x="2" y="105"/>
                      </a:lnTo>
                      <a:lnTo>
                        <a:pt x="7" y="95"/>
                      </a:lnTo>
                      <a:lnTo>
                        <a:pt x="9" y="91"/>
                      </a:lnTo>
                      <a:lnTo>
                        <a:pt x="12" y="86"/>
                      </a:lnTo>
                      <a:lnTo>
                        <a:pt x="14" y="82"/>
                      </a:lnTo>
                      <a:lnTo>
                        <a:pt x="18" y="78"/>
                      </a:lnTo>
                      <a:lnTo>
                        <a:pt x="21" y="74"/>
                      </a:lnTo>
                      <a:lnTo>
                        <a:pt x="28" y="66"/>
                      </a:lnTo>
                      <a:lnTo>
                        <a:pt x="31" y="62"/>
                      </a:lnTo>
                      <a:lnTo>
                        <a:pt x="33" y="58"/>
                      </a:lnTo>
                      <a:lnTo>
                        <a:pt x="37" y="55"/>
                      </a:lnTo>
                      <a:lnTo>
                        <a:pt x="41" y="51"/>
                      </a:lnTo>
                      <a:lnTo>
                        <a:pt x="48" y="44"/>
                      </a:lnTo>
                      <a:lnTo>
                        <a:pt x="52" y="42"/>
                      </a:lnTo>
                      <a:lnTo>
                        <a:pt x="55" y="37"/>
                      </a:lnTo>
                      <a:lnTo>
                        <a:pt x="59" y="34"/>
                      </a:lnTo>
                      <a:lnTo>
                        <a:pt x="62" y="31"/>
                      </a:lnTo>
                      <a:lnTo>
                        <a:pt x="70" y="25"/>
                      </a:lnTo>
                      <a:lnTo>
                        <a:pt x="74" y="22"/>
                      </a:lnTo>
                      <a:lnTo>
                        <a:pt x="86" y="15"/>
                      </a:lnTo>
                      <a:lnTo>
                        <a:pt x="91" y="12"/>
                      </a:lnTo>
                      <a:lnTo>
                        <a:pt x="94" y="10"/>
                      </a:lnTo>
                      <a:lnTo>
                        <a:pt x="98" y="8"/>
                      </a:lnTo>
                      <a:lnTo>
                        <a:pt x="103" y="7"/>
                      </a:lnTo>
                      <a:lnTo>
                        <a:pt x="107" y="4"/>
                      </a:lnTo>
                      <a:lnTo>
                        <a:pt x="112" y="3"/>
                      </a:lnTo>
                      <a:lnTo>
                        <a:pt x="116" y="2"/>
                      </a:lnTo>
                      <a:lnTo>
                        <a:pt x="116" y="2"/>
                      </a:lnTo>
                      <a:lnTo>
                        <a:pt x="117" y="1"/>
                      </a:lnTo>
                      <a:lnTo>
                        <a:pt x="117" y="0"/>
                      </a:lnTo>
                      <a:lnTo>
                        <a:pt x="116" y="0"/>
                      </a:lnTo>
                      <a:lnTo>
                        <a:pt x="115" y="0"/>
                      </a:lnTo>
                      <a:lnTo>
                        <a:pt x="116" y="0"/>
                      </a:lnTo>
                      <a:lnTo>
                        <a:pt x="110" y="1"/>
                      </a:lnTo>
                      <a:lnTo>
                        <a:pt x="106" y="2"/>
                      </a:lnTo>
                      <a:lnTo>
                        <a:pt x="102" y="4"/>
                      </a:lnTo>
                      <a:lnTo>
                        <a:pt x="97" y="7"/>
                      </a:lnTo>
                      <a:lnTo>
                        <a:pt x="94" y="9"/>
                      </a:lnTo>
                      <a:lnTo>
                        <a:pt x="90" y="11"/>
                      </a:lnTo>
                      <a:lnTo>
                        <a:pt x="85" y="13"/>
                      </a:lnTo>
                      <a:lnTo>
                        <a:pt x="73" y="21"/>
                      </a:lnTo>
                      <a:lnTo>
                        <a:pt x="70" y="24"/>
                      </a:lnTo>
                      <a:lnTo>
                        <a:pt x="61" y="30"/>
                      </a:lnTo>
                      <a:lnTo>
                        <a:pt x="58" y="33"/>
                      </a:lnTo>
                      <a:lnTo>
                        <a:pt x="55" y="36"/>
                      </a:lnTo>
                      <a:lnTo>
                        <a:pt x="50" y="39"/>
                      </a:lnTo>
                      <a:lnTo>
                        <a:pt x="47" y="43"/>
                      </a:lnTo>
                      <a:lnTo>
                        <a:pt x="40" y="50"/>
                      </a:lnTo>
                      <a:lnTo>
                        <a:pt x="36" y="54"/>
                      </a:lnTo>
                      <a:lnTo>
                        <a:pt x="33" y="57"/>
                      </a:lnTo>
                      <a:lnTo>
                        <a:pt x="29" y="61"/>
                      </a:lnTo>
                      <a:lnTo>
                        <a:pt x="26" y="66"/>
                      </a:lnTo>
                      <a:lnTo>
                        <a:pt x="19" y="73"/>
                      </a:lnTo>
                      <a:lnTo>
                        <a:pt x="17" y="78"/>
                      </a:lnTo>
                      <a:lnTo>
                        <a:pt x="13" y="81"/>
                      </a:lnTo>
                      <a:lnTo>
                        <a:pt x="10" y="85"/>
                      </a:lnTo>
                      <a:lnTo>
                        <a:pt x="8" y="91"/>
                      </a:lnTo>
                      <a:lnTo>
                        <a:pt x="6" y="94"/>
                      </a:lnTo>
                      <a:lnTo>
                        <a:pt x="0" y="104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86" name="Freeform 198"/>
                <p:cNvSpPr>
                  <a:spLocks/>
                </p:cNvSpPr>
                <p:nvPr/>
              </p:nvSpPr>
              <p:spPr bwMode="auto">
                <a:xfrm>
                  <a:off x="706" y="1805"/>
                  <a:ext cx="23" cy="21"/>
                </a:xfrm>
                <a:custGeom>
                  <a:avLst/>
                  <a:gdLst/>
                  <a:ahLst/>
                  <a:cxnLst>
                    <a:cxn ang="0">
                      <a:pos x="0" y="105"/>
                    </a:cxn>
                    <a:cxn ang="0">
                      <a:pos x="0" y="106"/>
                    </a:cxn>
                    <a:cxn ang="0">
                      <a:pos x="1" y="105"/>
                    </a:cxn>
                    <a:cxn ang="0">
                      <a:pos x="3" y="101"/>
                    </a:cxn>
                    <a:cxn ang="0">
                      <a:pos x="9" y="91"/>
                    </a:cxn>
                    <a:cxn ang="0">
                      <a:pos x="14" y="82"/>
                    </a:cxn>
                    <a:cxn ang="0">
                      <a:pos x="20" y="74"/>
                    </a:cxn>
                    <a:cxn ang="0">
                      <a:pos x="26" y="66"/>
                    </a:cxn>
                    <a:cxn ang="0">
                      <a:pos x="47" y="45"/>
                    </a:cxn>
                    <a:cxn ang="0">
                      <a:pos x="54" y="37"/>
                    </a:cxn>
                    <a:cxn ang="0">
                      <a:pos x="61" y="31"/>
                    </a:cxn>
                    <a:cxn ang="0">
                      <a:pos x="70" y="25"/>
                    </a:cxn>
                    <a:cxn ang="0">
                      <a:pos x="86" y="16"/>
                    </a:cxn>
                    <a:cxn ang="0">
                      <a:pos x="94" y="11"/>
                    </a:cxn>
                    <a:cxn ang="0">
                      <a:pos x="101" y="7"/>
                    </a:cxn>
                    <a:cxn ang="0">
                      <a:pos x="110" y="4"/>
                    </a:cxn>
                    <a:cxn ang="0">
                      <a:pos x="116" y="2"/>
                    </a:cxn>
                    <a:cxn ang="0">
                      <a:pos x="116" y="1"/>
                    </a:cxn>
                    <a:cxn ang="0">
                      <a:pos x="114" y="0"/>
                    </a:cxn>
                    <a:cxn ang="0">
                      <a:pos x="109" y="2"/>
                    </a:cxn>
                    <a:cxn ang="0">
                      <a:pos x="100" y="6"/>
                    </a:cxn>
                    <a:cxn ang="0">
                      <a:pos x="93" y="9"/>
                    </a:cxn>
                    <a:cxn ang="0">
                      <a:pos x="85" y="14"/>
                    </a:cxn>
                    <a:cxn ang="0">
                      <a:pos x="69" y="24"/>
                    </a:cxn>
                    <a:cxn ang="0">
                      <a:pos x="61" y="30"/>
                    </a:cxn>
                    <a:cxn ang="0">
                      <a:pos x="53" y="36"/>
                    </a:cxn>
                    <a:cxn ang="0">
                      <a:pos x="46" y="43"/>
                    </a:cxn>
                    <a:cxn ang="0">
                      <a:pos x="28" y="61"/>
                    </a:cxn>
                    <a:cxn ang="0">
                      <a:pos x="22" y="70"/>
                    </a:cxn>
                    <a:cxn ang="0">
                      <a:pos x="15" y="78"/>
                    </a:cxn>
                    <a:cxn ang="0">
                      <a:pos x="10" y="86"/>
                    </a:cxn>
                    <a:cxn ang="0">
                      <a:pos x="4" y="94"/>
                    </a:cxn>
                    <a:cxn ang="0">
                      <a:pos x="0" y="105"/>
                    </a:cxn>
                  </a:cxnLst>
                  <a:rect l="0" t="0" r="r" b="b"/>
                  <a:pathLst>
                    <a:path w="116" h="106">
                      <a:moveTo>
                        <a:pt x="0" y="105"/>
                      </a:moveTo>
                      <a:lnTo>
                        <a:pt x="0" y="105"/>
                      </a:lnTo>
                      <a:lnTo>
                        <a:pt x="0" y="105"/>
                      </a:lnTo>
                      <a:lnTo>
                        <a:pt x="0" y="106"/>
                      </a:lnTo>
                      <a:lnTo>
                        <a:pt x="1" y="106"/>
                      </a:lnTo>
                      <a:lnTo>
                        <a:pt x="1" y="105"/>
                      </a:lnTo>
                      <a:lnTo>
                        <a:pt x="1" y="105"/>
                      </a:lnTo>
                      <a:lnTo>
                        <a:pt x="3" y="101"/>
                      </a:lnTo>
                      <a:lnTo>
                        <a:pt x="5" y="95"/>
                      </a:lnTo>
                      <a:lnTo>
                        <a:pt x="9" y="91"/>
                      </a:lnTo>
                      <a:lnTo>
                        <a:pt x="11" y="87"/>
                      </a:lnTo>
                      <a:lnTo>
                        <a:pt x="14" y="82"/>
                      </a:lnTo>
                      <a:lnTo>
                        <a:pt x="17" y="78"/>
                      </a:lnTo>
                      <a:lnTo>
                        <a:pt x="20" y="74"/>
                      </a:lnTo>
                      <a:lnTo>
                        <a:pt x="23" y="70"/>
                      </a:lnTo>
                      <a:lnTo>
                        <a:pt x="26" y="66"/>
                      </a:lnTo>
                      <a:lnTo>
                        <a:pt x="33" y="58"/>
                      </a:lnTo>
                      <a:lnTo>
                        <a:pt x="47" y="45"/>
                      </a:lnTo>
                      <a:lnTo>
                        <a:pt x="50" y="42"/>
                      </a:lnTo>
                      <a:lnTo>
                        <a:pt x="54" y="37"/>
                      </a:lnTo>
                      <a:lnTo>
                        <a:pt x="58" y="34"/>
                      </a:lnTo>
                      <a:lnTo>
                        <a:pt x="61" y="31"/>
                      </a:lnTo>
                      <a:lnTo>
                        <a:pt x="65" y="29"/>
                      </a:lnTo>
                      <a:lnTo>
                        <a:pt x="70" y="25"/>
                      </a:lnTo>
                      <a:lnTo>
                        <a:pt x="73" y="23"/>
                      </a:lnTo>
                      <a:lnTo>
                        <a:pt x="86" y="16"/>
                      </a:lnTo>
                      <a:lnTo>
                        <a:pt x="89" y="13"/>
                      </a:lnTo>
                      <a:lnTo>
                        <a:pt x="94" y="11"/>
                      </a:lnTo>
                      <a:lnTo>
                        <a:pt x="98" y="9"/>
                      </a:lnTo>
                      <a:lnTo>
                        <a:pt x="101" y="7"/>
                      </a:lnTo>
                      <a:lnTo>
                        <a:pt x="107" y="5"/>
                      </a:lnTo>
                      <a:lnTo>
                        <a:pt x="110" y="4"/>
                      </a:lnTo>
                      <a:lnTo>
                        <a:pt x="114" y="2"/>
                      </a:lnTo>
                      <a:lnTo>
                        <a:pt x="116" y="2"/>
                      </a:lnTo>
                      <a:lnTo>
                        <a:pt x="116" y="2"/>
                      </a:lnTo>
                      <a:lnTo>
                        <a:pt x="116" y="1"/>
                      </a:lnTo>
                      <a:lnTo>
                        <a:pt x="116" y="0"/>
                      </a:lnTo>
                      <a:lnTo>
                        <a:pt x="114" y="0"/>
                      </a:lnTo>
                      <a:lnTo>
                        <a:pt x="114" y="0"/>
                      </a:lnTo>
                      <a:lnTo>
                        <a:pt x="109" y="2"/>
                      </a:lnTo>
                      <a:lnTo>
                        <a:pt x="106" y="4"/>
                      </a:lnTo>
                      <a:lnTo>
                        <a:pt x="100" y="6"/>
                      </a:lnTo>
                      <a:lnTo>
                        <a:pt x="97" y="7"/>
                      </a:lnTo>
                      <a:lnTo>
                        <a:pt x="93" y="9"/>
                      </a:lnTo>
                      <a:lnTo>
                        <a:pt x="88" y="11"/>
                      </a:lnTo>
                      <a:lnTo>
                        <a:pt x="85" y="14"/>
                      </a:lnTo>
                      <a:lnTo>
                        <a:pt x="73" y="21"/>
                      </a:lnTo>
                      <a:lnTo>
                        <a:pt x="69" y="24"/>
                      </a:lnTo>
                      <a:lnTo>
                        <a:pt x="64" y="28"/>
                      </a:lnTo>
                      <a:lnTo>
                        <a:pt x="61" y="30"/>
                      </a:lnTo>
                      <a:lnTo>
                        <a:pt x="57" y="34"/>
                      </a:lnTo>
                      <a:lnTo>
                        <a:pt x="53" y="36"/>
                      </a:lnTo>
                      <a:lnTo>
                        <a:pt x="50" y="40"/>
                      </a:lnTo>
                      <a:lnTo>
                        <a:pt x="46" y="43"/>
                      </a:lnTo>
                      <a:lnTo>
                        <a:pt x="32" y="58"/>
                      </a:lnTo>
                      <a:lnTo>
                        <a:pt x="28" y="61"/>
                      </a:lnTo>
                      <a:lnTo>
                        <a:pt x="25" y="66"/>
                      </a:lnTo>
                      <a:lnTo>
                        <a:pt x="22" y="70"/>
                      </a:lnTo>
                      <a:lnTo>
                        <a:pt x="18" y="73"/>
                      </a:lnTo>
                      <a:lnTo>
                        <a:pt x="15" y="78"/>
                      </a:lnTo>
                      <a:lnTo>
                        <a:pt x="12" y="82"/>
                      </a:lnTo>
                      <a:lnTo>
                        <a:pt x="10" y="86"/>
                      </a:lnTo>
                      <a:lnTo>
                        <a:pt x="6" y="91"/>
                      </a:lnTo>
                      <a:lnTo>
                        <a:pt x="4" y="94"/>
                      </a:lnTo>
                      <a:lnTo>
                        <a:pt x="2" y="99"/>
                      </a:lnTo>
                      <a:lnTo>
                        <a:pt x="0" y="105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87" name="Freeform 199"/>
                <p:cNvSpPr>
                  <a:spLocks/>
                </p:cNvSpPr>
                <p:nvPr/>
              </p:nvSpPr>
              <p:spPr bwMode="auto">
                <a:xfrm>
                  <a:off x="738" y="1827"/>
                  <a:ext cx="23" cy="21"/>
                </a:xfrm>
                <a:custGeom>
                  <a:avLst/>
                  <a:gdLst/>
                  <a:ahLst/>
                  <a:cxnLst>
                    <a:cxn ang="0">
                      <a:pos x="0" y="103"/>
                    </a:cxn>
                    <a:cxn ang="0">
                      <a:pos x="0" y="104"/>
                    </a:cxn>
                    <a:cxn ang="0">
                      <a:pos x="1" y="103"/>
                    </a:cxn>
                    <a:cxn ang="0">
                      <a:pos x="3" y="99"/>
                    </a:cxn>
                    <a:cxn ang="0">
                      <a:pos x="8" y="90"/>
                    </a:cxn>
                    <a:cxn ang="0">
                      <a:pos x="13" y="80"/>
                    </a:cxn>
                    <a:cxn ang="0">
                      <a:pos x="19" y="73"/>
                    </a:cxn>
                    <a:cxn ang="0">
                      <a:pos x="32" y="57"/>
                    </a:cxn>
                    <a:cxn ang="0">
                      <a:pos x="39" y="50"/>
                    </a:cxn>
                    <a:cxn ang="0">
                      <a:pos x="54" y="37"/>
                    </a:cxn>
                    <a:cxn ang="0">
                      <a:pos x="61" y="30"/>
                    </a:cxn>
                    <a:cxn ang="0">
                      <a:pos x="69" y="25"/>
                    </a:cxn>
                    <a:cxn ang="0">
                      <a:pos x="77" y="19"/>
                    </a:cxn>
                    <a:cxn ang="0">
                      <a:pos x="85" y="14"/>
                    </a:cxn>
                    <a:cxn ang="0">
                      <a:pos x="93" y="9"/>
                    </a:cxn>
                    <a:cxn ang="0">
                      <a:pos x="101" y="5"/>
                    </a:cxn>
                    <a:cxn ang="0">
                      <a:pos x="110" y="2"/>
                    </a:cxn>
                    <a:cxn ang="0">
                      <a:pos x="114" y="1"/>
                    </a:cxn>
                    <a:cxn ang="0">
                      <a:pos x="115" y="0"/>
                    </a:cxn>
                    <a:cxn ang="0">
                      <a:pos x="114" y="0"/>
                    </a:cxn>
                    <a:cxn ang="0">
                      <a:pos x="109" y="1"/>
                    </a:cxn>
                    <a:cxn ang="0">
                      <a:pos x="100" y="4"/>
                    </a:cxn>
                    <a:cxn ang="0">
                      <a:pos x="92" y="8"/>
                    </a:cxn>
                    <a:cxn ang="0">
                      <a:pos x="85" y="13"/>
                    </a:cxn>
                    <a:cxn ang="0">
                      <a:pos x="76" y="17"/>
                    </a:cxn>
                    <a:cxn ang="0">
                      <a:pos x="68" y="22"/>
                    </a:cxn>
                    <a:cxn ang="0">
                      <a:pos x="59" y="28"/>
                    </a:cxn>
                    <a:cxn ang="0">
                      <a:pos x="53" y="34"/>
                    </a:cxn>
                    <a:cxn ang="0">
                      <a:pos x="38" y="49"/>
                    </a:cxn>
                    <a:cxn ang="0">
                      <a:pos x="31" y="56"/>
                    </a:cxn>
                    <a:cxn ang="0">
                      <a:pos x="25" y="64"/>
                    </a:cxn>
                    <a:cxn ang="0">
                      <a:pos x="15" y="76"/>
                    </a:cxn>
                    <a:cxn ang="0">
                      <a:pos x="9" y="85"/>
                    </a:cxn>
                    <a:cxn ang="0">
                      <a:pos x="4" y="92"/>
                    </a:cxn>
                    <a:cxn ang="0">
                      <a:pos x="0" y="102"/>
                    </a:cxn>
                  </a:cxnLst>
                  <a:rect l="0" t="0" r="r" b="b"/>
                  <a:pathLst>
                    <a:path w="115" h="104">
                      <a:moveTo>
                        <a:pt x="0" y="102"/>
                      </a:moveTo>
                      <a:lnTo>
                        <a:pt x="0" y="103"/>
                      </a:lnTo>
                      <a:lnTo>
                        <a:pt x="0" y="103"/>
                      </a:lnTo>
                      <a:lnTo>
                        <a:pt x="0" y="104"/>
                      </a:lnTo>
                      <a:lnTo>
                        <a:pt x="1" y="104"/>
                      </a:lnTo>
                      <a:lnTo>
                        <a:pt x="1" y="103"/>
                      </a:lnTo>
                      <a:lnTo>
                        <a:pt x="1" y="103"/>
                      </a:lnTo>
                      <a:lnTo>
                        <a:pt x="3" y="99"/>
                      </a:lnTo>
                      <a:lnTo>
                        <a:pt x="5" y="93"/>
                      </a:lnTo>
                      <a:lnTo>
                        <a:pt x="8" y="90"/>
                      </a:lnTo>
                      <a:lnTo>
                        <a:pt x="10" y="86"/>
                      </a:lnTo>
                      <a:lnTo>
                        <a:pt x="13" y="80"/>
                      </a:lnTo>
                      <a:lnTo>
                        <a:pt x="16" y="77"/>
                      </a:lnTo>
                      <a:lnTo>
                        <a:pt x="19" y="73"/>
                      </a:lnTo>
                      <a:lnTo>
                        <a:pt x="26" y="65"/>
                      </a:lnTo>
                      <a:lnTo>
                        <a:pt x="32" y="57"/>
                      </a:lnTo>
                      <a:lnTo>
                        <a:pt x="35" y="53"/>
                      </a:lnTo>
                      <a:lnTo>
                        <a:pt x="39" y="50"/>
                      </a:lnTo>
                      <a:lnTo>
                        <a:pt x="42" y="46"/>
                      </a:lnTo>
                      <a:lnTo>
                        <a:pt x="54" y="37"/>
                      </a:lnTo>
                      <a:lnTo>
                        <a:pt x="57" y="33"/>
                      </a:lnTo>
                      <a:lnTo>
                        <a:pt x="61" y="30"/>
                      </a:lnTo>
                      <a:lnTo>
                        <a:pt x="65" y="28"/>
                      </a:lnTo>
                      <a:lnTo>
                        <a:pt x="69" y="25"/>
                      </a:lnTo>
                      <a:lnTo>
                        <a:pt x="73" y="21"/>
                      </a:lnTo>
                      <a:lnTo>
                        <a:pt x="77" y="19"/>
                      </a:lnTo>
                      <a:lnTo>
                        <a:pt x="81" y="17"/>
                      </a:lnTo>
                      <a:lnTo>
                        <a:pt x="85" y="14"/>
                      </a:lnTo>
                      <a:lnTo>
                        <a:pt x="89" y="12"/>
                      </a:lnTo>
                      <a:lnTo>
                        <a:pt x="93" y="9"/>
                      </a:lnTo>
                      <a:lnTo>
                        <a:pt x="97" y="7"/>
                      </a:lnTo>
                      <a:lnTo>
                        <a:pt x="101" y="5"/>
                      </a:lnTo>
                      <a:lnTo>
                        <a:pt x="105" y="4"/>
                      </a:lnTo>
                      <a:lnTo>
                        <a:pt x="110" y="2"/>
                      </a:lnTo>
                      <a:lnTo>
                        <a:pt x="114" y="1"/>
                      </a:lnTo>
                      <a:lnTo>
                        <a:pt x="114" y="1"/>
                      </a:lnTo>
                      <a:lnTo>
                        <a:pt x="115" y="1"/>
                      </a:lnTo>
                      <a:lnTo>
                        <a:pt x="115" y="0"/>
                      </a:lnTo>
                      <a:lnTo>
                        <a:pt x="114" y="0"/>
                      </a:lnTo>
                      <a:lnTo>
                        <a:pt x="114" y="0"/>
                      </a:lnTo>
                      <a:lnTo>
                        <a:pt x="114" y="0"/>
                      </a:lnTo>
                      <a:lnTo>
                        <a:pt x="109" y="1"/>
                      </a:lnTo>
                      <a:lnTo>
                        <a:pt x="105" y="2"/>
                      </a:lnTo>
                      <a:lnTo>
                        <a:pt x="100" y="4"/>
                      </a:lnTo>
                      <a:lnTo>
                        <a:pt x="97" y="5"/>
                      </a:lnTo>
                      <a:lnTo>
                        <a:pt x="92" y="8"/>
                      </a:lnTo>
                      <a:lnTo>
                        <a:pt x="88" y="10"/>
                      </a:lnTo>
                      <a:lnTo>
                        <a:pt x="85" y="13"/>
                      </a:lnTo>
                      <a:lnTo>
                        <a:pt x="80" y="15"/>
                      </a:lnTo>
                      <a:lnTo>
                        <a:pt x="76" y="17"/>
                      </a:lnTo>
                      <a:lnTo>
                        <a:pt x="71" y="20"/>
                      </a:lnTo>
                      <a:lnTo>
                        <a:pt x="68" y="22"/>
                      </a:lnTo>
                      <a:lnTo>
                        <a:pt x="64" y="26"/>
                      </a:lnTo>
                      <a:lnTo>
                        <a:pt x="59" y="28"/>
                      </a:lnTo>
                      <a:lnTo>
                        <a:pt x="56" y="32"/>
                      </a:lnTo>
                      <a:lnTo>
                        <a:pt x="53" y="34"/>
                      </a:lnTo>
                      <a:lnTo>
                        <a:pt x="42" y="45"/>
                      </a:lnTo>
                      <a:lnTo>
                        <a:pt x="38" y="49"/>
                      </a:lnTo>
                      <a:lnTo>
                        <a:pt x="34" y="53"/>
                      </a:lnTo>
                      <a:lnTo>
                        <a:pt x="31" y="56"/>
                      </a:lnTo>
                      <a:lnTo>
                        <a:pt x="27" y="60"/>
                      </a:lnTo>
                      <a:lnTo>
                        <a:pt x="25" y="64"/>
                      </a:lnTo>
                      <a:lnTo>
                        <a:pt x="18" y="72"/>
                      </a:lnTo>
                      <a:lnTo>
                        <a:pt x="15" y="76"/>
                      </a:lnTo>
                      <a:lnTo>
                        <a:pt x="11" y="80"/>
                      </a:lnTo>
                      <a:lnTo>
                        <a:pt x="9" y="85"/>
                      </a:lnTo>
                      <a:lnTo>
                        <a:pt x="6" y="89"/>
                      </a:lnTo>
                      <a:lnTo>
                        <a:pt x="4" y="92"/>
                      </a:lnTo>
                      <a:lnTo>
                        <a:pt x="1" y="98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88" name="Freeform 200"/>
                <p:cNvSpPr>
                  <a:spLocks/>
                </p:cNvSpPr>
                <p:nvPr/>
              </p:nvSpPr>
              <p:spPr bwMode="auto">
                <a:xfrm>
                  <a:off x="771" y="1850"/>
                  <a:ext cx="23" cy="20"/>
                </a:xfrm>
                <a:custGeom>
                  <a:avLst/>
                  <a:gdLst/>
                  <a:ahLst/>
                  <a:cxnLst>
                    <a:cxn ang="0">
                      <a:pos x="0" y="104"/>
                    </a:cxn>
                    <a:cxn ang="0">
                      <a:pos x="0" y="104"/>
                    </a:cxn>
                    <a:cxn ang="0">
                      <a:pos x="1" y="104"/>
                    </a:cxn>
                    <a:cxn ang="0">
                      <a:pos x="7" y="95"/>
                    </a:cxn>
                    <a:cxn ang="0">
                      <a:pos x="12" y="86"/>
                    </a:cxn>
                    <a:cxn ang="0">
                      <a:pos x="17" y="77"/>
                    </a:cxn>
                    <a:cxn ang="0">
                      <a:pos x="27" y="65"/>
                    </a:cxn>
                    <a:cxn ang="0">
                      <a:pos x="37" y="54"/>
                    </a:cxn>
                    <a:cxn ang="0">
                      <a:pos x="44" y="47"/>
                    </a:cxn>
                    <a:cxn ang="0">
                      <a:pos x="59" y="34"/>
                    </a:cxn>
                    <a:cxn ang="0">
                      <a:pos x="67" y="28"/>
                    </a:cxn>
                    <a:cxn ang="0">
                      <a:pos x="74" y="23"/>
                    </a:cxn>
                    <a:cxn ang="0">
                      <a:pos x="82" y="17"/>
                    </a:cxn>
                    <a:cxn ang="0">
                      <a:pos x="91" y="12"/>
                    </a:cxn>
                    <a:cxn ang="0">
                      <a:pos x="98" y="7"/>
                    </a:cxn>
                    <a:cxn ang="0">
                      <a:pos x="107" y="4"/>
                    </a:cxn>
                    <a:cxn ang="0">
                      <a:pos x="116" y="2"/>
                    </a:cxn>
                    <a:cxn ang="0">
                      <a:pos x="117" y="1"/>
                    </a:cxn>
                    <a:cxn ang="0">
                      <a:pos x="116" y="0"/>
                    </a:cxn>
                    <a:cxn ang="0">
                      <a:pos x="116" y="0"/>
                    </a:cxn>
                    <a:cxn ang="0">
                      <a:pos x="106" y="2"/>
                    </a:cxn>
                    <a:cxn ang="0">
                      <a:pos x="97" y="6"/>
                    </a:cxn>
                    <a:cxn ang="0">
                      <a:pos x="89" y="11"/>
                    </a:cxn>
                    <a:cxn ang="0">
                      <a:pos x="82" y="15"/>
                    </a:cxn>
                    <a:cxn ang="0">
                      <a:pos x="73" y="20"/>
                    </a:cxn>
                    <a:cxn ang="0">
                      <a:pos x="65" y="26"/>
                    </a:cxn>
                    <a:cxn ang="0">
                      <a:pos x="58" y="32"/>
                    </a:cxn>
                    <a:cxn ang="0">
                      <a:pos x="43" y="46"/>
                    </a:cxn>
                    <a:cxn ang="0">
                      <a:pos x="36" y="53"/>
                    </a:cxn>
                    <a:cxn ang="0">
                      <a:pos x="28" y="61"/>
                    </a:cxn>
                    <a:cxn ang="0">
                      <a:pos x="19" y="73"/>
                    </a:cxn>
                    <a:cxn ang="0">
                      <a:pos x="13" y="80"/>
                    </a:cxn>
                    <a:cxn ang="0">
                      <a:pos x="8" y="89"/>
                    </a:cxn>
                    <a:cxn ang="0">
                      <a:pos x="0" y="103"/>
                    </a:cxn>
                  </a:cxnLst>
                  <a:rect l="0" t="0" r="r" b="b"/>
                  <a:pathLst>
                    <a:path w="117" h="104">
                      <a:moveTo>
                        <a:pt x="0" y="103"/>
                      </a:moveTo>
                      <a:lnTo>
                        <a:pt x="0" y="104"/>
                      </a:lnTo>
                      <a:lnTo>
                        <a:pt x="0" y="104"/>
                      </a:lnTo>
                      <a:lnTo>
                        <a:pt x="0" y="104"/>
                      </a:lnTo>
                      <a:lnTo>
                        <a:pt x="1" y="104"/>
                      </a:lnTo>
                      <a:lnTo>
                        <a:pt x="1" y="104"/>
                      </a:lnTo>
                      <a:lnTo>
                        <a:pt x="1" y="104"/>
                      </a:lnTo>
                      <a:lnTo>
                        <a:pt x="7" y="95"/>
                      </a:lnTo>
                      <a:lnTo>
                        <a:pt x="9" y="90"/>
                      </a:lnTo>
                      <a:lnTo>
                        <a:pt x="12" y="86"/>
                      </a:lnTo>
                      <a:lnTo>
                        <a:pt x="14" y="81"/>
                      </a:lnTo>
                      <a:lnTo>
                        <a:pt x="17" y="77"/>
                      </a:lnTo>
                      <a:lnTo>
                        <a:pt x="21" y="74"/>
                      </a:lnTo>
                      <a:lnTo>
                        <a:pt x="27" y="65"/>
                      </a:lnTo>
                      <a:lnTo>
                        <a:pt x="33" y="58"/>
                      </a:lnTo>
                      <a:lnTo>
                        <a:pt x="37" y="54"/>
                      </a:lnTo>
                      <a:lnTo>
                        <a:pt x="40" y="50"/>
                      </a:lnTo>
                      <a:lnTo>
                        <a:pt x="44" y="47"/>
                      </a:lnTo>
                      <a:lnTo>
                        <a:pt x="55" y="37"/>
                      </a:lnTo>
                      <a:lnTo>
                        <a:pt x="59" y="34"/>
                      </a:lnTo>
                      <a:lnTo>
                        <a:pt x="62" y="30"/>
                      </a:lnTo>
                      <a:lnTo>
                        <a:pt x="67" y="28"/>
                      </a:lnTo>
                      <a:lnTo>
                        <a:pt x="70" y="25"/>
                      </a:lnTo>
                      <a:lnTo>
                        <a:pt x="74" y="23"/>
                      </a:lnTo>
                      <a:lnTo>
                        <a:pt x="79" y="19"/>
                      </a:lnTo>
                      <a:lnTo>
                        <a:pt x="82" y="17"/>
                      </a:lnTo>
                      <a:lnTo>
                        <a:pt x="86" y="15"/>
                      </a:lnTo>
                      <a:lnTo>
                        <a:pt x="91" y="12"/>
                      </a:lnTo>
                      <a:lnTo>
                        <a:pt x="94" y="11"/>
                      </a:lnTo>
                      <a:lnTo>
                        <a:pt x="98" y="7"/>
                      </a:lnTo>
                      <a:lnTo>
                        <a:pt x="103" y="6"/>
                      </a:lnTo>
                      <a:lnTo>
                        <a:pt x="107" y="4"/>
                      </a:lnTo>
                      <a:lnTo>
                        <a:pt x="111" y="3"/>
                      </a:lnTo>
                      <a:lnTo>
                        <a:pt x="116" y="2"/>
                      </a:lnTo>
                      <a:lnTo>
                        <a:pt x="116" y="2"/>
                      </a:lnTo>
                      <a:lnTo>
                        <a:pt x="117" y="1"/>
                      </a:lnTo>
                      <a:lnTo>
                        <a:pt x="117" y="0"/>
                      </a:lnTo>
                      <a:lnTo>
                        <a:pt x="116" y="0"/>
                      </a:lnTo>
                      <a:lnTo>
                        <a:pt x="115" y="0"/>
                      </a:lnTo>
                      <a:lnTo>
                        <a:pt x="116" y="0"/>
                      </a:lnTo>
                      <a:lnTo>
                        <a:pt x="110" y="1"/>
                      </a:lnTo>
                      <a:lnTo>
                        <a:pt x="106" y="2"/>
                      </a:lnTo>
                      <a:lnTo>
                        <a:pt x="101" y="4"/>
                      </a:lnTo>
                      <a:lnTo>
                        <a:pt x="97" y="6"/>
                      </a:lnTo>
                      <a:lnTo>
                        <a:pt x="94" y="8"/>
                      </a:lnTo>
                      <a:lnTo>
                        <a:pt x="89" y="11"/>
                      </a:lnTo>
                      <a:lnTo>
                        <a:pt x="85" y="13"/>
                      </a:lnTo>
                      <a:lnTo>
                        <a:pt x="82" y="15"/>
                      </a:lnTo>
                      <a:lnTo>
                        <a:pt x="77" y="17"/>
                      </a:lnTo>
                      <a:lnTo>
                        <a:pt x="73" y="20"/>
                      </a:lnTo>
                      <a:lnTo>
                        <a:pt x="70" y="24"/>
                      </a:lnTo>
                      <a:lnTo>
                        <a:pt x="65" y="26"/>
                      </a:lnTo>
                      <a:lnTo>
                        <a:pt x="61" y="29"/>
                      </a:lnTo>
                      <a:lnTo>
                        <a:pt x="58" y="32"/>
                      </a:lnTo>
                      <a:lnTo>
                        <a:pt x="55" y="36"/>
                      </a:lnTo>
                      <a:lnTo>
                        <a:pt x="43" y="46"/>
                      </a:lnTo>
                      <a:lnTo>
                        <a:pt x="39" y="50"/>
                      </a:lnTo>
                      <a:lnTo>
                        <a:pt x="36" y="53"/>
                      </a:lnTo>
                      <a:lnTo>
                        <a:pt x="33" y="56"/>
                      </a:lnTo>
                      <a:lnTo>
                        <a:pt x="28" y="61"/>
                      </a:lnTo>
                      <a:lnTo>
                        <a:pt x="25" y="64"/>
                      </a:lnTo>
                      <a:lnTo>
                        <a:pt x="19" y="73"/>
                      </a:lnTo>
                      <a:lnTo>
                        <a:pt x="16" y="76"/>
                      </a:lnTo>
                      <a:lnTo>
                        <a:pt x="13" y="80"/>
                      </a:lnTo>
                      <a:lnTo>
                        <a:pt x="10" y="85"/>
                      </a:lnTo>
                      <a:lnTo>
                        <a:pt x="8" y="89"/>
                      </a:lnTo>
                      <a:lnTo>
                        <a:pt x="5" y="93"/>
                      </a:lnTo>
                      <a:lnTo>
                        <a:pt x="0" y="103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89" name="Freeform 201"/>
                <p:cNvSpPr>
                  <a:spLocks/>
                </p:cNvSpPr>
                <p:nvPr/>
              </p:nvSpPr>
              <p:spPr bwMode="auto">
                <a:xfrm>
                  <a:off x="804" y="1872"/>
                  <a:ext cx="23" cy="21"/>
                </a:xfrm>
                <a:custGeom>
                  <a:avLst/>
                  <a:gdLst/>
                  <a:ahLst/>
                  <a:cxnLst>
                    <a:cxn ang="0">
                      <a:pos x="0" y="105"/>
                    </a:cxn>
                    <a:cxn ang="0">
                      <a:pos x="0" y="105"/>
                    </a:cxn>
                    <a:cxn ang="0">
                      <a:pos x="1" y="105"/>
                    </a:cxn>
                    <a:cxn ang="0">
                      <a:pos x="3" y="99"/>
                    </a:cxn>
                    <a:cxn ang="0">
                      <a:pos x="8" y="90"/>
                    </a:cxn>
                    <a:cxn ang="0">
                      <a:pos x="14" y="82"/>
                    </a:cxn>
                    <a:cxn ang="0">
                      <a:pos x="19" y="74"/>
                    </a:cxn>
                    <a:cxn ang="0">
                      <a:pos x="29" y="62"/>
                    </a:cxn>
                    <a:cxn ang="0">
                      <a:pos x="36" y="54"/>
                    </a:cxn>
                    <a:cxn ang="0">
                      <a:pos x="46" y="44"/>
                    </a:cxn>
                    <a:cxn ang="0">
                      <a:pos x="54" y="37"/>
                    </a:cxn>
                    <a:cxn ang="0">
                      <a:pos x="62" y="30"/>
                    </a:cxn>
                    <a:cxn ang="0">
                      <a:pos x="69" y="26"/>
                    </a:cxn>
                    <a:cxn ang="0">
                      <a:pos x="77" y="20"/>
                    </a:cxn>
                    <a:cxn ang="0">
                      <a:pos x="86" y="15"/>
                    </a:cxn>
                    <a:cxn ang="0">
                      <a:pos x="93" y="11"/>
                    </a:cxn>
                    <a:cxn ang="0">
                      <a:pos x="101" y="6"/>
                    </a:cxn>
                    <a:cxn ang="0">
                      <a:pos x="110" y="3"/>
                    </a:cxn>
                    <a:cxn ang="0">
                      <a:pos x="115" y="2"/>
                    </a:cxn>
                    <a:cxn ang="0">
                      <a:pos x="115" y="1"/>
                    </a:cxn>
                    <a:cxn ang="0">
                      <a:pos x="114" y="0"/>
                    </a:cxn>
                    <a:cxn ang="0">
                      <a:pos x="109" y="2"/>
                    </a:cxn>
                    <a:cxn ang="0">
                      <a:pos x="101" y="5"/>
                    </a:cxn>
                    <a:cxn ang="0">
                      <a:pos x="92" y="9"/>
                    </a:cxn>
                    <a:cxn ang="0">
                      <a:pos x="85" y="13"/>
                    </a:cxn>
                    <a:cxn ang="0">
                      <a:pos x="76" y="18"/>
                    </a:cxn>
                    <a:cxn ang="0">
                      <a:pos x="68" y="24"/>
                    </a:cxn>
                    <a:cxn ang="0">
                      <a:pos x="61" y="29"/>
                    </a:cxn>
                    <a:cxn ang="0">
                      <a:pos x="53" y="36"/>
                    </a:cxn>
                    <a:cxn ang="0">
                      <a:pos x="45" y="42"/>
                    </a:cxn>
                    <a:cxn ang="0">
                      <a:pos x="34" y="53"/>
                    </a:cxn>
                    <a:cxn ang="0">
                      <a:pos x="28" y="61"/>
                    </a:cxn>
                    <a:cxn ang="0">
                      <a:pos x="18" y="73"/>
                    </a:cxn>
                    <a:cxn ang="0">
                      <a:pos x="12" y="81"/>
                    </a:cxn>
                    <a:cxn ang="0">
                      <a:pos x="6" y="90"/>
                    </a:cxn>
                    <a:cxn ang="0">
                      <a:pos x="2" y="99"/>
                    </a:cxn>
                  </a:cxnLst>
                  <a:rect l="0" t="0" r="r" b="b"/>
                  <a:pathLst>
                    <a:path w="115" h="105">
                      <a:moveTo>
                        <a:pt x="0" y="103"/>
                      </a:moveTo>
                      <a:lnTo>
                        <a:pt x="0" y="105"/>
                      </a:lnTo>
                      <a:lnTo>
                        <a:pt x="0" y="105"/>
                      </a:lnTo>
                      <a:lnTo>
                        <a:pt x="0" y="105"/>
                      </a:lnTo>
                      <a:lnTo>
                        <a:pt x="1" y="105"/>
                      </a:lnTo>
                      <a:lnTo>
                        <a:pt x="1" y="105"/>
                      </a:lnTo>
                      <a:lnTo>
                        <a:pt x="1" y="105"/>
                      </a:lnTo>
                      <a:lnTo>
                        <a:pt x="3" y="99"/>
                      </a:lnTo>
                      <a:lnTo>
                        <a:pt x="5" y="95"/>
                      </a:lnTo>
                      <a:lnTo>
                        <a:pt x="8" y="90"/>
                      </a:lnTo>
                      <a:lnTo>
                        <a:pt x="10" y="86"/>
                      </a:lnTo>
                      <a:lnTo>
                        <a:pt x="14" y="82"/>
                      </a:lnTo>
                      <a:lnTo>
                        <a:pt x="17" y="77"/>
                      </a:lnTo>
                      <a:lnTo>
                        <a:pt x="19" y="74"/>
                      </a:lnTo>
                      <a:lnTo>
                        <a:pt x="26" y="65"/>
                      </a:lnTo>
                      <a:lnTo>
                        <a:pt x="29" y="62"/>
                      </a:lnTo>
                      <a:lnTo>
                        <a:pt x="32" y="58"/>
                      </a:lnTo>
                      <a:lnTo>
                        <a:pt x="36" y="54"/>
                      </a:lnTo>
                      <a:lnTo>
                        <a:pt x="39" y="51"/>
                      </a:lnTo>
                      <a:lnTo>
                        <a:pt x="46" y="44"/>
                      </a:lnTo>
                      <a:lnTo>
                        <a:pt x="50" y="41"/>
                      </a:lnTo>
                      <a:lnTo>
                        <a:pt x="54" y="37"/>
                      </a:lnTo>
                      <a:lnTo>
                        <a:pt x="57" y="35"/>
                      </a:lnTo>
                      <a:lnTo>
                        <a:pt x="62" y="30"/>
                      </a:lnTo>
                      <a:lnTo>
                        <a:pt x="65" y="28"/>
                      </a:lnTo>
                      <a:lnTo>
                        <a:pt x="69" y="26"/>
                      </a:lnTo>
                      <a:lnTo>
                        <a:pt x="74" y="23"/>
                      </a:lnTo>
                      <a:lnTo>
                        <a:pt x="77" y="20"/>
                      </a:lnTo>
                      <a:lnTo>
                        <a:pt x="81" y="17"/>
                      </a:lnTo>
                      <a:lnTo>
                        <a:pt x="86" y="15"/>
                      </a:lnTo>
                      <a:lnTo>
                        <a:pt x="89" y="13"/>
                      </a:lnTo>
                      <a:lnTo>
                        <a:pt x="93" y="11"/>
                      </a:lnTo>
                      <a:lnTo>
                        <a:pt x="98" y="9"/>
                      </a:lnTo>
                      <a:lnTo>
                        <a:pt x="101" y="6"/>
                      </a:lnTo>
                      <a:lnTo>
                        <a:pt x="106" y="4"/>
                      </a:lnTo>
                      <a:lnTo>
                        <a:pt x="110" y="3"/>
                      </a:lnTo>
                      <a:lnTo>
                        <a:pt x="114" y="2"/>
                      </a:lnTo>
                      <a:lnTo>
                        <a:pt x="115" y="2"/>
                      </a:lnTo>
                      <a:lnTo>
                        <a:pt x="115" y="2"/>
                      </a:lnTo>
                      <a:lnTo>
                        <a:pt x="115" y="1"/>
                      </a:lnTo>
                      <a:lnTo>
                        <a:pt x="115" y="0"/>
                      </a:lnTo>
                      <a:lnTo>
                        <a:pt x="114" y="0"/>
                      </a:lnTo>
                      <a:lnTo>
                        <a:pt x="114" y="0"/>
                      </a:lnTo>
                      <a:lnTo>
                        <a:pt x="109" y="2"/>
                      </a:lnTo>
                      <a:lnTo>
                        <a:pt x="105" y="3"/>
                      </a:lnTo>
                      <a:lnTo>
                        <a:pt x="101" y="5"/>
                      </a:lnTo>
                      <a:lnTo>
                        <a:pt x="97" y="6"/>
                      </a:lnTo>
                      <a:lnTo>
                        <a:pt x="92" y="9"/>
                      </a:lnTo>
                      <a:lnTo>
                        <a:pt x="88" y="11"/>
                      </a:lnTo>
                      <a:lnTo>
                        <a:pt x="85" y="13"/>
                      </a:lnTo>
                      <a:lnTo>
                        <a:pt x="80" y="16"/>
                      </a:lnTo>
                      <a:lnTo>
                        <a:pt x="76" y="18"/>
                      </a:lnTo>
                      <a:lnTo>
                        <a:pt x="73" y="21"/>
                      </a:lnTo>
                      <a:lnTo>
                        <a:pt x="68" y="24"/>
                      </a:lnTo>
                      <a:lnTo>
                        <a:pt x="64" y="27"/>
                      </a:lnTo>
                      <a:lnTo>
                        <a:pt x="61" y="29"/>
                      </a:lnTo>
                      <a:lnTo>
                        <a:pt x="56" y="33"/>
                      </a:lnTo>
                      <a:lnTo>
                        <a:pt x="53" y="36"/>
                      </a:lnTo>
                      <a:lnTo>
                        <a:pt x="50" y="39"/>
                      </a:lnTo>
                      <a:lnTo>
                        <a:pt x="45" y="42"/>
                      </a:lnTo>
                      <a:lnTo>
                        <a:pt x="38" y="50"/>
                      </a:lnTo>
                      <a:lnTo>
                        <a:pt x="34" y="53"/>
                      </a:lnTo>
                      <a:lnTo>
                        <a:pt x="31" y="57"/>
                      </a:lnTo>
                      <a:lnTo>
                        <a:pt x="28" y="61"/>
                      </a:lnTo>
                      <a:lnTo>
                        <a:pt x="25" y="65"/>
                      </a:lnTo>
                      <a:lnTo>
                        <a:pt x="18" y="73"/>
                      </a:lnTo>
                      <a:lnTo>
                        <a:pt x="15" y="77"/>
                      </a:lnTo>
                      <a:lnTo>
                        <a:pt x="12" y="81"/>
                      </a:lnTo>
                      <a:lnTo>
                        <a:pt x="9" y="86"/>
                      </a:lnTo>
                      <a:lnTo>
                        <a:pt x="6" y="90"/>
                      </a:lnTo>
                      <a:lnTo>
                        <a:pt x="4" y="94"/>
                      </a:lnTo>
                      <a:lnTo>
                        <a:pt x="2" y="99"/>
                      </a:lnTo>
                      <a:lnTo>
                        <a:pt x="0" y="103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90" name="Freeform 202"/>
                <p:cNvSpPr>
                  <a:spLocks/>
                </p:cNvSpPr>
                <p:nvPr/>
              </p:nvSpPr>
              <p:spPr bwMode="auto">
                <a:xfrm>
                  <a:off x="836" y="1894"/>
                  <a:ext cx="23" cy="21"/>
                </a:xfrm>
                <a:custGeom>
                  <a:avLst/>
                  <a:gdLst/>
                  <a:ahLst/>
                  <a:cxnLst>
                    <a:cxn ang="0">
                      <a:pos x="0" y="105"/>
                    </a:cxn>
                    <a:cxn ang="0">
                      <a:pos x="0" y="106"/>
                    </a:cxn>
                    <a:cxn ang="0">
                      <a:pos x="1" y="105"/>
                    </a:cxn>
                    <a:cxn ang="0">
                      <a:pos x="3" y="100"/>
                    </a:cxn>
                    <a:cxn ang="0">
                      <a:pos x="9" y="92"/>
                    </a:cxn>
                    <a:cxn ang="0">
                      <a:pos x="13" y="82"/>
                    </a:cxn>
                    <a:cxn ang="0">
                      <a:pos x="20" y="74"/>
                    </a:cxn>
                    <a:cxn ang="0">
                      <a:pos x="30" y="62"/>
                    </a:cxn>
                    <a:cxn ang="0">
                      <a:pos x="36" y="55"/>
                    </a:cxn>
                    <a:cxn ang="0">
                      <a:pos x="47" y="45"/>
                    </a:cxn>
                    <a:cxn ang="0">
                      <a:pos x="55" y="38"/>
                    </a:cxn>
                    <a:cxn ang="0">
                      <a:pos x="61" y="32"/>
                    </a:cxn>
                    <a:cxn ang="0">
                      <a:pos x="73" y="23"/>
                    </a:cxn>
                    <a:cxn ang="0">
                      <a:pos x="90" y="13"/>
                    </a:cxn>
                    <a:cxn ang="0">
                      <a:pos x="97" y="9"/>
                    </a:cxn>
                    <a:cxn ang="0">
                      <a:pos x="106" y="4"/>
                    </a:cxn>
                    <a:cxn ang="0">
                      <a:pos x="115" y="2"/>
                    </a:cxn>
                    <a:cxn ang="0">
                      <a:pos x="116" y="2"/>
                    </a:cxn>
                    <a:cxn ang="0">
                      <a:pos x="115" y="0"/>
                    </a:cxn>
                    <a:cxn ang="0">
                      <a:pos x="115" y="0"/>
                    </a:cxn>
                    <a:cxn ang="0">
                      <a:pos x="106" y="3"/>
                    </a:cxn>
                    <a:cxn ang="0">
                      <a:pos x="97" y="7"/>
                    </a:cxn>
                    <a:cxn ang="0">
                      <a:pos x="89" y="11"/>
                    </a:cxn>
                    <a:cxn ang="0">
                      <a:pos x="72" y="21"/>
                    </a:cxn>
                    <a:cxn ang="0">
                      <a:pos x="60" y="30"/>
                    </a:cxn>
                    <a:cxn ang="0">
                      <a:pos x="54" y="36"/>
                    </a:cxn>
                    <a:cxn ang="0">
                      <a:pos x="46" y="43"/>
                    </a:cxn>
                    <a:cxn ang="0">
                      <a:pos x="35" y="55"/>
                    </a:cxn>
                    <a:cxn ang="0">
                      <a:pos x="27" y="61"/>
                    </a:cxn>
                    <a:cxn ang="0">
                      <a:pos x="19" y="74"/>
                    </a:cxn>
                    <a:cxn ang="0">
                      <a:pos x="12" y="82"/>
                    </a:cxn>
                    <a:cxn ang="0">
                      <a:pos x="7" y="91"/>
                    </a:cxn>
                    <a:cxn ang="0">
                      <a:pos x="1" y="99"/>
                    </a:cxn>
                  </a:cxnLst>
                  <a:rect l="0" t="0" r="r" b="b"/>
                  <a:pathLst>
                    <a:path w="116" h="106">
                      <a:moveTo>
                        <a:pt x="0" y="105"/>
                      </a:moveTo>
                      <a:lnTo>
                        <a:pt x="0" y="105"/>
                      </a:lnTo>
                      <a:lnTo>
                        <a:pt x="0" y="105"/>
                      </a:lnTo>
                      <a:lnTo>
                        <a:pt x="0" y="106"/>
                      </a:lnTo>
                      <a:lnTo>
                        <a:pt x="1" y="106"/>
                      </a:lnTo>
                      <a:lnTo>
                        <a:pt x="1" y="105"/>
                      </a:lnTo>
                      <a:lnTo>
                        <a:pt x="1" y="105"/>
                      </a:lnTo>
                      <a:lnTo>
                        <a:pt x="3" y="100"/>
                      </a:lnTo>
                      <a:lnTo>
                        <a:pt x="6" y="95"/>
                      </a:lnTo>
                      <a:lnTo>
                        <a:pt x="9" y="92"/>
                      </a:lnTo>
                      <a:lnTo>
                        <a:pt x="11" y="87"/>
                      </a:lnTo>
                      <a:lnTo>
                        <a:pt x="13" y="82"/>
                      </a:lnTo>
                      <a:lnTo>
                        <a:pt x="17" y="79"/>
                      </a:lnTo>
                      <a:lnTo>
                        <a:pt x="20" y="74"/>
                      </a:lnTo>
                      <a:lnTo>
                        <a:pt x="26" y="67"/>
                      </a:lnTo>
                      <a:lnTo>
                        <a:pt x="30" y="62"/>
                      </a:lnTo>
                      <a:lnTo>
                        <a:pt x="33" y="58"/>
                      </a:lnTo>
                      <a:lnTo>
                        <a:pt x="36" y="55"/>
                      </a:lnTo>
                      <a:lnTo>
                        <a:pt x="39" y="51"/>
                      </a:lnTo>
                      <a:lnTo>
                        <a:pt x="47" y="45"/>
                      </a:lnTo>
                      <a:lnTo>
                        <a:pt x="50" y="42"/>
                      </a:lnTo>
                      <a:lnTo>
                        <a:pt x="55" y="38"/>
                      </a:lnTo>
                      <a:lnTo>
                        <a:pt x="58" y="35"/>
                      </a:lnTo>
                      <a:lnTo>
                        <a:pt x="61" y="32"/>
                      </a:lnTo>
                      <a:lnTo>
                        <a:pt x="70" y="26"/>
                      </a:lnTo>
                      <a:lnTo>
                        <a:pt x="73" y="23"/>
                      </a:lnTo>
                      <a:lnTo>
                        <a:pt x="85" y="15"/>
                      </a:lnTo>
                      <a:lnTo>
                        <a:pt x="90" y="13"/>
                      </a:lnTo>
                      <a:lnTo>
                        <a:pt x="94" y="11"/>
                      </a:lnTo>
                      <a:lnTo>
                        <a:pt x="97" y="9"/>
                      </a:lnTo>
                      <a:lnTo>
                        <a:pt x="102" y="7"/>
                      </a:lnTo>
                      <a:lnTo>
                        <a:pt x="106" y="4"/>
                      </a:lnTo>
                      <a:lnTo>
                        <a:pt x="110" y="3"/>
                      </a:lnTo>
                      <a:lnTo>
                        <a:pt x="115" y="2"/>
                      </a:lnTo>
                      <a:lnTo>
                        <a:pt x="115" y="2"/>
                      </a:lnTo>
                      <a:lnTo>
                        <a:pt x="116" y="2"/>
                      </a:lnTo>
                      <a:lnTo>
                        <a:pt x="116" y="1"/>
                      </a:lnTo>
                      <a:lnTo>
                        <a:pt x="115" y="0"/>
                      </a:lnTo>
                      <a:lnTo>
                        <a:pt x="115" y="0"/>
                      </a:lnTo>
                      <a:lnTo>
                        <a:pt x="115" y="0"/>
                      </a:lnTo>
                      <a:lnTo>
                        <a:pt x="109" y="2"/>
                      </a:lnTo>
                      <a:lnTo>
                        <a:pt x="106" y="3"/>
                      </a:lnTo>
                      <a:lnTo>
                        <a:pt x="101" y="6"/>
                      </a:lnTo>
                      <a:lnTo>
                        <a:pt x="97" y="7"/>
                      </a:lnTo>
                      <a:lnTo>
                        <a:pt x="93" y="9"/>
                      </a:lnTo>
                      <a:lnTo>
                        <a:pt x="89" y="11"/>
                      </a:lnTo>
                      <a:lnTo>
                        <a:pt x="85" y="14"/>
                      </a:lnTo>
                      <a:lnTo>
                        <a:pt x="72" y="21"/>
                      </a:lnTo>
                      <a:lnTo>
                        <a:pt x="69" y="24"/>
                      </a:lnTo>
                      <a:lnTo>
                        <a:pt x="60" y="30"/>
                      </a:lnTo>
                      <a:lnTo>
                        <a:pt x="57" y="33"/>
                      </a:lnTo>
                      <a:lnTo>
                        <a:pt x="54" y="36"/>
                      </a:lnTo>
                      <a:lnTo>
                        <a:pt x="49" y="39"/>
                      </a:lnTo>
                      <a:lnTo>
                        <a:pt x="46" y="43"/>
                      </a:lnTo>
                      <a:lnTo>
                        <a:pt x="38" y="50"/>
                      </a:lnTo>
                      <a:lnTo>
                        <a:pt x="35" y="55"/>
                      </a:lnTo>
                      <a:lnTo>
                        <a:pt x="32" y="58"/>
                      </a:lnTo>
                      <a:lnTo>
                        <a:pt x="27" y="61"/>
                      </a:lnTo>
                      <a:lnTo>
                        <a:pt x="25" y="65"/>
                      </a:lnTo>
                      <a:lnTo>
                        <a:pt x="19" y="74"/>
                      </a:lnTo>
                      <a:lnTo>
                        <a:pt x="15" y="77"/>
                      </a:lnTo>
                      <a:lnTo>
                        <a:pt x="12" y="82"/>
                      </a:lnTo>
                      <a:lnTo>
                        <a:pt x="10" y="86"/>
                      </a:lnTo>
                      <a:lnTo>
                        <a:pt x="7" y="91"/>
                      </a:lnTo>
                      <a:lnTo>
                        <a:pt x="5" y="94"/>
                      </a:lnTo>
                      <a:lnTo>
                        <a:pt x="1" y="99"/>
                      </a:lnTo>
                      <a:lnTo>
                        <a:pt x="0" y="105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91" name="Freeform 203"/>
                <p:cNvSpPr>
                  <a:spLocks/>
                </p:cNvSpPr>
                <p:nvPr/>
              </p:nvSpPr>
              <p:spPr bwMode="auto">
                <a:xfrm>
                  <a:off x="836" y="1890"/>
                  <a:ext cx="17" cy="11"/>
                </a:xfrm>
                <a:custGeom>
                  <a:avLst/>
                  <a:gdLst/>
                  <a:ahLst/>
                  <a:cxnLst>
                    <a:cxn ang="0">
                      <a:pos x="81" y="1"/>
                    </a:cxn>
                    <a:cxn ang="0">
                      <a:pos x="82" y="1"/>
                    </a:cxn>
                    <a:cxn ang="0">
                      <a:pos x="82" y="0"/>
                    </a:cxn>
                    <a:cxn ang="0">
                      <a:pos x="81" y="0"/>
                    </a:cxn>
                    <a:cxn ang="0">
                      <a:pos x="81" y="0"/>
                    </a:cxn>
                    <a:cxn ang="0">
                      <a:pos x="81" y="0"/>
                    </a:cxn>
                    <a:cxn ang="0">
                      <a:pos x="78" y="0"/>
                    </a:cxn>
                    <a:cxn ang="0">
                      <a:pos x="65" y="7"/>
                    </a:cxn>
                    <a:cxn ang="0">
                      <a:pos x="61" y="8"/>
                    </a:cxn>
                    <a:cxn ang="0">
                      <a:pos x="59" y="9"/>
                    </a:cxn>
                    <a:cxn ang="0">
                      <a:pos x="56" y="10"/>
                    </a:cxn>
                    <a:cxn ang="0">
                      <a:pos x="54" y="12"/>
                    </a:cxn>
                    <a:cxn ang="0">
                      <a:pos x="50" y="13"/>
                    </a:cxn>
                    <a:cxn ang="0">
                      <a:pos x="48" y="16"/>
                    </a:cxn>
                    <a:cxn ang="0">
                      <a:pos x="46" y="17"/>
                    </a:cxn>
                    <a:cxn ang="0">
                      <a:pos x="41" y="20"/>
                    </a:cxn>
                    <a:cxn ang="0">
                      <a:pos x="38" y="22"/>
                    </a:cxn>
                    <a:cxn ang="0">
                      <a:pos x="36" y="23"/>
                    </a:cxn>
                    <a:cxn ang="0">
                      <a:pos x="33" y="24"/>
                    </a:cxn>
                    <a:cxn ang="0">
                      <a:pos x="29" y="29"/>
                    </a:cxn>
                    <a:cxn ang="0">
                      <a:pos x="26" y="31"/>
                    </a:cxn>
                    <a:cxn ang="0">
                      <a:pos x="21" y="34"/>
                    </a:cxn>
                    <a:cxn ang="0">
                      <a:pos x="19" y="36"/>
                    </a:cxn>
                    <a:cxn ang="0">
                      <a:pos x="17" y="40"/>
                    </a:cxn>
                    <a:cxn ang="0">
                      <a:pos x="14" y="41"/>
                    </a:cxn>
                    <a:cxn ang="0">
                      <a:pos x="2" y="53"/>
                    </a:cxn>
                    <a:cxn ang="0">
                      <a:pos x="0" y="55"/>
                    </a:cxn>
                    <a:cxn ang="0">
                      <a:pos x="1" y="55"/>
                    </a:cxn>
                    <a:cxn ang="0">
                      <a:pos x="0" y="55"/>
                    </a:cxn>
                    <a:cxn ang="0">
                      <a:pos x="0" y="56"/>
                    </a:cxn>
                    <a:cxn ang="0">
                      <a:pos x="1" y="56"/>
                    </a:cxn>
                    <a:cxn ang="0">
                      <a:pos x="1" y="56"/>
                    </a:cxn>
                    <a:cxn ang="0">
                      <a:pos x="2" y="56"/>
                    </a:cxn>
                    <a:cxn ang="0">
                      <a:pos x="2" y="56"/>
                    </a:cxn>
                    <a:cxn ang="0">
                      <a:pos x="2" y="56"/>
                    </a:cxn>
                    <a:cxn ang="0">
                      <a:pos x="4" y="54"/>
                    </a:cxn>
                    <a:cxn ang="0">
                      <a:pos x="14" y="42"/>
                    </a:cxn>
                    <a:cxn ang="0">
                      <a:pos x="18" y="40"/>
                    </a:cxn>
                    <a:cxn ang="0">
                      <a:pos x="20" y="37"/>
                    </a:cxn>
                    <a:cxn ang="0">
                      <a:pos x="22" y="36"/>
                    </a:cxn>
                    <a:cxn ang="0">
                      <a:pos x="26" y="32"/>
                    </a:cxn>
                    <a:cxn ang="0">
                      <a:pos x="30" y="31"/>
                    </a:cxn>
                    <a:cxn ang="0">
                      <a:pos x="34" y="26"/>
                    </a:cxn>
                    <a:cxn ang="0">
                      <a:pos x="36" y="24"/>
                    </a:cxn>
                    <a:cxn ang="0">
                      <a:pos x="40" y="23"/>
                    </a:cxn>
                    <a:cxn ang="0">
                      <a:pos x="42" y="21"/>
                    </a:cxn>
                    <a:cxn ang="0">
                      <a:pos x="47" y="18"/>
                    </a:cxn>
                    <a:cxn ang="0">
                      <a:pos x="49" y="17"/>
                    </a:cxn>
                    <a:cxn ang="0">
                      <a:pos x="52" y="16"/>
                    </a:cxn>
                    <a:cxn ang="0">
                      <a:pos x="55" y="13"/>
                    </a:cxn>
                    <a:cxn ang="0">
                      <a:pos x="57" y="12"/>
                    </a:cxn>
                    <a:cxn ang="0">
                      <a:pos x="60" y="10"/>
                    </a:cxn>
                    <a:cxn ang="0">
                      <a:pos x="62" y="9"/>
                    </a:cxn>
                    <a:cxn ang="0">
                      <a:pos x="66" y="8"/>
                    </a:cxn>
                    <a:cxn ang="0">
                      <a:pos x="78" y="1"/>
                    </a:cxn>
                    <a:cxn ang="0">
                      <a:pos x="81" y="1"/>
                    </a:cxn>
                    <a:cxn ang="0">
                      <a:pos x="81" y="1"/>
                    </a:cxn>
                  </a:cxnLst>
                  <a:rect l="0" t="0" r="r" b="b"/>
                  <a:pathLst>
                    <a:path w="82" h="56">
                      <a:moveTo>
                        <a:pt x="81" y="1"/>
                      </a:moveTo>
                      <a:lnTo>
                        <a:pt x="82" y="1"/>
                      </a:lnTo>
                      <a:lnTo>
                        <a:pt x="82" y="0"/>
                      </a:lnTo>
                      <a:lnTo>
                        <a:pt x="81" y="0"/>
                      </a:lnTo>
                      <a:lnTo>
                        <a:pt x="81" y="0"/>
                      </a:lnTo>
                      <a:lnTo>
                        <a:pt x="81" y="0"/>
                      </a:lnTo>
                      <a:lnTo>
                        <a:pt x="78" y="0"/>
                      </a:lnTo>
                      <a:lnTo>
                        <a:pt x="65" y="7"/>
                      </a:lnTo>
                      <a:lnTo>
                        <a:pt x="61" y="8"/>
                      </a:lnTo>
                      <a:lnTo>
                        <a:pt x="59" y="9"/>
                      </a:lnTo>
                      <a:lnTo>
                        <a:pt x="56" y="10"/>
                      </a:lnTo>
                      <a:lnTo>
                        <a:pt x="54" y="12"/>
                      </a:lnTo>
                      <a:lnTo>
                        <a:pt x="50" y="13"/>
                      </a:lnTo>
                      <a:lnTo>
                        <a:pt x="48" y="16"/>
                      </a:lnTo>
                      <a:lnTo>
                        <a:pt x="46" y="17"/>
                      </a:lnTo>
                      <a:lnTo>
                        <a:pt x="41" y="20"/>
                      </a:lnTo>
                      <a:lnTo>
                        <a:pt x="38" y="22"/>
                      </a:lnTo>
                      <a:lnTo>
                        <a:pt x="36" y="23"/>
                      </a:lnTo>
                      <a:lnTo>
                        <a:pt x="33" y="24"/>
                      </a:lnTo>
                      <a:lnTo>
                        <a:pt x="29" y="29"/>
                      </a:lnTo>
                      <a:lnTo>
                        <a:pt x="26" y="31"/>
                      </a:lnTo>
                      <a:lnTo>
                        <a:pt x="21" y="34"/>
                      </a:lnTo>
                      <a:lnTo>
                        <a:pt x="19" y="36"/>
                      </a:lnTo>
                      <a:lnTo>
                        <a:pt x="17" y="40"/>
                      </a:lnTo>
                      <a:lnTo>
                        <a:pt x="14" y="41"/>
                      </a:lnTo>
                      <a:lnTo>
                        <a:pt x="2" y="53"/>
                      </a:lnTo>
                      <a:lnTo>
                        <a:pt x="0" y="55"/>
                      </a:lnTo>
                      <a:lnTo>
                        <a:pt x="1" y="55"/>
                      </a:lnTo>
                      <a:lnTo>
                        <a:pt x="0" y="55"/>
                      </a:lnTo>
                      <a:lnTo>
                        <a:pt x="0" y="56"/>
                      </a:lnTo>
                      <a:lnTo>
                        <a:pt x="1" y="56"/>
                      </a:lnTo>
                      <a:lnTo>
                        <a:pt x="1" y="56"/>
                      </a:lnTo>
                      <a:lnTo>
                        <a:pt x="2" y="56"/>
                      </a:lnTo>
                      <a:lnTo>
                        <a:pt x="2" y="56"/>
                      </a:lnTo>
                      <a:lnTo>
                        <a:pt x="2" y="56"/>
                      </a:lnTo>
                      <a:lnTo>
                        <a:pt x="4" y="54"/>
                      </a:lnTo>
                      <a:lnTo>
                        <a:pt x="14" y="42"/>
                      </a:lnTo>
                      <a:lnTo>
                        <a:pt x="18" y="40"/>
                      </a:lnTo>
                      <a:lnTo>
                        <a:pt x="20" y="37"/>
                      </a:lnTo>
                      <a:lnTo>
                        <a:pt x="22" y="36"/>
                      </a:lnTo>
                      <a:lnTo>
                        <a:pt x="26" y="32"/>
                      </a:lnTo>
                      <a:lnTo>
                        <a:pt x="30" y="31"/>
                      </a:lnTo>
                      <a:lnTo>
                        <a:pt x="34" y="26"/>
                      </a:lnTo>
                      <a:lnTo>
                        <a:pt x="36" y="24"/>
                      </a:lnTo>
                      <a:lnTo>
                        <a:pt x="40" y="23"/>
                      </a:lnTo>
                      <a:lnTo>
                        <a:pt x="42" y="21"/>
                      </a:lnTo>
                      <a:lnTo>
                        <a:pt x="47" y="18"/>
                      </a:lnTo>
                      <a:lnTo>
                        <a:pt x="49" y="17"/>
                      </a:lnTo>
                      <a:lnTo>
                        <a:pt x="52" y="16"/>
                      </a:lnTo>
                      <a:lnTo>
                        <a:pt x="55" y="13"/>
                      </a:lnTo>
                      <a:lnTo>
                        <a:pt x="57" y="12"/>
                      </a:lnTo>
                      <a:lnTo>
                        <a:pt x="60" y="10"/>
                      </a:lnTo>
                      <a:lnTo>
                        <a:pt x="62" y="9"/>
                      </a:lnTo>
                      <a:lnTo>
                        <a:pt x="66" y="8"/>
                      </a:lnTo>
                      <a:lnTo>
                        <a:pt x="78" y="1"/>
                      </a:lnTo>
                      <a:lnTo>
                        <a:pt x="81" y="1"/>
                      </a:lnTo>
                      <a:lnTo>
                        <a:pt x="81" y="1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92" name="Freeform 204"/>
                <p:cNvSpPr>
                  <a:spLocks/>
                </p:cNvSpPr>
                <p:nvPr/>
              </p:nvSpPr>
              <p:spPr bwMode="auto">
                <a:xfrm>
                  <a:off x="830" y="1885"/>
                  <a:ext cx="16" cy="11"/>
                </a:xfrm>
                <a:custGeom>
                  <a:avLst/>
                  <a:gdLst/>
                  <a:ahLst/>
                  <a:cxnLst>
                    <a:cxn ang="0">
                      <a:pos x="80" y="3"/>
                    </a:cxn>
                    <a:cxn ang="0">
                      <a:pos x="81" y="3"/>
                    </a:cxn>
                    <a:cxn ang="0">
                      <a:pos x="81" y="1"/>
                    </a:cxn>
                    <a:cxn ang="0">
                      <a:pos x="80" y="0"/>
                    </a:cxn>
                    <a:cxn ang="0">
                      <a:pos x="80" y="0"/>
                    </a:cxn>
                    <a:cxn ang="0">
                      <a:pos x="80" y="0"/>
                    </a:cxn>
                    <a:cxn ang="0">
                      <a:pos x="77" y="0"/>
                    </a:cxn>
                    <a:cxn ang="0">
                      <a:pos x="64" y="7"/>
                    </a:cxn>
                    <a:cxn ang="0">
                      <a:pos x="61" y="8"/>
                    </a:cxn>
                    <a:cxn ang="0">
                      <a:pos x="58" y="9"/>
                    </a:cxn>
                    <a:cxn ang="0">
                      <a:pos x="55" y="11"/>
                    </a:cxn>
                    <a:cxn ang="0">
                      <a:pos x="53" y="12"/>
                    </a:cxn>
                    <a:cxn ang="0">
                      <a:pos x="50" y="15"/>
                    </a:cxn>
                    <a:cxn ang="0">
                      <a:pos x="48" y="16"/>
                    </a:cxn>
                    <a:cxn ang="0">
                      <a:pos x="45" y="17"/>
                    </a:cxn>
                    <a:cxn ang="0">
                      <a:pos x="40" y="20"/>
                    </a:cxn>
                    <a:cxn ang="0">
                      <a:pos x="38" y="22"/>
                    </a:cxn>
                    <a:cxn ang="0">
                      <a:pos x="36" y="23"/>
                    </a:cxn>
                    <a:cxn ang="0">
                      <a:pos x="32" y="25"/>
                    </a:cxn>
                    <a:cxn ang="0">
                      <a:pos x="28" y="30"/>
                    </a:cxn>
                    <a:cxn ang="0">
                      <a:pos x="26" y="31"/>
                    </a:cxn>
                    <a:cxn ang="0">
                      <a:pos x="20" y="35"/>
                    </a:cxn>
                    <a:cxn ang="0">
                      <a:pos x="18" y="37"/>
                    </a:cxn>
                    <a:cxn ang="0">
                      <a:pos x="16" y="40"/>
                    </a:cxn>
                    <a:cxn ang="0">
                      <a:pos x="14" y="42"/>
                    </a:cxn>
                    <a:cxn ang="0">
                      <a:pos x="2" y="54"/>
                    </a:cxn>
                    <a:cxn ang="0">
                      <a:pos x="0" y="56"/>
                    </a:cxn>
                    <a:cxn ang="0">
                      <a:pos x="1" y="56"/>
                    </a:cxn>
                    <a:cxn ang="0">
                      <a:pos x="0" y="56"/>
                    </a:cxn>
                    <a:cxn ang="0">
                      <a:pos x="0" y="57"/>
                    </a:cxn>
                    <a:cxn ang="0">
                      <a:pos x="1" y="57"/>
                    </a:cxn>
                    <a:cxn ang="0">
                      <a:pos x="1" y="57"/>
                    </a:cxn>
                    <a:cxn ang="0">
                      <a:pos x="2" y="57"/>
                    </a:cxn>
                    <a:cxn ang="0">
                      <a:pos x="2" y="57"/>
                    </a:cxn>
                    <a:cxn ang="0">
                      <a:pos x="2" y="57"/>
                    </a:cxn>
                    <a:cxn ang="0">
                      <a:pos x="3" y="54"/>
                    </a:cxn>
                    <a:cxn ang="0">
                      <a:pos x="14" y="43"/>
                    </a:cxn>
                    <a:cxn ang="0">
                      <a:pos x="17" y="41"/>
                    </a:cxn>
                    <a:cxn ang="0">
                      <a:pos x="19" y="39"/>
                    </a:cxn>
                    <a:cxn ang="0">
                      <a:pos x="21" y="36"/>
                    </a:cxn>
                    <a:cxn ang="0">
                      <a:pos x="26" y="33"/>
                    </a:cxn>
                    <a:cxn ang="0">
                      <a:pos x="29" y="31"/>
                    </a:cxn>
                    <a:cxn ang="0">
                      <a:pos x="33" y="27"/>
                    </a:cxn>
                    <a:cxn ang="0">
                      <a:pos x="36" y="25"/>
                    </a:cxn>
                    <a:cxn ang="0">
                      <a:pos x="39" y="24"/>
                    </a:cxn>
                    <a:cxn ang="0">
                      <a:pos x="41" y="22"/>
                    </a:cxn>
                    <a:cxn ang="0">
                      <a:pos x="46" y="19"/>
                    </a:cxn>
                    <a:cxn ang="0">
                      <a:pos x="49" y="18"/>
                    </a:cxn>
                    <a:cxn ang="0">
                      <a:pos x="51" y="16"/>
                    </a:cxn>
                    <a:cxn ang="0">
                      <a:pos x="54" y="15"/>
                    </a:cxn>
                    <a:cxn ang="0">
                      <a:pos x="56" y="12"/>
                    </a:cxn>
                    <a:cxn ang="0">
                      <a:pos x="60" y="11"/>
                    </a:cxn>
                    <a:cxn ang="0">
                      <a:pos x="62" y="10"/>
                    </a:cxn>
                    <a:cxn ang="0">
                      <a:pos x="65" y="9"/>
                    </a:cxn>
                    <a:cxn ang="0">
                      <a:pos x="77" y="3"/>
                    </a:cxn>
                    <a:cxn ang="0">
                      <a:pos x="80" y="3"/>
                    </a:cxn>
                    <a:cxn ang="0">
                      <a:pos x="80" y="3"/>
                    </a:cxn>
                  </a:cxnLst>
                  <a:rect l="0" t="0" r="r" b="b"/>
                  <a:pathLst>
                    <a:path w="81" h="57">
                      <a:moveTo>
                        <a:pt x="80" y="3"/>
                      </a:moveTo>
                      <a:lnTo>
                        <a:pt x="81" y="3"/>
                      </a:lnTo>
                      <a:lnTo>
                        <a:pt x="81" y="1"/>
                      </a:lnTo>
                      <a:lnTo>
                        <a:pt x="80" y="0"/>
                      </a:lnTo>
                      <a:lnTo>
                        <a:pt x="80" y="0"/>
                      </a:lnTo>
                      <a:lnTo>
                        <a:pt x="80" y="0"/>
                      </a:lnTo>
                      <a:lnTo>
                        <a:pt x="77" y="0"/>
                      </a:lnTo>
                      <a:lnTo>
                        <a:pt x="64" y="7"/>
                      </a:lnTo>
                      <a:lnTo>
                        <a:pt x="61" y="8"/>
                      </a:lnTo>
                      <a:lnTo>
                        <a:pt x="58" y="9"/>
                      </a:lnTo>
                      <a:lnTo>
                        <a:pt x="55" y="11"/>
                      </a:lnTo>
                      <a:lnTo>
                        <a:pt x="53" y="12"/>
                      </a:lnTo>
                      <a:lnTo>
                        <a:pt x="50" y="15"/>
                      </a:lnTo>
                      <a:lnTo>
                        <a:pt x="48" y="16"/>
                      </a:lnTo>
                      <a:lnTo>
                        <a:pt x="45" y="17"/>
                      </a:lnTo>
                      <a:lnTo>
                        <a:pt x="40" y="20"/>
                      </a:lnTo>
                      <a:lnTo>
                        <a:pt x="38" y="22"/>
                      </a:lnTo>
                      <a:lnTo>
                        <a:pt x="36" y="23"/>
                      </a:lnTo>
                      <a:lnTo>
                        <a:pt x="32" y="25"/>
                      </a:lnTo>
                      <a:lnTo>
                        <a:pt x="28" y="30"/>
                      </a:lnTo>
                      <a:lnTo>
                        <a:pt x="26" y="31"/>
                      </a:lnTo>
                      <a:lnTo>
                        <a:pt x="20" y="35"/>
                      </a:lnTo>
                      <a:lnTo>
                        <a:pt x="18" y="37"/>
                      </a:lnTo>
                      <a:lnTo>
                        <a:pt x="16" y="40"/>
                      </a:lnTo>
                      <a:lnTo>
                        <a:pt x="14" y="42"/>
                      </a:lnTo>
                      <a:lnTo>
                        <a:pt x="2" y="54"/>
                      </a:lnTo>
                      <a:lnTo>
                        <a:pt x="0" y="56"/>
                      </a:lnTo>
                      <a:lnTo>
                        <a:pt x="1" y="56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1" y="57"/>
                      </a:lnTo>
                      <a:lnTo>
                        <a:pt x="1" y="57"/>
                      </a:lnTo>
                      <a:lnTo>
                        <a:pt x="2" y="57"/>
                      </a:lnTo>
                      <a:lnTo>
                        <a:pt x="2" y="57"/>
                      </a:lnTo>
                      <a:lnTo>
                        <a:pt x="2" y="57"/>
                      </a:lnTo>
                      <a:lnTo>
                        <a:pt x="3" y="54"/>
                      </a:lnTo>
                      <a:lnTo>
                        <a:pt x="14" y="43"/>
                      </a:lnTo>
                      <a:lnTo>
                        <a:pt x="17" y="41"/>
                      </a:lnTo>
                      <a:lnTo>
                        <a:pt x="19" y="39"/>
                      </a:lnTo>
                      <a:lnTo>
                        <a:pt x="21" y="36"/>
                      </a:lnTo>
                      <a:lnTo>
                        <a:pt x="26" y="33"/>
                      </a:lnTo>
                      <a:lnTo>
                        <a:pt x="29" y="31"/>
                      </a:lnTo>
                      <a:lnTo>
                        <a:pt x="33" y="27"/>
                      </a:lnTo>
                      <a:lnTo>
                        <a:pt x="36" y="25"/>
                      </a:lnTo>
                      <a:lnTo>
                        <a:pt x="39" y="24"/>
                      </a:lnTo>
                      <a:lnTo>
                        <a:pt x="41" y="22"/>
                      </a:lnTo>
                      <a:lnTo>
                        <a:pt x="46" y="19"/>
                      </a:lnTo>
                      <a:lnTo>
                        <a:pt x="49" y="18"/>
                      </a:lnTo>
                      <a:lnTo>
                        <a:pt x="51" y="16"/>
                      </a:lnTo>
                      <a:lnTo>
                        <a:pt x="54" y="15"/>
                      </a:lnTo>
                      <a:lnTo>
                        <a:pt x="56" y="12"/>
                      </a:lnTo>
                      <a:lnTo>
                        <a:pt x="60" y="11"/>
                      </a:lnTo>
                      <a:lnTo>
                        <a:pt x="62" y="10"/>
                      </a:lnTo>
                      <a:lnTo>
                        <a:pt x="65" y="9"/>
                      </a:lnTo>
                      <a:lnTo>
                        <a:pt x="77" y="3"/>
                      </a:lnTo>
                      <a:lnTo>
                        <a:pt x="80" y="3"/>
                      </a:lnTo>
                      <a:lnTo>
                        <a:pt x="80" y="3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93" name="Freeform 205"/>
                <p:cNvSpPr>
                  <a:spLocks/>
                </p:cNvSpPr>
                <p:nvPr/>
              </p:nvSpPr>
              <p:spPr bwMode="auto">
                <a:xfrm>
                  <a:off x="824" y="1881"/>
                  <a:ext cx="16" cy="11"/>
                </a:xfrm>
                <a:custGeom>
                  <a:avLst/>
                  <a:gdLst/>
                  <a:ahLst/>
                  <a:cxnLst>
                    <a:cxn ang="0">
                      <a:pos x="80" y="2"/>
                    </a:cxn>
                    <a:cxn ang="0">
                      <a:pos x="81" y="1"/>
                    </a:cxn>
                    <a:cxn ang="0">
                      <a:pos x="81" y="0"/>
                    </a:cxn>
                    <a:cxn ang="0">
                      <a:pos x="80" y="0"/>
                    </a:cxn>
                    <a:cxn ang="0">
                      <a:pos x="80" y="0"/>
                    </a:cxn>
                    <a:cxn ang="0">
                      <a:pos x="80" y="0"/>
                    </a:cxn>
                    <a:cxn ang="0">
                      <a:pos x="76" y="0"/>
                    </a:cxn>
                    <a:cxn ang="0">
                      <a:pos x="63" y="6"/>
                    </a:cxn>
                    <a:cxn ang="0">
                      <a:pos x="60" y="7"/>
                    </a:cxn>
                    <a:cxn ang="0">
                      <a:pos x="58" y="8"/>
                    </a:cxn>
                    <a:cxn ang="0">
                      <a:pos x="54" y="9"/>
                    </a:cxn>
                    <a:cxn ang="0">
                      <a:pos x="52" y="12"/>
                    </a:cxn>
                    <a:cxn ang="0">
                      <a:pos x="49" y="13"/>
                    </a:cxn>
                    <a:cxn ang="0">
                      <a:pos x="47" y="15"/>
                    </a:cxn>
                    <a:cxn ang="0">
                      <a:pos x="45" y="16"/>
                    </a:cxn>
                    <a:cxn ang="0">
                      <a:pos x="39" y="19"/>
                    </a:cxn>
                    <a:cxn ang="0">
                      <a:pos x="37" y="21"/>
                    </a:cxn>
                    <a:cxn ang="0">
                      <a:pos x="35" y="22"/>
                    </a:cxn>
                    <a:cxn ang="0">
                      <a:pos x="32" y="24"/>
                    </a:cxn>
                    <a:cxn ang="0">
                      <a:pos x="27" y="28"/>
                    </a:cxn>
                    <a:cxn ang="0">
                      <a:pos x="25" y="30"/>
                    </a:cxn>
                    <a:cxn ang="0">
                      <a:pos x="20" y="33"/>
                    </a:cxn>
                    <a:cxn ang="0">
                      <a:pos x="17" y="36"/>
                    </a:cxn>
                    <a:cxn ang="0">
                      <a:pos x="15" y="39"/>
                    </a:cxn>
                    <a:cxn ang="0">
                      <a:pos x="13" y="41"/>
                    </a:cxn>
                    <a:cxn ang="0">
                      <a:pos x="1" y="52"/>
                    </a:cxn>
                    <a:cxn ang="0">
                      <a:pos x="0" y="54"/>
                    </a:cxn>
                    <a:cxn ang="0">
                      <a:pos x="0" y="54"/>
                    </a:cxn>
                    <a:cxn ang="0">
                      <a:pos x="0" y="54"/>
                    </a:cxn>
                    <a:cxn ang="0">
                      <a:pos x="0" y="55"/>
                    </a:cxn>
                    <a:cxn ang="0">
                      <a:pos x="0" y="55"/>
                    </a:cxn>
                    <a:cxn ang="0">
                      <a:pos x="0" y="56"/>
                    </a:cxn>
                    <a:cxn ang="0">
                      <a:pos x="1" y="56"/>
                    </a:cxn>
                    <a:cxn ang="0">
                      <a:pos x="1" y="55"/>
                    </a:cxn>
                    <a:cxn ang="0">
                      <a:pos x="1" y="55"/>
                    </a:cxn>
                    <a:cxn ang="0">
                      <a:pos x="2" y="53"/>
                    </a:cxn>
                    <a:cxn ang="0">
                      <a:pos x="13" y="41"/>
                    </a:cxn>
                    <a:cxn ang="0">
                      <a:pos x="16" y="39"/>
                    </a:cxn>
                    <a:cxn ang="0">
                      <a:pos x="18" y="37"/>
                    </a:cxn>
                    <a:cxn ang="0">
                      <a:pos x="21" y="36"/>
                    </a:cxn>
                    <a:cxn ang="0">
                      <a:pos x="25" y="31"/>
                    </a:cxn>
                    <a:cxn ang="0">
                      <a:pos x="28" y="30"/>
                    </a:cxn>
                    <a:cxn ang="0">
                      <a:pos x="33" y="26"/>
                    </a:cxn>
                    <a:cxn ang="0">
                      <a:pos x="36" y="24"/>
                    </a:cxn>
                    <a:cxn ang="0">
                      <a:pos x="38" y="22"/>
                    </a:cxn>
                    <a:cxn ang="0">
                      <a:pos x="40" y="20"/>
                    </a:cxn>
                    <a:cxn ang="0">
                      <a:pos x="46" y="17"/>
                    </a:cxn>
                    <a:cxn ang="0">
                      <a:pos x="48" y="16"/>
                    </a:cxn>
                    <a:cxn ang="0">
                      <a:pos x="50" y="15"/>
                    </a:cxn>
                    <a:cxn ang="0">
                      <a:pos x="53" y="13"/>
                    </a:cxn>
                    <a:cxn ang="0">
                      <a:pos x="56" y="12"/>
                    </a:cxn>
                    <a:cxn ang="0">
                      <a:pos x="59" y="9"/>
                    </a:cxn>
                    <a:cxn ang="0">
                      <a:pos x="61" y="8"/>
                    </a:cxn>
                    <a:cxn ang="0">
                      <a:pos x="64" y="7"/>
                    </a:cxn>
                    <a:cxn ang="0">
                      <a:pos x="76" y="2"/>
                    </a:cxn>
                    <a:cxn ang="0">
                      <a:pos x="80" y="2"/>
                    </a:cxn>
                    <a:cxn ang="0">
                      <a:pos x="80" y="2"/>
                    </a:cxn>
                  </a:cxnLst>
                  <a:rect l="0" t="0" r="r" b="b"/>
                  <a:pathLst>
                    <a:path w="81" h="56">
                      <a:moveTo>
                        <a:pt x="80" y="2"/>
                      </a:moveTo>
                      <a:lnTo>
                        <a:pt x="81" y="1"/>
                      </a:lnTo>
                      <a:lnTo>
                        <a:pt x="81" y="0"/>
                      </a:lnTo>
                      <a:lnTo>
                        <a:pt x="80" y="0"/>
                      </a:lnTo>
                      <a:lnTo>
                        <a:pt x="80" y="0"/>
                      </a:lnTo>
                      <a:lnTo>
                        <a:pt x="80" y="0"/>
                      </a:lnTo>
                      <a:lnTo>
                        <a:pt x="76" y="0"/>
                      </a:lnTo>
                      <a:lnTo>
                        <a:pt x="63" y="6"/>
                      </a:lnTo>
                      <a:lnTo>
                        <a:pt x="60" y="7"/>
                      </a:lnTo>
                      <a:lnTo>
                        <a:pt x="58" y="8"/>
                      </a:lnTo>
                      <a:lnTo>
                        <a:pt x="54" y="9"/>
                      </a:lnTo>
                      <a:lnTo>
                        <a:pt x="52" y="12"/>
                      </a:lnTo>
                      <a:lnTo>
                        <a:pt x="49" y="13"/>
                      </a:lnTo>
                      <a:lnTo>
                        <a:pt x="47" y="15"/>
                      </a:lnTo>
                      <a:lnTo>
                        <a:pt x="45" y="16"/>
                      </a:lnTo>
                      <a:lnTo>
                        <a:pt x="39" y="19"/>
                      </a:lnTo>
                      <a:lnTo>
                        <a:pt x="37" y="21"/>
                      </a:lnTo>
                      <a:lnTo>
                        <a:pt x="35" y="22"/>
                      </a:lnTo>
                      <a:lnTo>
                        <a:pt x="32" y="24"/>
                      </a:lnTo>
                      <a:lnTo>
                        <a:pt x="27" y="28"/>
                      </a:lnTo>
                      <a:lnTo>
                        <a:pt x="25" y="30"/>
                      </a:lnTo>
                      <a:lnTo>
                        <a:pt x="20" y="33"/>
                      </a:lnTo>
                      <a:lnTo>
                        <a:pt x="17" y="36"/>
                      </a:lnTo>
                      <a:lnTo>
                        <a:pt x="15" y="39"/>
                      </a:lnTo>
                      <a:lnTo>
                        <a:pt x="13" y="41"/>
                      </a:lnTo>
                      <a:lnTo>
                        <a:pt x="1" y="52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6"/>
                      </a:lnTo>
                      <a:lnTo>
                        <a:pt x="1" y="56"/>
                      </a:lnTo>
                      <a:lnTo>
                        <a:pt x="1" y="55"/>
                      </a:lnTo>
                      <a:lnTo>
                        <a:pt x="1" y="55"/>
                      </a:lnTo>
                      <a:lnTo>
                        <a:pt x="2" y="53"/>
                      </a:lnTo>
                      <a:lnTo>
                        <a:pt x="13" y="41"/>
                      </a:lnTo>
                      <a:lnTo>
                        <a:pt x="16" y="39"/>
                      </a:lnTo>
                      <a:lnTo>
                        <a:pt x="18" y="37"/>
                      </a:lnTo>
                      <a:lnTo>
                        <a:pt x="21" y="36"/>
                      </a:lnTo>
                      <a:lnTo>
                        <a:pt x="25" y="31"/>
                      </a:lnTo>
                      <a:lnTo>
                        <a:pt x="28" y="30"/>
                      </a:lnTo>
                      <a:lnTo>
                        <a:pt x="33" y="26"/>
                      </a:lnTo>
                      <a:lnTo>
                        <a:pt x="36" y="24"/>
                      </a:lnTo>
                      <a:lnTo>
                        <a:pt x="38" y="22"/>
                      </a:lnTo>
                      <a:lnTo>
                        <a:pt x="40" y="20"/>
                      </a:lnTo>
                      <a:lnTo>
                        <a:pt x="46" y="17"/>
                      </a:lnTo>
                      <a:lnTo>
                        <a:pt x="48" y="16"/>
                      </a:lnTo>
                      <a:lnTo>
                        <a:pt x="50" y="15"/>
                      </a:lnTo>
                      <a:lnTo>
                        <a:pt x="53" y="13"/>
                      </a:lnTo>
                      <a:lnTo>
                        <a:pt x="56" y="12"/>
                      </a:lnTo>
                      <a:lnTo>
                        <a:pt x="59" y="9"/>
                      </a:lnTo>
                      <a:lnTo>
                        <a:pt x="61" y="8"/>
                      </a:lnTo>
                      <a:lnTo>
                        <a:pt x="64" y="7"/>
                      </a:lnTo>
                      <a:lnTo>
                        <a:pt x="76" y="2"/>
                      </a:lnTo>
                      <a:lnTo>
                        <a:pt x="80" y="2"/>
                      </a:lnTo>
                      <a:lnTo>
                        <a:pt x="80" y="2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94" name="Freeform 206"/>
                <p:cNvSpPr>
                  <a:spLocks/>
                </p:cNvSpPr>
                <p:nvPr/>
              </p:nvSpPr>
              <p:spPr bwMode="auto">
                <a:xfrm>
                  <a:off x="817" y="1876"/>
                  <a:ext cx="16" cy="11"/>
                </a:xfrm>
                <a:custGeom>
                  <a:avLst/>
                  <a:gdLst/>
                  <a:ahLst/>
                  <a:cxnLst>
                    <a:cxn ang="0">
                      <a:pos x="81" y="1"/>
                    </a:cxn>
                    <a:cxn ang="0">
                      <a:pos x="81" y="1"/>
                    </a:cxn>
                    <a:cxn ang="0">
                      <a:pos x="81" y="0"/>
                    </a:cxn>
                    <a:cxn ang="0">
                      <a:pos x="81" y="0"/>
                    </a:cxn>
                    <a:cxn ang="0">
                      <a:pos x="80" y="0"/>
                    </a:cxn>
                    <a:cxn ang="0">
                      <a:pos x="80" y="0"/>
                    </a:cxn>
                    <a:cxn ang="0">
                      <a:pos x="77" y="0"/>
                    </a:cxn>
                    <a:cxn ang="0">
                      <a:pos x="58" y="7"/>
                    </a:cxn>
                    <a:cxn ang="0">
                      <a:pos x="56" y="10"/>
                    </a:cxn>
                    <a:cxn ang="0">
                      <a:pos x="53" y="11"/>
                    </a:cxn>
                    <a:cxn ang="0">
                      <a:pos x="50" y="13"/>
                    </a:cxn>
                    <a:cxn ang="0">
                      <a:pos x="48" y="14"/>
                    </a:cxn>
                    <a:cxn ang="0">
                      <a:pos x="45" y="15"/>
                    </a:cxn>
                    <a:cxn ang="0">
                      <a:pos x="41" y="18"/>
                    </a:cxn>
                    <a:cxn ang="0">
                      <a:pos x="37" y="21"/>
                    </a:cxn>
                    <a:cxn ang="0">
                      <a:pos x="35" y="22"/>
                    </a:cxn>
                    <a:cxn ang="0">
                      <a:pos x="33" y="24"/>
                    </a:cxn>
                    <a:cxn ang="0">
                      <a:pos x="27" y="28"/>
                    </a:cxn>
                    <a:cxn ang="0">
                      <a:pos x="25" y="29"/>
                    </a:cxn>
                    <a:cxn ang="0">
                      <a:pos x="21" y="34"/>
                    </a:cxn>
                    <a:cxn ang="0">
                      <a:pos x="19" y="36"/>
                    </a:cxn>
                    <a:cxn ang="0">
                      <a:pos x="15" y="38"/>
                    </a:cxn>
                    <a:cxn ang="0">
                      <a:pos x="13" y="40"/>
                    </a:cxn>
                    <a:cxn ang="0">
                      <a:pos x="1" y="52"/>
                    </a:cxn>
                    <a:cxn ang="0">
                      <a:pos x="0" y="54"/>
                    </a:cxn>
                    <a:cxn ang="0">
                      <a:pos x="0" y="54"/>
                    </a:cxn>
                    <a:cxn ang="0">
                      <a:pos x="0" y="54"/>
                    </a:cxn>
                    <a:cxn ang="0">
                      <a:pos x="0" y="55"/>
                    </a:cxn>
                    <a:cxn ang="0">
                      <a:pos x="0" y="55"/>
                    </a:cxn>
                    <a:cxn ang="0">
                      <a:pos x="0" y="55"/>
                    </a:cxn>
                    <a:cxn ang="0">
                      <a:pos x="1" y="55"/>
                    </a:cxn>
                    <a:cxn ang="0">
                      <a:pos x="1" y="55"/>
                    </a:cxn>
                    <a:cxn ang="0">
                      <a:pos x="1" y="55"/>
                    </a:cxn>
                    <a:cxn ang="0">
                      <a:pos x="3" y="52"/>
                    </a:cxn>
                    <a:cxn ang="0">
                      <a:pos x="14" y="41"/>
                    </a:cxn>
                    <a:cxn ang="0">
                      <a:pos x="17" y="39"/>
                    </a:cxn>
                    <a:cxn ang="0">
                      <a:pos x="19" y="37"/>
                    </a:cxn>
                    <a:cxn ang="0">
                      <a:pos x="21" y="36"/>
                    </a:cxn>
                    <a:cxn ang="0">
                      <a:pos x="26" y="31"/>
                    </a:cxn>
                    <a:cxn ang="0">
                      <a:pos x="29" y="29"/>
                    </a:cxn>
                    <a:cxn ang="0">
                      <a:pos x="34" y="25"/>
                    </a:cxn>
                    <a:cxn ang="0">
                      <a:pos x="36" y="24"/>
                    </a:cxn>
                    <a:cxn ang="0">
                      <a:pos x="38" y="23"/>
                    </a:cxn>
                    <a:cxn ang="0">
                      <a:pos x="41" y="21"/>
                    </a:cxn>
                    <a:cxn ang="0">
                      <a:pos x="46" y="17"/>
                    </a:cxn>
                    <a:cxn ang="0">
                      <a:pos x="48" y="16"/>
                    </a:cxn>
                    <a:cxn ang="0">
                      <a:pos x="51" y="14"/>
                    </a:cxn>
                    <a:cxn ang="0">
                      <a:pos x="54" y="13"/>
                    </a:cxn>
                    <a:cxn ang="0">
                      <a:pos x="57" y="12"/>
                    </a:cxn>
                    <a:cxn ang="0">
                      <a:pos x="59" y="10"/>
                    </a:cxn>
                    <a:cxn ang="0">
                      <a:pos x="77" y="1"/>
                    </a:cxn>
                    <a:cxn ang="0">
                      <a:pos x="80" y="1"/>
                    </a:cxn>
                    <a:cxn ang="0">
                      <a:pos x="81" y="1"/>
                    </a:cxn>
                  </a:cxnLst>
                  <a:rect l="0" t="0" r="r" b="b"/>
                  <a:pathLst>
                    <a:path w="81" h="55">
                      <a:moveTo>
                        <a:pt x="81" y="1"/>
                      </a:moveTo>
                      <a:lnTo>
                        <a:pt x="81" y="1"/>
                      </a:lnTo>
                      <a:lnTo>
                        <a:pt x="81" y="0"/>
                      </a:lnTo>
                      <a:lnTo>
                        <a:pt x="81" y="0"/>
                      </a:lnTo>
                      <a:lnTo>
                        <a:pt x="80" y="0"/>
                      </a:lnTo>
                      <a:lnTo>
                        <a:pt x="80" y="0"/>
                      </a:lnTo>
                      <a:lnTo>
                        <a:pt x="77" y="0"/>
                      </a:lnTo>
                      <a:lnTo>
                        <a:pt x="58" y="7"/>
                      </a:lnTo>
                      <a:lnTo>
                        <a:pt x="56" y="10"/>
                      </a:lnTo>
                      <a:lnTo>
                        <a:pt x="53" y="11"/>
                      </a:lnTo>
                      <a:lnTo>
                        <a:pt x="50" y="13"/>
                      </a:lnTo>
                      <a:lnTo>
                        <a:pt x="48" y="14"/>
                      </a:lnTo>
                      <a:lnTo>
                        <a:pt x="45" y="15"/>
                      </a:lnTo>
                      <a:lnTo>
                        <a:pt x="41" y="18"/>
                      </a:lnTo>
                      <a:lnTo>
                        <a:pt x="37" y="21"/>
                      </a:lnTo>
                      <a:lnTo>
                        <a:pt x="35" y="22"/>
                      </a:lnTo>
                      <a:lnTo>
                        <a:pt x="33" y="24"/>
                      </a:lnTo>
                      <a:lnTo>
                        <a:pt x="27" y="28"/>
                      </a:lnTo>
                      <a:lnTo>
                        <a:pt x="25" y="29"/>
                      </a:lnTo>
                      <a:lnTo>
                        <a:pt x="21" y="34"/>
                      </a:lnTo>
                      <a:lnTo>
                        <a:pt x="19" y="36"/>
                      </a:lnTo>
                      <a:lnTo>
                        <a:pt x="15" y="38"/>
                      </a:lnTo>
                      <a:lnTo>
                        <a:pt x="13" y="40"/>
                      </a:lnTo>
                      <a:lnTo>
                        <a:pt x="1" y="52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1" y="55"/>
                      </a:lnTo>
                      <a:lnTo>
                        <a:pt x="1" y="55"/>
                      </a:lnTo>
                      <a:lnTo>
                        <a:pt x="1" y="55"/>
                      </a:lnTo>
                      <a:lnTo>
                        <a:pt x="3" y="52"/>
                      </a:lnTo>
                      <a:lnTo>
                        <a:pt x="14" y="41"/>
                      </a:lnTo>
                      <a:lnTo>
                        <a:pt x="17" y="39"/>
                      </a:lnTo>
                      <a:lnTo>
                        <a:pt x="19" y="37"/>
                      </a:lnTo>
                      <a:lnTo>
                        <a:pt x="21" y="36"/>
                      </a:lnTo>
                      <a:lnTo>
                        <a:pt x="26" y="31"/>
                      </a:lnTo>
                      <a:lnTo>
                        <a:pt x="29" y="29"/>
                      </a:lnTo>
                      <a:lnTo>
                        <a:pt x="34" y="25"/>
                      </a:lnTo>
                      <a:lnTo>
                        <a:pt x="36" y="24"/>
                      </a:lnTo>
                      <a:lnTo>
                        <a:pt x="38" y="23"/>
                      </a:lnTo>
                      <a:lnTo>
                        <a:pt x="41" y="21"/>
                      </a:lnTo>
                      <a:lnTo>
                        <a:pt x="46" y="17"/>
                      </a:lnTo>
                      <a:lnTo>
                        <a:pt x="48" y="16"/>
                      </a:lnTo>
                      <a:lnTo>
                        <a:pt x="51" y="14"/>
                      </a:lnTo>
                      <a:lnTo>
                        <a:pt x="54" y="13"/>
                      </a:lnTo>
                      <a:lnTo>
                        <a:pt x="57" y="12"/>
                      </a:lnTo>
                      <a:lnTo>
                        <a:pt x="59" y="10"/>
                      </a:lnTo>
                      <a:lnTo>
                        <a:pt x="77" y="1"/>
                      </a:lnTo>
                      <a:lnTo>
                        <a:pt x="80" y="1"/>
                      </a:lnTo>
                      <a:lnTo>
                        <a:pt x="81" y="1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95" name="Freeform 207"/>
                <p:cNvSpPr>
                  <a:spLocks/>
                </p:cNvSpPr>
                <p:nvPr/>
              </p:nvSpPr>
              <p:spPr bwMode="auto">
                <a:xfrm>
                  <a:off x="804" y="1867"/>
                  <a:ext cx="16" cy="12"/>
                </a:xfrm>
                <a:custGeom>
                  <a:avLst/>
                  <a:gdLst/>
                  <a:ahLst/>
                  <a:cxnLst>
                    <a:cxn ang="0">
                      <a:pos x="80" y="1"/>
                    </a:cxn>
                    <a:cxn ang="0">
                      <a:pos x="80" y="1"/>
                    </a:cxn>
                    <a:cxn ang="0">
                      <a:pos x="80" y="0"/>
                    </a:cxn>
                    <a:cxn ang="0">
                      <a:pos x="80" y="0"/>
                    </a:cxn>
                    <a:cxn ang="0">
                      <a:pos x="79" y="0"/>
                    </a:cxn>
                    <a:cxn ang="0">
                      <a:pos x="79" y="0"/>
                    </a:cxn>
                    <a:cxn ang="0">
                      <a:pos x="76" y="0"/>
                    </a:cxn>
                    <a:cxn ang="0">
                      <a:pos x="59" y="9"/>
                    </a:cxn>
                    <a:cxn ang="0">
                      <a:pos x="55" y="10"/>
                    </a:cxn>
                    <a:cxn ang="0">
                      <a:pos x="53" y="11"/>
                    </a:cxn>
                    <a:cxn ang="0">
                      <a:pos x="50" y="13"/>
                    </a:cxn>
                    <a:cxn ang="0">
                      <a:pos x="48" y="14"/>
                    </a:cxn>
                    <a:cxn ang="0">
                      <a:pos x="44" y="15"/>
                    </a:cxn>
                    <a:cxn ang="0">
                      <a:pos x="40" y="19"/>
                    </a:cxn>
                    <a:cxn ang="0">
                      <a:pos x="38" y="21"/>
                    </a:cxn>
                    <a:cxn ang="0">
                      <a:pos x="35" y="22"/>
                    </a:cxn>
                    <a:cxn ang="0">
                      <a:pos x="32" y="24"/>
                    </a:cxn>
                    <a:cxn ang="0">
                      <a:pos x="27" y="28"/>
                    </a:cxn>
                    <a:cxn ang="0">
                      <a:pos x="25" y="30"/>
                    </a:cxn>
                    <a:cxn ang="0">
                      <a:pos x="20" y="34"/>
                    </a:cxn>
                    <a:cxn ang="0">
                      <a:pos x="18" y="36"/>
                    </a:cxn>
                    <a:cxn ang="0">
                      <a:pos x="15" y="38"/>
                    </a:cxn>
                    <a:cxn ang="0">
                      <a:pos x="13" y="40"/>
                    </a:cxn>
                    <a:cxn ang="0">
                      <a:pos x="1" y="52"/>
                    </a:cxn>
                    <a:cxn ang="0">
                      <a:pos x="0" y="55"/>
                    </a:cxn>
                    <a:cxn ang="0">
                      <a:pos x="0" y="55"/>
                    </a:cxn>
                    <a:cxn ang="0">
                      <a:pos x="0" y="55"/>
                    </a:cxn>
                    <a:cxn ang="0">
                      <a:pos x="0" y="56"/>
                    </a:cxn>
                    <a:cxn ang="0">
                      <a:pos x="0" y="56"/>
                    </a:cxn>
                    <a:cxn ang="0">
                      <a:pos x="0" y="56"/>
                    </a:cxn>
                    <a:cxn ang="0">
                      <a:pos x="1" y="56"/>
                    </a:cxn>
                    <a:cxn ang="0">
                      <a:pos x="1" y="56"/>
                    </a:cxn>
                    <a:cxn ang="0">
                      <a:pos x="2" y="56"/>
                    </a:cxn>
                    <a:cxn ang="0">
                      <a:pos x="3" y="52"/>
                    </a:cxn>
                    <a:cxn ang="0">
                      <a:pos x="14" y="42"/>
                    </a:cxn>
                    <a:cxn ang="0">
                      <a:pos x="16" y="39"/>
                    </a:cxn>
                    <a:cxn ang="0">
                      <a:pos x="18" y="37"/>
                    </a:cxn>
                    <a:cxn ang="0">
                      <a:pos x="20" y="36"/>
                    </a:cxn>
                    <a:cxn ang="0">
                      <a:pos x="26" y="32"/>
                    </a:cxn>
                    <a:cxn ang="0">
                      <a:pos x="28" y="30"/>
                    </a:cxn>
                    <a:cxn ang="0">
                      <a:pos x="34" y="25"/>
                    </a:cxn>
                    <a:cxn ang="0">
                      <a:pos x="36" y="24"/>
                    </a:cxn>
                    <a:cxn ang="0">
                      <a:pos x="38" y="23"/>
                    </a:cxn>
                    <a:cxn ang="0">
                      <a:pos x="41" y="21"/>
                    </a:cxn>
                    <a:cxn ang="0">
                      <a:pos x="46" y="18"/>
                    </a:cxn>
                    <a:cxn ang="0">
                      <a:pos x="48" y="16"/>
                    </a:cxn>
                    <a:cxn ang="0">
                      <a:pos x="51" y="14"/>
                    </a:cxn>
                    <a:cxn ang="0">
                      <a:pos x="53" y="13"/>
                    </a:cxn>
                    <a:cxn ang="0">
                      <a:pos x="56" y="12"/>
                    </a:cxn>
                    <a:cxn ang="0">
                      <a:pos x="59" y="10"/>
                    </a:cxn>
                    <a:cxn ang="0">
                      <a:pos x="76" y="1"/>
                    </a:cxn>
                    <a:cxn ang="0">
                      <a:pos x="79" y="1"/>
                    </a:cxn>
                    <a:cxn ang="0">
                      <a:pos x="80" y="1"/>
                    </a:cxn>
                  </a:cxnLst>
                  <a:rect l="0" t="0" r="r" b="b"/>
                  <a:pathLst>
                    <a:path w="80" h="56">
                      <a:moveTo>
                        <a:pt x="80" y="1"/>
                      </a:moveTo>
                      <a:lnTo>
                        <a:pt x="80" y="1"/>
                      </a:lnTo>
                      <a:lnTo>
                        <a:pt x="80" y="0"/>
                      </a:lnTo>
                      <a:lnTo>
                        <a:pt x="80" y="0"/>
                      </a:lnTo>
                      <a:lnTo>
                        <a:pt x="79" y="0"/>
                      </a:lnTo>
                      <a:lnTo>
                        <a:pt x="79" y="0"/>
                      </a:lnTo>
                      <a:lnTo>
                        <a:pt x="76" y="0"/>
                      </a:lnTo>
                      <a:lnTo>
                        <a:pt x="59" y="9"/>
                      </a:lnTo>
                      <a:lnTo>
                        <a:pt x="55" y="10"/>
                      </a:lnTo>
                      <a:lnTo>
                        <a:pt x="53" y="11"/>
                      </a:lnTo>
                      <a:lnTo>
                        <a:pt x="50" y="13"/>
                      </a:lnTo>
                      <a:lnTo>
                        <a:pt x="48" y="14"/>
                      </a:lnTo>
                      <a:lnTo>
                        <a:pt x="44" y="15"/>
                      </a:lnTo>
                      <a:lnTo>
                        <a:pt x="40" y="19"/>
                      </a:lnTo>
                      <a:lnTo>
                        <a:pt x="38" y="21"/>
                      </a:lnTo>
                      <a:lnTo>
                        <a:pt x="35" y="22"/>
                      </a:lnTo>
                      <a:lnTo>
                        <a:pt x="32" y="24"/>
                      </a:lnTo>
                      <a:lnTo>
                        <a:pt x="27" y="28"/>
                      </a:lnTo>
                      <a:lnTo>
                        <a:pt x="25" y="30"/>
                      </a:lnTo>
                      <a:lnTo>
                        <a:pt x="20" y="34"/>
                      </a:lnTo>
                      <a:lnTo>
                        <a:pt x="18" y="36"/>
                      </a:lnTo>
                      <a:lnTo>
                        <a:pt x="15" y="38"/>
                      </a:lnTo>
                      <a:lnTo>
                        <a:pt x="13" y="40"/>
                      </a:lnTo>
                      <a:lnTo>
                        <a:pt x="1" y="52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1" y="56"/>
                      </a:lnTo>
                      <a:lnTo>
                        <a:pt x="1" y="56"/>
                      </a:lnTo>
                      <a:lnTo>
                        <a:pt x="2" y="56"/>
                      </a:lnTo>
                      <a:lnTo>
                        <a:pt x="3" y="52"/>
                      </a:lnTo>
                      <a:lnTo>
                        <a:pt x="14" y="42"/>
                      </a:lnTo>
                      <a:lnTo>
                        <a:pt x="16" y="39"/>
                      </a:lnTo>
                      <a:lnTo>
                        <a:pt x="18" y="37"/>
                      </a:lnTo>
                      <a:lnTo>
                        <a:pt x="20" y="36"/>
                      </a:lnTo>
                      <a:lnTo>
                        <a:pt x="26" y="32"/>
                      </a:lnTo>
                      <a:lnTo>
                        <a:pt x="28" y="30"/>
                      </a:lnTo>
                      <a:lnTo>
                        <a:pt x="34" y="25"/>
                      </a:lnTo>
                      <a:lnTo>
                        <a:pt x="36" y="24"/>
                      </a:lnTo>
                      <a:lnTo>
                        <a:pt x="38" y="23"/>
                      </a:lnTo>
                      <a:lnTo>
                        <a:pt x="41" y="21"/>
                      </a:lnTo>
                      <a:lnTo>
                        <a:pt x="46" y="18"/>
                      </a:lnTo>
                      <a:lnTo>
                        <a:pt x="48" y="16"/>
                      </a:lnTo>
                      <a:lnTo>
                        <a:pt x="51" y="14"/>
                      </a:lnTo>
                      <a:lnTo>
                        <a:pt x="53" y="13"/>
                      </a:lnTo>
                      <a:lnTo>
                        <a:pt x="56" y="12"/>
                      </a:lnTo>
                      <a:lnTo>
                        <a:pt x="59" y="10"/>
                      </a:lnTo>
                      <a:lnTo>
                        <a:pt x="76" y="1"/>
                      </a:lnTo>
                      <a:lnTo>
                        <a:pt x="79" y="1"/>
                      </a:lnTo>
                      <a:lnTo>
                        <a:pt x="80" y="1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96" name="Freeform 208"/>
                <p:cNvSpPr>
                  <a:spLocks/>
                </p:cNvSpPr>
                <p:nvPr/>
              </p:nvSpPr>
              <p:spPr bwMode="auto">
                <a:xfrm>
                  <a:off x="797" y="1863"/>
                  <a:ext cx="17" cy="11"/>
                </a:xfrm>
                <a:custGeom>
                  <a:avLst/>
                  <a:gdLst/>
                  <a:ahLst/>
                  <a:cxnLst>
                    <a:cxn ang="0">
                      <a:pos x="81" y="2"/>
                    </a:cxn>
                    <a:cxn ang="0">
                      <a:pos x="81" y="2"/>
                    </a:cxn>
                    <a:cxn ang="0">
                      <a:pos x="81" y="1"/>
                    </a:cxn>
                    <a:cxn ang="0">
                      <a:pos x="81" y="0"/>
                    </a:cxn>
                    <a:cxn ang="0">
                      <a:pos x="80" y="0"/>
                    </a:cxn>
                    <a:cxn ang="0">
                      <a:pos x="80" y="0"/>
                    </a:cxn>
                    <a:cxn ang="0">
                      <a:pos x="76" y="0"/>
                    </a:cxn>
                    <a:cxn ang="0">
                      <a:pos x="69" y="5"/>
                    </a:cxn>
                    <a:cxn ang="0">
                      <a:pos x="65" y="6"/>
                    </a:cxn>
                    <a:cxn ang="0">
                      <a:pos x="63" y="7"/>
                    </a:cxn>
                    <a:cxn ang="0">
                      <a:pos x="60" y="8"/>
                    </a:cxn>
                    <a:cxn ang="0">
                      <a:pos x="58" y="9"/>
                    </a:cxn>
                    <a:cxn ang="0">
                      <a:pos x="56" y="11"/>
                    </a:cxn>
                    <a:cxn ang="0">
                      <a:pos x="52" y="12"/>
                    </a:cxn>
                    <a:cxn ang="0">
                      <a:pos x="48" y="15"/>
                    </a:cxn>
                    <a:cxn ang="0">
                      <a:pos x="45" y="17"/>
                    </a:cxn>
                    <a:cxn ang="0">
                      <a:pos x="39" y="20"/>
                    </a:cxn>
                    <a:cxn ang="0">
                      <a:pos x="38" y="22"/>
                    </a:cxn>
                    <a:cxn ang="0">
                      <a:pos x="35" y="23"/>
                    </a:cxn>
                    <a:cxn ang="0">
                      <a:pos x="33" y="24"/>
                    </a:cxn>
                    <a:cxn ang="0">
                      <a:pos x="27" y="29"/>
                    </a:cxn>
                    <a:cxn ang="0">
                      <a:pos x="25" y="31"/>
                    </a:cxn>
                    <a:cxn ang="0">
                      <a:pos x="23" y="33"/>
                    </a:cxn>
                    <a:cxn ang="0">
                      <a:pos x="21" y="35"/>
                    </a:cxn>
                    <a:cxn ang="0">
                      <a:pos x="15" y="39"/>
                    </a:cxn>
                    <a:cxn ang="0">
                      <a:pos x="13" y="42"/>
                    </a:cxn>
                    <a:cxn ang="0">
                      <a:pos x="11" y="44"/>
                    </a:cxn>
                    <a:cxn ang="0">
                      <a:pos x="1" y="53"/>
                    </a:cxn>
                    <a:cxn ang="0">
                      <a:pos x="0" y="56"/>
                    </a:cxn>
                    <a:cxn ang="0">
                      <a:pos x="0" y="56"/>
                    </a:cxn>
                    <a:cxn ang="0">
                      <a:pos x="0" y="56"/>
                    </a:cxn>
                    <a:cxn ang="0">
                      <a:pos x="0" y="56"/>
                    </a:cxn>
                    <a:cxn ang="0">
                      <a:pos x="0" y="56"/>
                    </a:cxn>
                    <a:cxn ang="0">
                      <a:pos x="0" y="57"/>
                    </a:cxn>
                    <a:cxn ang="0">
                      <a:pos x="1" y="57"/>
                    </a:cxn>
                    <a:cxn ang="0">
                      <a:pos x="1" y="56"/>
                    </a:cxn>
                    <a:cxn ang="0">
                      <a:pos x="1" y="56"/>
                    </a:cxn>
                    <a:cxn ang="0">
                      <a:pos x="2" y="54"/>
                    </a:cxn>
                    <a:cxn ang="0">
                      <a:pos x="12" y="44"/>
                    </a:cxn>
                    <a:cxn ang="0">
                      <a:pos x="14" y="42"/>
                    </a:cxn>
                    <a:cxn ang="0">
                      <a:pos x="16" y="41"/>
                    </a:cxn>
                    <a:cxn ang="0">
                      <a:pos x="21" y="36"/>
                    </a:cxn>
                    <a:cxn ang="0">
                      <a:pos x="23" y="34"/>
                    </a:cxn>
                    <a:cxn ang="0">
                      <a:pos x="26" y="32"/>
                    </a:cxn>
                    <a:cxn ang="0">
                      <a:pos x="28" y="31"/>
                    </a:cxn>
                    <a:cxn ang="0">
                      <a:pos x="33" y="26"/>
                    </a:cxn>
                    <a:cxn ang="0">
                      <a:pos x="36" y="24"/>
                    </a:cxn>
                    <a:cxn ang="0">
                      <a:pos x="38" y="23"/>
                    </a:cxn>
                    <a:cxn ang="0">
                      <a:pos x="40" y="21"/>
                    </a:cxn>
                    <a:cxn ang="0">
                      <a:pos x="46" y="18"/>
                    </a:cxn>
                    <a:cxn ang="0">
                      <a:pos x="48" y="17"/>
                    </a:cxn>
                    <a:cxn ang="0">
                      <a:pos x="53" y="13"/>
                    </a:cxn>
                    <a:cxn ang="0">
                      <a:pos x="56" y="12"/>
                    </a:cxn>
                    <a:cxn ang="0">
                      <a:pos x="59" y="11"/>
                    </a:cxn>
                    <a:cxn ang="0">
                      <a:pos x="61" y="10"/>
                    </a:cxn>
                    <a:cxn ang="0">
                      <a:pos x="64" y="9"/>
                    </a:cxn>
                    <a:cxn ang="0">
                      <a:pos x="67" y="7"/>
                    </a:cxn>
                    <a:cxn ang="0">
                      <a:pos x="69" y="6"/>
                    </a:cxn>
                    <a:cxn ang="0">
                      <a:pos x="76" y="2"/>
                    </a:cxn>
                    <a:cxn ang="0">
                      <a:pos x="80" y="2"/>
                    </a:cxn>
                    <a:cxn ang="0">
                      <a:pos x="81" y="2"/>
                    </a:cxn>
                  </a:cxnLst>
                  <a:rect l="0" t="0" r="r" b="b"/>
                  <a:pathLst>
                    <a:path w="81" h="57">
                      <a:moveTo>
                        <a:pt x="81" y="2"/>
                      </a:moveTo>
                      <a:lnTo>
                        <a:pt x="81" y="2"/>
                      </a:lnTo>
                      <a:lnTo>
                        <a:pt x="81" y="1"/>
                      </a:lnTo>
                      <a:lnTo>
                        <a:pt x="81" y="0"/>
                      </a:lnTo>
                      <a:lnTo>
                        <a:pt x="80" y="0"/>
                      </a:lnTo>
                      <a:lnTo>
                        <a:pt x="80" y="0"/>
                      </a:lnTo>
                      <a:lnTo>
                        <a:pt x="76" y="0"/>
                      </a:lnTo>
                      <a:lnTo>
                        <a:pt x="69" y="5"/>
                      </a:lnTo>
                      <a:lnTo>
                        <a:pt x="65" y="6"/>
                      </a:lnTo>
                      <a:lnTo>
                        <a:pt x="63" y="7"/>
                      </a:lnTo>
                      <a:lnTo>
                        <a:pt x="60" y="8"/>
                      </a:lnTo>
                      <a:lnTo>
                        <a:pt x="58" y="9"/>
                      </a:lnTo>
                      <a:lnTo>
                        <a:pt x="56" y="11"/>
                      </a:lnTo>
                      <a:lnTo>
                        <a:pt x="52" y="12"/>
                      </a:lnTo>
                      <a:lnTo>
                        <a:pt x="48" y="15"/>
                      </a:lnTo>
                      <a:lnTo>
                        <a:pt x="45" y="17"/>
                      </a:lnTo>
                      <a:lnTo>
                        <a:pt x="39" y="20"/>
                      </a:lnTo>
                      <a:lnTo>
                        <a:pt x="38" y="22"/>
                      </a:lnTo>
                      <a:lnTo>
                        <a:pt x="35" y="23"/>
                      </a:lnTo>
                      <a:lnTo>
                        <a:pt x="33" y="24"/>
                      </a:lnTo>
                      <a:lnTo>
                        <a:pt x="27" y="29"/>
                      </a:lnTo>
                      <a:lnTo>
                        <a:pt x="25" y="31"/>
                      </a:lnTo>
                      <a:lnTo>
                        <a:pt x="23" y="33"/>
                      </a:lnTo>
                      <a:lnTo>
                        <a:pt x="21" y="35"/>
                      </a:lnTo>
                      <a:lnTo>
                        <a:pt x="15" y="39"/>
                      </a:lnTo>
                      <a:lnTo>
                        <a:pt x="13" y="42"/>
                      </a:lnTo>
                      <a:lnTo>
                        <a:pt x="11" y="44"/>
                      </a:lnTo>
                      <a:lnTo>
                        <a:pt x="1" y="53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1" y="57"/>
                      </a:lnTo>
                      <a:lnTo>
                        <a:pt x="1" y="56"/>
                      </a:lnTo>
                      <a:lnTo>
                        <a:pt x="1" y="56"/>
                      </a:lnTo>
                      <a:lnTo>
                        <a:pt x="2" y="54"/>
                      </a:lnTo>
                      <a:lnTo>
                        <a:pt x="12" y="44"/>
                      </a:lnTo>
                      <a:lnTo>
                        <a:pt x="14" y="42"/>
                      </a:lnTo>
                      <a:lnTo>
                        <a:pt x="16" y="41"/>
                      </a:lnTo>
                      <a:lnTo>
                        <a:pt x="21" y="36"/>
                      </a:lnTo>
                      <a:lnTo>
                        <a:pt x="23" y="34"/>
                      </a:lnTo>
                      <a:lnTo>
                        <a:pt x="26" y="32"/>
                      </a:lnTo>
                      <a:lnTo>
                        <a:pt x="28" y="31"/>
                      </a:lnTo>
                      <a:lnTo>
                        <a:pt x="33" y="26"/>
                      </a:lnTo>
                      <a:lnTo>
                        <a:pt x="36" y="24"/>
                      </a:lnTo>
                      <a:lnTo>
                        <a:pt x="38" y="23"/>
                      </a:lnTo>
                      <a:lnTo>
                        <a:pt x="40" y="21"/>
                      </a:lnTo>
                      <a:lnTo>
                        <a:pt x="46" y="18"/>
                      </a:lnTo>
                      <a:lnTo>
                        <a:pt x="48" y="17"/>
                      </a:lnTo>
                      <a:lnTo>
                        <a:pt x="53" y="13"/>
                      </a:lnTo>
                      <a:lnTo>
                        <a:pt x="56" y="12"/>
                      </a:lnTo>
                      <a:lnTo>
                        <a:pt x="59" y="11"/>
                      </a:lnTo>
                      <a:lnTo>
                        <a:pt x="61" y="10"/>
                      </a:lnTo>
                      <a:lnTo>
                        <a:pt x="64" y="9"/>
                      </a:lnTo>
                      <a:lnTo>
                        <a:pt x="67" y="7"/>
                      </a:lnTo>
                      <a:lnTo>
                        <a:pt x="69" y="6"/>
                      </a:lnTo>
                      <a:lnTo>
                        <a:pt x="76" y="2"/>
                      </a:lnTo>
                      <a:lnTo>
                        <a:pt x="80" y="2"/>
                      </a:lnTo>
                      <a:lnTo>
                        <a:pt x="81" y="2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97" name="Freeform 209"/>
                <p:cNvSpPr>
                  <a:spLocks/>
                </p:cNvSpPr>
                <p:nvPr/>
              </p:nvSpPr>
              <p:spPr bwMode="auto">
                <a:xfrm>
                  <a:off x="791" y="1858"/>
                  <a:ext cx="16" cy="12"/>
                </a:xfrm>
                <a:custGeom>
                  <a:avLst/>
                  <a:gdLst/>
                  <a:ahLst/>
                  <a:cxnLst>
                    <a:cxn ang="0">
                      <a:pos x="81" y="2"/>
                    </a:cxn>
                    <a:cxn ang="0">
                      <a:pos x="81" y="2"/>
                    </a:cxn>
                    <a:cxn ang="0">
                      <a:pos x="81" y="0"/>
                    </a:cxn>
                    <a:cxn ang="0">
                      <a:pos x="81" y="0"/>
                    </a:cxn>
                    <a:cxn ang="0">
                      <a:pos x="80" y="0"/>
                    </a:cxn>
                    <a:cxn ang="0">
                      <a:pos x="81" y="0"/>
                    </a:cxn>
                    <a:cxn ang="0">
                      <a:pos x="77" y="0"/>
                    </a:cxn>
                    <a:cxn ang="0">
                      <a:pos x="65" y="6"/>
                    </a:cxn>
                    <a:cxn ang="0">
                      <a:pos x="61" y="7"/>
                    </a:cxn>
                    <a:cxn ang="0">
                      <a:pos x="59" y="9"/>
                    </a:cxn>
                    <a:cxn ang="0">
                      <a:pos x="56" y="10"/>
                    </a:cxn>
                    <a:cxn ang="0">
                      <a:pos x="54" y="11"/>
                    </a:cxn>
                    <a:cxn ang="0">
                      <a:pos x="51" y="14"/>
                    </a:cxn>
                    <a:cxn ang="0">
                      <a:pos x="45" y="17"/>
                    </a:cxn>
                    <a:cxn ang="0">
                      <a:pos x="43" y="18"/>
                    </a:cxn>
                    <a:cxn ang="0">
                      <a:pos x="41" y="19"/>
                    </a:cxn>
                    <a:cxn ang="0">
                      <a:pos x="39" y="21"/>
                    </a:cxn>
                    <a:cxn ang="0">
                      <a:pos x="35" y="22"/>
                    </a:cxn>
                    <a:cxn ang="0">
                      <a:pos x="33" y="24"/>
                    </a:cxn>
                    <a:cxn ang="0">
                      <a:pos x="31" y="27"/>
                    </a:cxn>
                    <a:cxn ang="0">
                      <a:pos x="28" y="29"/>
                    </a:cxn>
                    <a:cxn ang="0">
                      <a:pos x="25" y="31"/>
                    </a:cxn>
                    <a:cxn ang="0">
                      <a:pos x="23" y="33"/>
                    </a:cxn>
                    <a:cxn ang="0">
                      <a:pos x="21" y="34"/>
                    </a:cxn>
                    <a:cxn ang="0">
                      <a:pos x="18" y="36"/>
                    </a:cxn>
                    <a:cxn ang="0">
                      <a:pos x="17" y="39"/>
                    </a:cxn>
                    <a:cxn ang="0">
                      <a:pos x="11" y="43"/>
                    </a:cxn>
                    <a:cxn ang="0">
                      <a:pos x="9" y="45"/>
                    </a:cxn>
                    <a:cxn ang="0">
                      <a:pos x="1" y="53"/>
                    </a:cxn>
                    <a:cxn ang="0">
                      <a:pos x="0" y="55"/>
                    </a:cxn>
                    <a:cxn ang="0">
                      <a:pos x="1" y="55"/>
                    </a:cxn>
                    <a:cxn ang="0">
                      <a:pos x="0" y="55"/>
                    </a:cxn>
                    <a:cxn ang="0">
                      <a:pos x="0" y="56"/>
                    </a:cxn>
                    <a:cxn ang="0">
                      <a:pos x="1" y="56"/>
                    </a:cxn>
                    <a:cxn ang="0">
                      <a:pos x="1" y="56"/>
                    </a:cxn>
                    <a:cxn ang="0">
                      <a:pos x="1" y="56"/>
                    </a:cxn>
                    <a:cxn ang="0">
                      <a:pos x="1" y="56"/>
                    </a:cxn>
                    <a:cxn ang="0">
                      <a:pos x="3" y="56"/>
                    </a:cxn>
                    <a:cxn ang="0">
                      <a:pos x="4" y="54"/>
                    </a:cxn>
                    <a:cxn ang="0">
                      <a:pos x="10" y="46"/>
                    </a:cxn>
                    <a:cxn ang="0">
                      <a:pos x="12" y="44"/>
                    </a:cxn>
                    <a:cxn ang="0">
                      <a:pos x="17" y="40"/>
                    </a:cxn>
                    <a:cxn ang="0">
                      <a:pos x="19" y="37"/>
                    </a:cxn>
                    <a:cxn ang="0">
                      <a:pos x="21" y="36"/>
                    </a:cxn>
                    <a:cxn ang="0">
                      <a:pos x="24" y="34"/>
                    </a:cxn>
                    <a:cxn ang="0">
                      <a:pos x="27" y="31"/>
                    </a:cxn>
                    <a:cxn ang="0">
                      <a:pos x="29" y="30"/>
                    </a:cxn>
                    <a:cxn ang="0">
                      <a:pos x="32" y="28"/>
                    </a:cxn>
                    <a:cxn ang="0">
                      <a:pos x="34" y="27"/>
                    </a:cxn>
                    <a:cxn ang="0">
                      <a:pos x="36" y="24"/>
                    </a:cxn>
                    <a:cxn ang="0">
                      <a:pos x="39" y="23"/>
                    </a:cxn>
                    <a:cxn ang="0">
                      <a:pos x="42" y="21"/>
                    </a:cxn>
                    <a:cxn ang="0">
                      <a:pos x="44" y="19"/>
                    </a:cxn>
                    <a:cxn ang="0">
                      <a:pos x="46" y="18"/>
                    </a:cxn>
                    <a:cxn ang="0">
                      <a:pos x="52" y="15"/>
                    </a:cxn>
                    <a:cxn ang="0">
                      <a:pos x="54" y="14"/>
                    </a:cxn>
                    <a:cxn ang="0">
                      <a:pos x="57" y="12"/>
                    </a:cxn>
                    <a:cxn ang="0">
                      <a:pos x="59" y="10"/>
                    </a:cxn>
                    <a:cxn ang="0">
                      <a:pos x="63" y="9"/>
                    </a:cxn>
                    <a:cxn ang="0">
                      <a:pos x="65" y="8"/>
                    </a:cxn>
                    <a:cxn ang="0">
                      <a:pos x="77" y="2"/>
                    </a:cxn>
                    <a:cxn ang="0">
                      <a:pos x="81" y="2"/>
                    </a:cxn>
                    <a:cxn ang="0">
                      <a:pos x="81" y="2"/>
                    </a:cxn>
                  </a:cxnLst>
                  <a:rect l="0" t="0" r="r" b="b"/>
                  <a:pathLst>
                    <a:path w="81" h="56">
                      <a:moveTo>
                        <a:pt x="81" y="2"/>
                      </a:moveTo>
                      <a:lnTo>
                        <a:pt x="81" y="2"/>
                      </a:lnTo>
                      <a:lnTo>
                        <a:pt x="81" y="0"/>
                      </a:lnTo>
                      <a:lnTo>
                        <a:pt x="81" y="0"/>
                      </a:lnTo>
                      <a:lnTo>
                        <a:pt x="80" y="0"/>
                      </a:lnTo>
                      <a:lnTo>
                        <a:pt x="81" y="0"/>
                      </a:lnTo>
                      <a:lnTo>
                        <a:pt x="77" y="0"/>
                      </a:lnTo>
                      <a:lnTo>
                        <a:pt x="65" y="6"/>
                      </a:lnTo>
                      <a:lnTo>
                        <a:pt x="61" y="7"/>
                      </a:lnTo>
                      <a:lnTo>
                        <a:pt x="59" y="9"/>
                      </a:lnTo>
                      <a:lnTo>
                        <a:pt x="56" y="10"/>
                      </a:lnTo>
                      <a:lnTo>
                        <a:pt x="54" y="11"/>
                      </a:lnTo>
                      <a:lnTo>
                        <a:pt x="51" y="14"/>
                      </a:lnTo>
                      <a:lnTo>
                        <a:pt x="45" y="17"/>
                      </a:lnTo>
                      <a:lnTo>
                        <a:pt x="43" y="18"/>
                      </a:lnTo>
                      <a:lnTo>
                        <a:pt x="41" y="19"/>
                      </a:lnTo>
                      <a:lnTo>
                        <a:pt x="39" y="21"/>
                      </a:lnTo>
                      <a:lnTo>
                        <a:pt x="35" y="22"/>
                      </a:lnTo>
                      <a:lnTo>
                        <a:pt x="33" y="24"/>
                      </a:lnTo>
                      <a:lnTo>
                        <a:pt x="31" y="27"/>
                      </a:lnTo>
                      <a:lnTo>
                        <a:pt x="28" y="29"/>
                      </a:lnTo>
                      <a:lnTo>
                        <a:pt x="25" y="31"/>
                      </a:lnTo>
                      <a:lnTo>
                        <a:pt x="23" y="33"/>
                      </a:lnTo>
                      <a:lnTo>
                        <a:pt x="21" y="34"/>
                      </a:lnTo>
                      <a:lnTo>
                        <a:pt x="18" y="36"/>
                      </a:lnTo>
                      <a:lnTo>
                        <a:pt x="17" y="39"/>
                      </a:lnTo>
                      <a:lnTo>
                        <a:pt x="11" y="43"/>
                      </a:lnTo>
                      <a:lnTo>
                        <a:pt x="9" y="45"/>
                      </a:lnTo>
                      <a:lnTo>
                        <a:pt x="1" y="53"/>
                      </a:lnTo>
                      <a:lnTo>
                        <a:pt x="0" y="55"/>
                      </a:lnTo>
                      <a:lnTo>
                        <a:pt x="1" y="55"/>
                      </a:lnTo>
                      <a:lnTo>
                        <a:pt x="0" y="55"/>
                      </a:lnTo>
                      <a:lnTo>
                        <a:pt x="0" y="56"/>
                      </a:lnTo>
                      <a:lnTo>
                        <a:pt x="1" y="56"/>
                      </a:lnTo>
                      <a:lnTo>
                        <a:pt x="1" y="56"/>
                      </a:lnTo>
                      <a:lnTo>
                        <a:pt x="1" y="56"/>
                      </a:lnTo>
                      <a:lnTo>
                        <a:pt x="1" y="56"/>
                      </a:lnTo>
                      <a:lnTo>
                        <a:pt x="3" y="56"/>
                      </a:lnTo>
                      <a:lnTo>
                        <a:pt x="4" y="54"/>
                      </a:lnTo>
                      <a:lnTo>
                        <a:pt x="10" y="46"/>
                      </a:lnTo>
                      <a:lnTo>
                        <a:pt x="12" y="44"/>
                      </a:lnTo>
                      <a:lnTo>
                        <a:pt x="17" y="40"/>
                      </a:lnTo>
                      <a:lnTo>
                        <a:pt x="19" y="37"/>
                      </a:lnTo>
                      <a:lnTo>
                        <a:pt x="21" y="36"/>
                      </a:lnTo>
                      <a:lnTo>
                        <a:pt x="24" y="34"/>
                      </a:lnTo>
                      <a:lnTo>
                        <a:pt x="27" y="31"/>
                      </a:lnTo>
                      <a:lnTo>
                        <a:pt x="29" y="30"/>
                      </a:lnTo>
                      <a:lnTo>
                        <a:pt x="32" y="28"/>
                      </a:lnTo>
                      <a:lnTo>
                        <a:pt x="34" y="27"/>
                      </a:lnTo>
                      <a:lnTo>
                        <a:pt x="36" y="24"/>
                      </a:lnTo>
                      <a:lnTo>
                        <a:pt x="39" y="23"/>
                      </a:lnTo>
                      <a:lnTo>
                        <a:pt x="42" y="21"/>
                      </a:lnTo>
                      <a:lnTo>
                        <a:pt x="44" y="19"/>
                      </a:lnTo>
                      <a:lnTo>
                        <a:pt x="46" y="18"/>
                      </a:lnTo>
                      <a:lnTo>
                        <a:pt x="52" y="15"/>
                      </a:lnTo>
                      <a:lnTo>
                        <a:pt x="54" y="14"/>
                      </a:lnTo>
                      <a:lnTo>
                        <a:pt x="57" y="12"/>
                      </a:lnTo>
                      <a:lnTo>
                        <a:pt x="59" y="10"/>
                      </a:lnTo>
                      <a:lnTo>
                        <a:pt x="63" y="9"/>
                      </a:lnTo>
                      <a:lnTo>
                        <a:pt x="65" y="8"/>
                      </a:lnTo>
                      <a:lnTo>
                        <a:pt x="77" y="2"/>
                      </a:lnTo>
                      <a:lnTo>
                        <a:pt x="81" y="2"/>
                      </a:lnTo>
                      <a:lnTo>
                        <a:pt x="81" y="2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98" name="Freeform 210"/>
                <p:cNvSpPr>
                  <a:spLocks/>
                </p:cNvSpPr>
                <p:nvPr/>
              </p:nvSpPr>
              <p:spPr bwMode="auto">
                <a:xfrm>
                  <a:off x="784" y="1854"/>
                  <a:ext cx="16" cy="11"/>
                </a:xfrm>
                <a:custGeom>
                  <a:avLst/>
                  <a:gdLst/>
                  <a:ahLst/>
                  <a:cxnLst>
                    <a:cxn ang="0">
                      <a:pos x="80" y="2"/>
                    </a:cxn>
                    <a:cxn ang="0">
                      <a:pos x="80" y="1"/>
                    </a:cxn>
                    <a:cxn ang="0">
                      <a:pos x="80" y="1"/>
                    </a:cxn>
                    <a:cxn ang="0">
                      <a:pos x="80" y="0"/>
                    </a:cxn>
                    <a:cxn ang="0">
                      <a:pos x="79" y="0"/>
                    </a:cxn>
                    <a:cxn ang="0">
                      <a:pos x="80" y="0"/>
                    </a:cxn>
                    <a:cxn ang="0">
                      <a:pos x="76" y="0"/>
                    </a:cxn>
                    <a:cxn ang="0">
                      <a:pos x="64" y="6"/>
                    </a:cxn>
                    <a:cxn ang="0">
                      <a:pos x="61" y="7"/>
                    </a:cxn>
                    <a:cxn ang="0">
                      <a:pos x="59" y="8"/>
                    </a:cxn>
                    <a:cxn ang="0">
                      <a:pos x="55" y="10"/>
                    </a:cxn>
                    <a:cxn ang="0">
                      <a:pos x="53" y="12"/>
                    </a:cxn>
                    <a:cxn ang="0">
                      <a:pos x="50" y="13"/>
                    </a:cxn>
                    <a:cxn ang="0">
                      <a:pos x="48" y="15"/>
                    </a:cxn>
                    <a:cxn ang="0">
                      <a:pos x="45" y="16"/>
                    </a:cxn>
                    <a:cxn ang="0">
                      <a:pos x="40" y="19"/>
                    </a:cxn>
                    <a:cxn ang="0">
                      <a:pos x="38" y="21"/>
                    </a:cxn>
                    <a:cxn ang="0">
                      <a:pos x="35" y="22"/>
                    </a:cxn>
                    <a:cxn ang="0">
                      <a:pos x="32" y="25"/>
                    </a:cxn>
                    <a:cxn ang="0">
                      <a:pos x="28" y="28"/>
                    </a:cxn>
                    <a:cxn ang="0">
                      <a:pos x="25" y="30"/>
                    </a:cxn>
                    <a:cxn ang="0">
                      <a:pos x="20" y="34"/>
                    </a:cxn>
                    <a:cxn ang="0">
                      <a:pos x="18" y="37"/>
                    </a:cxn>
                    <a:cxn ang="0">
                      <a:pos x="16" y="39"/>
                    </a:cxn>
                    <a:cxn ang="0">
                      <a:pos x="13" y="41"/>
                    </a:cxn>
                    <a:cxn ang="0">
                      <a:pos x="1" y="52"/>
                    </a:cxn>
                    <a:cxn ang="0">
                      <a:pos x="0" y="55"/>
                    </a:cxn>
                    <a:cxn ang="0">
                      <a:pos x="1" y="55"/>
                    </a:cxn>
                    <a:cxn ang="0">
                      <a:pos x="0" y="55"/>
                    </a:cxn>
                    <a:cxn ang="0">
                      <a:pos x="0" y="55"/>
                    </a:cxn>
                    <a:cxn ang="0">
                      <a:pos x="1" y="55"/>
                    </a:cxn>
                    <a:cxn ang="0">
                      <a:pos x="1" y="56"/>
                    </a:cxn>
                    <a:cxn ang="0">
                      <a:pos x="1" y="56"/>
                    </a:cxn>
                    <a:cxn ang="0">
                      <a:pos x="1" y="55"/>
                    </a:cxn>
                    <a:cxn ang="0">
                      <a:pos x="2" y="55"/>
                    </a:cxn>
                    <a:cxn ang="0">
                      <a:pos x="3" y="53"/>
                    </a:cxn>
                    <a:cxn ang="0">
                      <a:pos x="14" y="41"/>
                    </a:cxn>
                    <a:cxn ang="0">
                      <a:pos x="16" y="40"/>
                    </a:cxn>
                    <a:cxn ang="0">
                      <a:pos x="19" y="37"/>
                    </a:cxn>
                    <a:cxn ang="0">
                      <a:pos x="21" y="36"/>
                    </a:cxn>
                    <a:cxn ang="0">
                      <a:pos x="26" y="31"/>
                    </a:cxn>
                    <a:cxn ang="0">
                      <a:pos x="28" y="30"/>
                    </a:cxn>
                    <a:cxn ang="0">
                      <a:pos x="33" y="26"/>
                    </a:cxn>
                    <a:cxn ang="0">
                      <a:pos x="36" y="25"/>
                    </a:cxn>
                    <a:cxn ang="0">
                      <a:pos x="38" y="22"/>
                    </a:cxn>
                    <a:cxn ang="0">
                      <a:pos x="41" y="21"/>
                    </a:cxn>
                    <a:cxn ang="0">
                      <a:pos x="45" y="17"/>
                    </a:cxn>
                    <a:cxn ang="0">
                      <a:pos x="49" y="16"/>
                    </a:cxn>
                    <a:cxn ang="0">
                      <a:pos x="51" y="15"/>
                    </a:cxn>
                    <a:cxn ang="0">
                      <a:pos x="53" y="13"/>
                    </a:cxn>
                    <a:cxn ang="0">
                      <a:pos x="56" y="12"/>
                    </a:cxn>
                    <a:cxn ang="0">
                      <a:pos x="59" y="10"/>
                    </a:cxn>
                    <a:cxn ang="0">
                      <a:pos x="62" y="9"/>
                    </a:cxn>
                    <a:cxn ang="0">
                      <a:pos x="64" y="7"/>
                    </a:cxn>
                    <a:cxn ang="0">
                      <a:pos x="76" y="2"/>
                    </a:cxn>
                    <a:cxn ang="0">
                      <a:pos x="80" y="2"/>
                    </a:cxn>
                    <a:cxn ang="0">
                      <a:pos x="80" y="2"/>
                    </a:cxn>
                  </a:cxnLst>
                  <a:rect l="0" t="0" r="r" b="b"/>
                  <a:pathLst>
                    <a:path w="80" h="56">
                      <a:moveTo>
                        <a:pt x="80" y="2"/>
                      </a:moveTo>
                      <a:lnTo>
                        <a:pt x="80" y="1"/>
                      </a:lnTo>
                      <a:lnTo>
                        <a:pt x="80" y="1"/>
                      </a:lnTo>
                      <a:lnTo>
                        <a:pt x="80" y="0"/>
                      </a:lnTo>
                      <a:lnTo>
                        <a:pt x="79" y="0"/>
                      </a:lnTo>
                      <a:lnTo>
                        <a:pt x="80" y="0"/>
                      </a:lnTo>
                      <a:lnTo>
                        <a:pt x="76" y="0"/>
                      </a:lnTo>
                      <a:lnTo>
                        <a:pt x="64" y="6"/>
                      </a:lnTo>
                      <a:lnTo>
                        <a:pt x="61" y="7"/>
                      </a:lnTo>
                      <a:lnTo>
                        <a:pt x="59" y="8"/>
                      </a:lnTo>
                      <a:lnTo>
                        <a:pt x="55" y="10"/>
                      </a:lnTo>
                      <a:lnTo>
                        <a:pt x="53" y="12"/>
                      </a:lnTo>
                      <a:lnTo>
                        <a:pt x="50" y="13"/>
                      </a:lnTo>
                      <a:lnTo>
                        <a:pt x="48" y="15"/>
                      </a:lnTo>
                      <a:lnTo>
                        <a:pt x="45" y="16"/>
                      </a:lnTo>
                      <a:lnTo>
                        <a:pt x="40" y="19"/>
                      </a:lnTo>
                      <a:lnTo>
                        <a:pt x="38" y="21"/>
                      </a:lnTo>
                      <a:lnTo>
                        <a:pt x="35" y="22"/>
                      </a:lnTo>
                      <a:lnTo>
                        <a:pt x="32" y="25"/>
                      </a:lnTo>
                      <a:lnTo>
                        <a:pt x="28" y="28"/>
                      </a:lnTo>
                      <a:lnTo>
                        <a:pt x="25" y="30"/>
                      </a:lnTo>
                      <a:lnTo>
                        <a:pt x="20" y="34"/>
                      </a:lnTo>
                      <a:lnTo>
                        <a:pt x="18" y="37"/>
                      </a:lnTo>
                      <a:lnTo>
                        <a:pt x="16" y="39"/>
                      </a:lnTo>
                      <a:lnTo>
                        <a:pt x="13" y="41"/>
                      </a:lnTo>
                      <a:lnTo>
                        <a:pt x="1" y="52"/>
                      </a:lnTo>
                      <a:lnTo>
                        <a:pt x="0" y="55"/>
                      </a:lnTo>
                      <a:lnTo>
                        <a:pt x="1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1" y="55"/>
                      </a:lnTo>
                      <a:lnTo>
                        <a:pt x="1" y="56"/>
                      </a:lnTo>
                      <a:lnTo>
                        <a:pt x="1" y="56"/>
                      </a:lnTo>
                      <a:lnTo>
                        <a:pt x="1" y="55"/>
                      </a:lnTo>
                      <a:lnTo>
                        <a:pt x="2" y="55"/>
                      </a:lnTo>
                      <a:lnTo>
                        <a:pt x="3" y="53"/>
                      </a:lnTo>
                      <a:lnTo>
                        <a:pt x="14" y="41"/>
                      </a:lnTo>
                      <a:lnTo>
                        <a:pt x="16" y="40"/>
                      </a:lnTo>
                      <a:lnTo>
                        <a:pt x="19" y="37"/>
                      </a:lnTo>
                      <a:lnTo>
                        <a:pt x="21" y="36"/>
                      </a:lnTo>
                      <a:lnTo>
                        <a:pt x="26" y="31"/>
                      </a:lnTo>
                      <a:lnTo>
                        <a:pt x="28" y="30"/>
                      </a:lnTo>
                      <a:lnTo>
                        <a:pt x="33" y="26"/>
                      </a:lnTo>
                      <a:lnTo>
                        <a:pt x="36" y="25"/>
                      </a:lnTo>
                      <a:lnTo>
                        <a:pt x="38" y="22"/>
                      </a:lnTo>
                      <a:lnTo>
                        <a:pt x="41" y="21"/>
                      </a:lnTo>
                      <a:lnTo>
                        <a:pt x="45" y="17"/>
                      </a:lnTo>
                      <a:lnTo>
                        <a:pt x="49" y="16"/>
                      </a:lnTo>
                      <a:lnTo>
                        <a:pt x="51" y="15"/>
                      </a:lnTo>
                      <a:lnTo>
                        <a:pt x="53" y="13"/>
                      </a:lnTo>
                      <a:lnTo>
                        <a:pt x="56" y="12"/>
                      </a:lnTo>
                      <a:lnTo>
                        <a:pt x="59" y="10"/>
                      </a:lnTo>
                      <a:lnTo>
                        <a:pt x="62" y="9"/>
                      </a:lnTo>
                      <a:lnTo>
                        <a:pt x="64" y="7"/>
                      </a:lnTo>
                      <a:lnTo>
                        <a:pt x="76" y="2"/>
                      </a:lnTo>
                      <a:lnTo>
                        <a:pt x="80" y="2"/>
                      </a:lnTo>
                      <a:lnTo>
                        <a:pt x="80" y="2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99" name="Freeform 211"/>
                <p:cNvSpPr>
                  <a:spLocks/>
                </p:cNvSpPr>
                <p:nvPr/>
              </p:nvSpPr>
              <p:spPr bwMode="auto">
                <a:xfrm>
                  <a:off x="771" y="1845"/>
                  <a:ext cx="17" cy="11"/>
                </a:xfrm>
                <a:custGeom>
                  <a:avLst/>
                  <a:gdLst/>
                  <a:ahLst/>
                  <a:cxnLst>
                    <a:cxn ang="0">
                      <a:pos x="82" y="1"/>
                    </a:cxn>
                    <a:cxn ang="0">
                      <a:pos x="81" y="0"/>
                    </a:cxn>
                    <a:cxn ang="0">
                      <a:pos x="81" y="0"/>
                    </a:cxn>
                    <a:cxn ang="0">
                      <a:pos x="65" y="6"/>
                    </a:cxn>
                    <a:cxn ang="0">
                      <a:pos x="59" y="9"/>
                    </a:cxn>
                    <a:cxn ang="0">
                      <a:pos x="54" y="12"/>
                    </a:cxn>
                    <a:cxn ang="0">
                      <a:pos x="46" y="16"/>
                    </a:cxn>
                    <a:cxn ang="0">
                      <a:pos x="41" y="19"/>
                    </a:cxn>
                    <a:cxn ang="0">
                      <a:pos x="35" y="23"/>
                    </a:cxn>
                    <a:cxn ang="0">
                      <a:pos x="31" y="26"/>
                    </a:cxn>
                    <a:cxn ang="0">
                      <a:pos x="25" y="30"/>
                    </a:cxn>
                    <a:cxn ang="0">
                      <a:pos x="21" y="35"/>
                    </a:cxn>
                    <a:cxn ang="0">
                      <a:pos x="13" y="41"/>
                    </a:cxn>
                    <a:cxn ang="0">
                      <a:pos x="10" y="46"/>
                    </a:cxn>
                    <a:cxn ang="0">
                      <a:pos x="1" y="52"/>
                    </a:cxn>
                    <a:cxn ang="0">
                      <a:pos x="1" y="55"/>
                    </a:cxn>
                    <a:cxn ang="0">
                      <a:pos x="0" y="55"/>
                    </a:cxn>
                    <a:cxn ang="0">
                      <a:pos x="1" y="57"/>
                    </a:cxn>
                    <a:cxn ang="0">
                      <a:pos x="1" y="55"/>
                    </a:cxn>
                    <a:cxn ang="0">
                      <a:pos x="3" y="53"/>
                    </a:cxn>
                    <a:cxn ang="0">
                      <a:pos x="10" y="47"/>
                    </a:cxn>
                    <a:cxn ang="0">
                      <a:pos x="14" y="42"/>
                    </a:cxn>
                    <a:cxn ang="0">
                      <a:pos x="22" y="36"/>
                    </a:cxn>
                    <a:cxn ang="0">
                      <a:pos x="26" y="31"/>
                    </a:cxn>
                    <a:cxn ang="0">
                      <a:pos x="32" y="28"/>
                    </a:cxn>
                    <a:cxn ang="0">
                      <a:pos x="36" y="25"/>
                    </a:cxn>
                    <a:cxn ang="0">
                      <a:pos x="42" y="22"/>
                    </a:cxn>
                    <a:cxn ang="0">
                      <a:pos x="46" y="18"/>
                    </a:cxn>
                    <a:cxn ang="0">
                      <a:pos x="55" y="13"/>
                    </a:cxn>
                    <a:cxn ang="0">
                      <a:pos x="59" y="11"/>
                    </a:cxn>
                    <a:cxn ang="0">
                      <a:pos x="65" y="7"/>
                    </a:cxn>
                    <a:cxn ang="0">
                      <a:pos x="81" y="2"/>
                    </a:cxn>
                  </a:cxnLst>
                  <a:rect l="0" t="0" r="r" b="b"/>
                  <a:pathLst>
                    <a:path w="82" h="57">
                      <a:moveTo>
                        <a:pt x="81" y="2"/>
                      </a:moveTo>
                      <a:lnTo>
                        <a:pt x="82" y="1"/>
                      </a:lnTo>
                      <a:lnTo>
                        <a:pt x="82" y="1"/>
                      </a:lnTo>
                      <a:lnTo>
                        <a:pt x="81" y="0"/>
                      </a:lnTo>
                      <a:lnTo>
                        <a:pt x="80" y="0"/>
                      </a:lnTo>
                      <a:lnTo>
                        <a:pt x="81" y="0"/>
                      </a:lnTo>
                      <a:lnTo>
                        <a:pt x="77" y="0"/>
                      </a:lnTo>
                      <a:lnTo>
                        <a:pt x="65" y="6"/>
                      </a:lnTo>
                      <a:lnTo>
                        <a:pt x="61" y="7"/>
                      </a:lnTo>
                      <a:lnTo>
                        <a:pt x="59" y="9"/>
                      </a:lnTo>
                      <a:lnTo>
                        <a:pt x="56" y="11"/>
                      </a:lnTo>
                      <a:lnTo>
                        <a:pt x="54" y="12"/>
                      </a:lnTo>
                      <a:lnTo>
                        <a:pt x="50" y="13"/>
                      </a:lnTo>
                      <a:lnTo>
                        <a:pt x="46" y="16"/>
                      </a:lnTo>
                      <a:lnTo>
                        <a:pt x="43" y="18"/>
                      </a:lnTo>
                      <a:lnTo>
                        <a:pt x="41" y="19"/>
                      </a:lnTo>
                      <a:lnTo>
                        <a:pt x="38" y="22"/>
                      </a:lnTo>
                      <a:lnTo>
                        <a:pt x="35" y="23"/>
                      </a:lnTo>
                      <a:lnTo>
                        <a:pt x="33" y="25"/>
                      </a:lnTo>
                      <a:lnTo>
                        <a:pt x="31" y="26"/>
                      </a:lnTo>
                      <a:lnTo>
                        <a:pt x="29" y="28"/>
                      </a:lnTo>
                      <a:lnTo>
                        <a:pt x="25" y="30"/>
                      </a:lnTo>
                      <a:lnTo>
                        <a:pt x="23" y="33"/>
                      </a:lnTo>
                      <a:lnTo>
                        <a:pt x="21" y="35"/>
                      </a:lnTo>
                      <a:lnTo>
                        <a:pt x="19" y="37"/>
                      </a:lnTo>
                      <a:lnTo>
                        <a:pt x="13" y="41"/>
                      </a:lnTo>
                      <a:lnTo>
                        <a:pt x="11" y="43"/>
                      </a:lnTo>
                      <a:lnTo>
                        <a:pt x="10" y="46"/>
                      </a:lnTo>
                      <a:lnTo>
                        <a:pt x="7" y="48"/>
                      </a:lnTo>
                      <a:lnTo>
                        <a:pt x="1" y="52"/>
                      </a:lnTo>
                      <a:lnTo>
                        <a:pt x="0" y="55"/>
                      </a:lnTo>
                      <a:lnTo>
                        <a:pt x="1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1" y="55"/>
                      </a:lnTo>
                      <a:lnTo>
                        <a:pt x="1" y="57"/>
                      </a:lnTo>
                      <a:lnTo>
                        <a:pt x="1" y="57"/>
                      </a:lnTo>
                      <a:lnTo>
                        <a:pt x="1" y="55"/>
                      </a:lnTo>
                      <a:lnTo>
                        <a:pt x="2" y="55"/>
                      </a:lnTo>
                      <a:lnTo>
                        <a:pt x="3" y="53"/>
                      </a:lnTo>
                      <a:lnTo>
                        <a:pt x="8" y="49"/>
                      </a:lnTo>
                      <a:lnTo>
                        <a:pt x="10" y="47"/>
                      </a:lnTo>
                      <a:lnTo>
                        <a:pt x="12" y="43"/>
                      </a:lnTo>
                      <a:lnTo>
                        <a:pt x="14" y="42"/>
                      </a:lnTo>
                      <a:lnTo>
                        <a:pt x="20" y="38"/>
                      </a:lnTo>
                      <a:lnTo>
                        <a:pt x="22" y="36"/>
                      </a:lnTo>
                      <a:lnTo>
                        <a:pt x="24" y="35"/>
                      </a:lnTo>
                      <a:lnTo>
                        <a:pt x="26" y="31"/>
                      </a:lnTo>
                      <a:lnTo>
                        <a:pt x="29" y="30"/>
                      </a:lnTo>
                      <a:lnTo>
                        <a:pt x="32" y="28"/>
                      </a:lnTo>
                      <a:lnTo>
                        <a:pt x="34" y="26"/>
                      </a:lnTo>
                      <a:lnTo>
                        <a:pt x="36" y="25"/>
                      </a:lnTo>
                      <a:lnTo>
                        <a:pt x="39" y="23"/>
                      </a:lnTo>
                      <a:lnTo>
                        <a:pt x="42" y="22"/>
                      </a:lnTo>
                      <a:lnTo>
                        <a:pt x="44" y="19"/>
                      </a:lnTo>
                      <a:lnTo>
                        <a:pt x="46" y="18"/>
                      </a:lnTo>
                      <a:lnTo>
                        <a:pt x="51" y="15"/>
                      </a:lnTo>
                      <a:lnTo>
                        <a:pt x="55" y="13"/>
                      </a:lnTo>
                      <a:lnTo>
                        <a:pt x="57" y="12"/>
                      </a:lnTo>
                      <a:lnTo>
                        <a:pt x="59" y="11"/>
                      </a:lnTo>
                      <a:lnTo>
                        <a:pt x="62" y="10"/>
                      </a:lnTo>
                      <a:lnTo>
                        <a:pt x="65" y="7"/>
                      </a:lnTo>
                      <a:lnTo>
                        <a:pt x="77" y="2"/>
                      </a:lnTo>
                      <a:lnTo>
                        <a:pt x="81" y="2"/>
                      </a:lnTo>
                      <a:lnTo>
                        <a:pt x="81" y="2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00" name="Freeform 212"/>
                <p:cNvSpPr>
                  <a:spLocks/>
                </p:cNvSpPr>
                <p:nvPr/>
              </p:nvSpPr>
              <p:spPr bwMode="auto">
                <a:xfrm>
                  <a:off x="765" y="1841"/>
                  <a:ext cx="16" cy="11"/>
                </a:xfrm>
                <a:custGeom>
                  <a:avLst/>
                  <a:gdLst/>
                  <a:ahLst/>
                  <a:cxnLst>
                    <a:cxn ang="0">
                      <a:pos x="81" y="2"/>
                    </a:cxn>
                    <a:cxn ang="0">
                      <a:pos x="81" y="1"/>
                    </a:cxn>
                    <a:cxn ang="0">
                      <a:pos x="81" y="1"/>
                    </a:cxn>
                    <a:cxn ang="0">
                      <a:pos x="81" y="0"/>
                    </a:cxn>
                    <a:cxn ang="0">
                      <a:pos x="80" y="0"/>
                    </a:cxn>
                    <a:cxn ang="0">
                      <a:pos x="80" y="0"/>
                    </a:cxn>
                    <a:cxn ang="0">
                      <a:pos x="77" y="0"/>
                    </a:cxn>
                    <a:cxn ang="0">
                      <a:pos x="69" y="4"/>
                    </a:cxn>
                    <a:cxn ang="0">
                      <a:pos x="67" y="4"/>
                    </a:cxn>
                    <a:cxn ang="0">
                      <a:pos x="64" y="7"/>
                    </a:cxn>
                    <a:cxn ang="0">
                      <a:pos x="59" y="9"/>
                    </a:cxn>
                    <a:cxn ang="0">
                      <a:pos x="56" y="10"/>
                    </a:cxn>
                    <a:cxn ang="0">
                      <a:pos x="54" y="11"/>
                    </a:cxn>
                    <a:cxn ang="0">
                      <a:pos x="51" y="13"/>
                    </a:cxn>
                    <a:cxn ang="0">
                      <a:pos x="48" y="14"/>
                    </a:cxn>
                    <a:cxn ang="0">
                      <a:pos x="46" y="16"/>
                    </a:cxn>
                    <a:cxn ang="0">
                      <a:pos x="41" y="20"/>
                    </a:cxn>
                    <a:cxn ang="0">
                      <a:pos x="39" y="21"/>
                    </a:cxn>
                    <a:cxn ang="0">
                      <a:pos x="36" y="23"/>
                    </a:cxn>
                    <a:cxn ang="0">
                      <a:pos x="33" y="24"/>
                    </a:cxn>
                    <a:cxn ang="0">
                      <a:pos x="29" y="28"/>
                    </a:cxn>
                    <a:cxn ang="0">
                      <a:pos x="26" y="29"/>
                    </a:cxn>
                    <a:cxn ang="0">
                      <a:pos x="21" y="35"/>
                    </a:cxn>
                    <a:cxn ang="0">
                      <a:pos x="19" y="36"/>
                    </a:cxn>
                    <a:cxn ang="0">
                      <a:pos x="14" y="40"/>
                    </a:cxn>
                    <a:cxn ang="0">
                      <a:pos x="2" y="52"/>
                    </a:cxn>
                    <a:cxn ang="0">
                      <a:pos x="0" y="55"/>
                    </a:cxn>
                    <a:cxn ang="0">
                      <a:pos x="2" y="55"/>
                    </a:cxn>
                    <a:cxn ang="0">
                      <a:pos x="0" y="55"/>
                    </a:cxn>
                    <a:cxn ang="0">
                      <a:pos x="0" y="56"/>
                    </a:cxn>
                    <a:cxn ang="0">
                      <a:pos x="2" y="56"/>
                    </a:cxn>
                    <a:cxn ang="0">
                      <a:pos x="2" y="56"/>
                    </a:cxn>
                    <a:cxn ang="0">
                      <a:pos x="2" y="56"/>
                    </a:cxn>
                    <a:cxn ang="0">
                      <a:pos x="2" y="56"/>
                    </a:cxn>
                    <a:cxn ang="0">
                      <a:pos x="3" y="56"/>
                    </a:cxn>
                    <a:cxn ang="0">
                      <a:pos x="4" y="53"/>
                    </a:cxn>
                    <a:cxn ang="0">
                      <a:pos x="15" y="41"/>
                    </a:cxn>
                    <a:cxn ang="0">
                      <a:pos x="20" y="37"/>
                    </a:cxn>
                    <a:cxn ang="0">
                      <a:pos x="22" y="35"/>
                    </a:cxn>
                    <a:cxn ang="0">
                      <a:pos x="27" y="32"/>
                    </a:cxn>
                    <a:cxn ang="0">
                      <a:pos x="29" y="29"/>
                    </a:cxn>
                    <a:cxn ang="0">
                      <a:pos x="34" y="26"/>
                    </a:cxn>
                    <a:cxn ang="0">
                      <a:pos x="36" y="24"/>
                    </a:cxn>
                    <a:cxn ang="0">
                      <a:pos x="40" y="23"/>
                    </a:cxn>
                    <a:cxn ang="0">
                      <a:pos x="42" y="21"/>
                    </a:cxn>
                    <a:cxn ang="0">
                      <a:pos x="46" y="17"/>
                    </a:cxn>
                    <a:cxn ang="0">
                      <a:pos x="50" y="16"/>
                    </a:cxn>
                    <a:cxn ang="0">
                      <a:pos x="52" y="14"/>
                    </a:cxn>
                    <a:cxn ang="0">
                      <a:pos x="55" y="13"/>
                    </a:cxn>
                    <a:cxn ang="0">
                      <a:pos x="57" y="12"/>
                    </a:cxn>
                    <a:cxn ang="0">
                      <a:pos x="60" y="11"/>
                    </a:cxn>
                    <a:cxn ang="0">
                      <a:pos x="65" y="8"/>
                    </a:cxn>
                    <a:cxn ang="0">
                      <a:pos x="67" y="7"/>
                    </a:cxn>
                    <a:cxn ang="0">
                      <a:pos x="70" y="6"/>
                    </a:cxn>
                    <a:cxn ang="0">
                      <a:pos x="77" y="2"/>
                    </a:cxn>
                    <a:cxn ang="0">
                      <a:pos x="80" y="2"/>
                    </a:cxn>
                    <a:cxn ang="0">
                      <a:pos x="81" y="2"/>
                    </a:cxn>
                  </a:cxnLst>
                  <a:rect l="0" t="0" r="r" b="b"/>
                  <a:pathLst>
                    <a:path w="81" h="56">
                      <a:moveTo>
                        <a:pt x="81" y="2"/>
                      </a:moveTo>
                      <a:lnTo>
                        <a:pt x="81" y="1"/>
                      </a:lnTo>
                      <a:lnTo>
                        <a:pt x="81" y="1"/>
                      </a:lnTo>
                      <a:lnTo>
                        <a:pt x="81" y="0"/>
                      </a:lnTo>
                      <a:lnTo>
                        <a:pt x="80" y="0"/>
                      </a:lnTo>
                      <a:lnTo>
                        <a:pt x="80" y="0"/>
                      </a:lnTo>
                      <a:lnTo>
                        <a:pt x="77" y="0"/>
                      </a:lnTo>
                      <a:lnTo>
                        <a:pt x="69" y="4"/>
                      </a:lnTo>
                      <a:lnTo>
                        <a:pt x="67" y="4"/>
                      </a:lnTo>
                      <a:lnTo>
                        <a:pt x="64" y="7"/>
                      </a:lnTo>
                      <a:lnTo>
                        <a:pt x="59" y="9"/>
                      </a:lnTo>
                      <a:lnTo>
                        <a:pt x="56" y="10"/>
                      </a:lnTo>
                      <a:lnTo>
                        <a:pt x="54" y="11"/>
                      </a:lnTo>
                      <a:lnTo>
                        <a:pt x="51" y="13"/>
                      </a:lnTo>
                      <a:lnTo>
                        <a:pt x="48" y="14"/>
                      </a:lnTo>
                      <a:lnTo>
                        <a:pt x="46" y="16"/>
                      </a:lnTo>
                      <a:lnTo>
                        <a:pt x="41" y="20"/>
                      </a:lnTo>
                      <a:lnTo>
                        <a:pt x="39" y="21"/>
                      </a:lnTo>
                      <a:lnTo>
                        <a:pt x="36" y="23"/>
                      </a:lnTo>
                      <a:lnTo>
                        <a:pt x="33" y="24"/>
                      </a:lnTo>
                      <a:lnTo>
                        <a:pt x="29" y="28"/>
                      </a:lnTo>
                      <a:lnTo>
                        <a:pt x="26" y="29"/>
                      </a:lnTo>
                      <a:lnTo>
                        <a:pt x="21" y="35"/>
                      </a:lnTo>
                      <a:lnTo>
                        <a:pt x="19" y="36"/>
                      </a:lnTo>
                      <a:lnTo>
                        <a:pt x="14" y="40"/>
                      </a:lnTo>
                      <a:lnTo>
                        <a:pt x="2" y="52"/>
                      </a:lnTo>
                      <a:lnTo>
                        <a:pt x="0" y="55"/>
                      </a:lnTo>
                      <a:lnTo>
                        <a:pt x="2" y="55"/>
                      </a:lnTo>
                      <a:lnTo>
                        <a:pt x="0" y="55"/>
                      </a:lnTo>
                      <a:lnTo>
                        <a:pt x="0" y="56"/>
                      </a:lnTo>
                      <a:lnTo>
                        <a:pt x="2" y="56"/>
                      </a:lnTo>
                      <a:lnTo>
                        <a:pt x="2" y="56"/>
                      </a:lnTo>
                      <a:lnTo>
                        <a:pt x="2" y="56"/>
                      </a:lnTo>
                      <a:lnTo>
                        <a:pt x="2" y="56"/>
                      </a:lnTo>
                      <a:lnTo>
                        <a:pt x="3" y="56"/>
                      </a:lnTo>
                      <a:lnTo>
                        <a:pt x="4" y="53"/>
                      </a:lnTo>
                      <a:lnTo>
                        <a:pt x="15" y="41"/>
                      </a:lnTo>
                      <a:lnTo>
                        <a:pt x="20" y="37"/>
                      </a:lnTo>
                      <a:lnTo>
                        <a:pt x="22" y="35"/>
                      </a:lnTo>
                      <a:lnTo>
                        <a:pt x="27" y="32"/>
                      </a:lnTo>
                      <a:lnTo>
                        <a:pt x="29" y="29"/>
                      </a:lnTo>
                      <a:lnTo>
                        <a:pt x="34" y="26"/>
                      </a:lnTo>
                      <a:lnTo>
                        <a:pt x="36" y="24"/>
                      </a:lnTo>
                      <a:lnTo>
                        <a:pt x="40" y="23"/>
                      </a:lnTo>
                      <a:lnTo>
                        <a:pt x="42" y="21"/>
                      </a:lnTo>
                      <a:lnTo>
                        <a:pt x="46" y="17"/>
                      </a:lnTo>
                      <a:lnTo>
                        <a:pt x="50" y="16"/>
                      </a:lnTo>
                      <a:lnTo>
                        <a:pt x="52" y="14"/>
                      </a:lnTo>
                      <a:lnTo>
                        <a:pt x="55" y="13"/>
                      </a:lnTo>
                      <a:lnTo>
                        <a:pt x="57" y="12"/>
                      </a:lnTo>
                      <a:lnTo>
                        <a:pt x="60" y="11"/>
                      </a:lnTo>
                      <a:lnTo>
                        <a:pt x="65" y="8"/>
                      </a:lnTo>
                      <a:lnTo>
                        <a:pt x="67" y="7"/>
                      </a:lnTo>
                      <a:lnTo>
                        <a:pt x="70" y="6"/>
                      </a:lnTo>
                      <a:lnTo>
                        <a:pt x="77" y="2"/>
                      </a:lnTo>
                      <a:lnTo>
                        <a:pt x="80" y="2"/>
                      </a:lnTo>
                      <a:lnTo>
                        <a:pt x="81" y="2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01" name="Freeform 213"/>
                <p:cNvSpPr>
                  <a:spLocks/>
                </p:cNvSpPr>
                <p:nvPr/>
              </p:nvSpPr>
              <p:spPr bwMode="auto">
                <a:xfrm>
                  <a:off x="758" y="1836"/>
                  <a:ext cx="17" cy="11"/>
                </a:xfrm>
                <a:custGeom>
                  <a:avLst/>
                  <a:gdLst/>
                  <a:ahLst/>
                  <a:cxnLst>
                    <a:cxn ang="0">
                      <a:pos x="82" y="1"/>
                    </a:cxn>
                    <a:cxn ang="0">
                      <a:pos x="80" y="0"/>
                    </a:cxn>
                    <a:cxn ang="0">
                      <a:pos x="80" y="0"/>
                    </a:cxn>
                    <a:cxn ang="0">
                      <a:pos x="68" y="4"/>
                    </a:cxn>
                    <a:cxn ang="0">
                      <a:pos x="64" y="6"/>
                    </a:cxn>
                    <a:cxn ang="0">
                      <a:pos x="59" y="9"/>
                    </a:cxn>
                    <a:cxn ang="0">
                      <a:pos x="53" y="11"/>
                    </a:cxn>
                    <a:cxn ang="0">
                      <a:pos x="48" y="14"/>
                    </a:cxn>
                    <a:cxn ang="0">
                      <a:pos x="42" y="18"/>
                    </a:cxn>
                    <a:cxn ang="0">
                      <a:pos x="38" y="21"/>
                    </a:cxn>
                    <a:cxn ang="0">
                      <a:pos x="32" y="24"/>
                    </a:cxn>
                    <a:cxn ang="0">
                      <a:pos x="28" y="28"/>
                    </a:cxn>
                    <a:cxn ang="0">
                      <a:pos x="23" y="32"/>
                    </a:cxn>
                    <a:cxn ang="0">
                      <a:pos x="18" y="36"/>
                    </a:cxn>
                    <a:cxn ang="0">
                      <a:pos x="12" y="43"/>
                    </a:cxn>
                    <a:cxn ang="0">
                      <a:pos x="6" y="47"/>
                    </a:cxn>
                    <a:cxn ang="0">
                      <a:pos x="0" y="55"/>
                    </a:cxn>
                    <a:cxn ang="0">
                      <a:pos x="0" y="55"/>
                    </a:cxn>
                    <a:cxn ang="0">
                      <a:pos x="1" y="55"/>
                    </a:cxn>
                    <a:cxn ang="0">
                      <a:pos x="1" y="56"/>
                    </a:cxn>
                    <a:cxn ang="0">
                      <a:pos x="2" y="55"/>
                    </a:cxn>
                    <a:cxn ang="0">
                      <a:pos x="7" y="48"/>
                    </a:cxn>
                    <a:cxn ang="0">
                      <a:pos x="12" y="43"/>
                    </a:cxn>
                    <a:cxn ang="0">
                      <a:pos x="19" y="37"/>
                    </a:cxn>
                    <a:cxn ang="0">
                      <a:pos x="24" y="34"/>
                    </a:cxn>
                    <a:cxn ang="0">
                      <a:pos x="29" y="30"/>
                    </a:cxn>
                    <a:cxn ang="0">
                      <a:pos x="34" y="26"/>
                    </a:cxn>
                    <a:cxn ang="0">
                      <a:pos x="39" y="23"/>
                    </a:cxn>
                    <a:cxn ang="0">
                      <a:pos x="43" y="19"/>
                    </a:cxn>
                    <a:cxn ang="0">
                      <a:pos x="49" y="16"/>
                    </a:cxn>
                    <a:cxn ang="0">
                      <a:pos x="54" y="12"/>
                    </a:cxn>
                    <a:cxn ang="0">
                      <a:pos x="60" y="10"/>
                    </a:cxn>
                    <a:cxn ang="0">
                      <a:pos x="64" y="8"/>
                    </a:cxn>
                    <a:cxn ang="0">
                      <a:pos x="70" y="6"/>
                    </a:cxn>
                    <a:cxn ang="0">
                      <a:pos x="80" y="1"/>
                    </a:cxn>
                  </a:cxnLst>
                  <a:rect l="0" t="0" r="r" b="b"/>
                  <a:pathLst>
                    <a:path w="82" h="56">
                      <a:moveTo>
                        <a:pt x="80" y="1"/>
                      </a:moveTo>
                      <a:lnTo>
                        <a:pt x="82" y="1"/>
                      </a:lnTo>
                      <a:lnTo>
                        <a:pt x="82" y="0"/>
                      </a:lnTo>
                      <a:lnTo>
                        <a:pt x="80" y="0"/>
                      </a:lnTo>
                      <a:lnTo>
                        <a:pt x="80" y="0"/>
                      </a:lnTo>
                      <a:lnTo>
                        <a:pt x="80" y="0"/>
                      </a:lnTo>
                      <a:lnTo>
                        <a:pt x="76" y="0"/>
                      </a:lnTo>
                      <a:lnTo>
                        <a:pt x="68" y="4"/>
                      </a:lnTo>
                      <a:lnTo>
                        <a:pt x="66" y="5"/>
                      </a:lnTo>
                      <a:lnTo>
                        <a:pt x="64" y="6"/>
                      </a:lnTo>
                      <a:lnTo>
                        <a:pt x="61" y="7"/>
                      </a:lnTo>
                      <a:lnTo>
                        <a:pt x="59" y="9"/>
                      </a:lnTo>
                      <a:lnTo>
                        <a:pt x="55" y="10"/>
                      </a:lnTo>
                      <a:lnTo>
                        <a:pt x="53" y="11"/>
                      </a:lnTo>
                      <a:lnTo>
                        <a:pt x="50" y="13"/>
                      </a:lnTo>
                      <a:lnTo>
                        <a:pt x="48" y="14"/>
                      </a:lnTo>
                      <a:lnTo>
                        <a:pt x="46" y="16"/>
                      </a:lnTo>
                      <a:lnTo>
                        <a:pt x="42" y="18"/>
                      </a:lnTo>
                      <a:lnTo>
                        <a:pt x="40" y="19"/>
                      </a:lnTo>
                      <a:lnTo>
                        <a:pt x="38" y="21"/>
                      </a:lnTo>
                      <a:lnTo>
                        <a:pt x="36" y="22"/>
                      </a:lnTo>
                      <a:lnTo>
                        <a:pt x="32" y="24"/>
                      </a:lnTo>
                      <a:lnTo>
                        <a:pt x="30" y="26"/>
                      </a:lnTo>
                      <a:lnTo>
                        <a:pt x="28" y="28"/>
                      </a:lnTo>
                      <a:lnTo>
                        <a:pt x="25" y="30"/>
                      </a:lnTo>
                      <a:lnTo>
                        <a:pt x="23" y="32"/>
                      </a:lnTo>
                      <a:lnTo>
                        <a:pt x="20" y="34"/>
                      </a:lnTo>
                      <a:lnTo>
                        <a:pt x="18" y="36"/>
                      </a:lnTo>
                      <a:lnTo>
                        <a:pt x="13" y="41"/>
                      </a:lnTo>
                      <a:lnTo>
                        <a:pt x="12" y="43"/>
                      </a:lnTo>
                      <a:lnTo>
                        <a:pt x="10" y="45"/>
                      </a:lnTo>
                      <a:lnTo>
                        <a:pt x="6" y="47"/>
                      </a:lnTo>
                      <a:lnTo>
                        <a:pt x="1" y="51"/>
                      </a:lnTo>
                      <a:lnTo>
                        <a:pt x="0" y="55"/>
                      </a:lnTo>
                      <a:lnTo>
                        <a:pt x="1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1" y="55"/>
                      </a:lnTo>
                      <a:lnTo>
                        <a:pt x="1" y="56"/>
                      </a:lnTo>
                      <a:lnTo>
                        <a:pt x="1" y="56"/>
                      </a:lnTo>
                      <a:lnTo>
                        <a:pt x="1" y="55"/>
                      </a:lnTo>
                      <a:lnTo>
                        <a:pt x="2" y="55"/>
                      </a:lnTo>
                      <a:lnTo>
                        <a:pt x="3" y="53"/>
                      </a:lnTo>
                      <a:lnTo>
                        <a:pt x="7" y="48"/>
                      </a:lnTo>
                      <a:lnTo>
                        <a:pt x="10" y="46"/>
                      </a:lnTo>
                      <a:lnTo>
                        <a:pt x="12" y="43"/>
                      </a:lnTo>
                      <a:lnTo>
                        <a:pt x="14" y="42"/>
                      </a:lnTo>
                      <a:lnTo>
                        <a:pt x="19" y="37"/>
                      </a:lnTo>
                      <a:lnTo>
                        <a:pt x="22" y="35"/>
                      </a:lnTo>
                      <a:lnTo>
                        <a:pt x="24" y="34"/>
                      </a:lnTo>
                      <a:lnTo>
                        <a:pt x="26" y="31"/>
                      </a:lnTo>
                      <a:lnTo>
                        <a:pt x="29" y="30"/>
                      </a:lnTo>
                      <a:lnTo>
                        <a:pt x="31" y="28"/>
                      </a:lnTo>
                      <a:lnTo>
                        <a:pt x="34" y="26"/>
                      </a:lnTo>
                      <a:lnTo>
                        <a:pt x="36" y="24"/>
                      </a:lnTo>
                      <a:lnTo>
                        <a:pt x="39" y="23"/>
                      </a:lnTo>
                      <a:lnTo>
                        <a:pt x="41" y="21"/>
                      </a:lnTo>
                      <a:lnTo>
                        <a:pt x="43" y="19"/>
                      </a:lnTo>
                      <a:lnTo>
                        <a:pt x="46" y="18"/>
                      </a:lnTo>
                      <a:lnTo>
                        <a:pt x="49" y="16"/>
                      </a:lnTo>
                      <a:lnTo>
                        <a:pt x="51" y="14"/>
                      </a:lnTo>
                      <a:lnTo>
                        <a:pt x="54" y="12"/>
                      </a:lnTo>
                      <a:lnTo>
                        <a:pt x="56" y="11"/>
                      </a:lnTo>
                      <a:lnTo>
                        <a:pt x="60" y="10"/>
                      </a:lnTo>
                      <a:lnTo>
                        <a:pt x="62" y="9"/>
                      </a:lnTo>
                      <a:lnTo>
                        <a:pt x="64" y="8"/>
                      </a:lnTo>
                      <a:lnTo>
                        <a:pt x="67" y="6"/>
                      </a:lnTo>
                      <a:lnTo>
                        <a:pt x="70" y="6"/>
                      </a:lnTo>
                      <a:lnTo>
                        <a:pt x="76" y="1"/>
                      </a:lnTo>
                      <a:lnTo>
                        <a:pt x="80" y="1"/>
                      </a:lnTo>
                      <a:lnTo>
                        <a:pt x="80" y="1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02" name="Freeform 214"/>
                <p:cNvSpPr>
                  <a:spLocks/>
                </p:cNvSpPr>
                <p:nvPr/>
              </p:nvSpPr>
              <p:spPr bwMode="auto">
                <a:xfrm>
                  <a:off x="752" y="1832"/>
                  <a:ext cx="16" cy="11"/>
                </a:xfrm>
                <a:custGeom>
                  <a:avLst/>
                  <a:gdLst/>
                  <a:ahLst/>
                  <a:cxnLst>
                    <a:cxn ang="0">
                      <a:pos x="82" y="1"/>
                    </a:cxn>
                    <a:cxn ang="0">
                      <a:pos x="81" y="0"/>
                    </a:cxn>
                    <a:cxn ang="0">
                      <a:pos x="81" y="0"/>
                    </a:cxn>
                    <a:cxn ang="0">
                      <a:pos x="64" y="7"/>
                    </a:cxn>
                    <a:cxn ang="0">
                      <a:pos x="59" y="9"/>
                    </a:cxn>
                    <a:cxn ang="0">
                      <a:pos x="53" y="11"/>
                    </a:cxn>
                    <a:cxn ang="0">
                      <a:pos x="46" y="17"/>
                    </a:cxn>
                    <a:cxn ang="0">
                      <a:pos x="40" y="20"/>
                    </a:cxn>
                    <a:cxn ang="0">
                      <a:pos x="36" y="23"/>
                    </a:cxn>
                    <a:cxn ang="0">
                      <a:pos x="31" y="27"/>
                    </a:cxn>
                    <a:cxn ang="0">
                      <a:pos x="26" y="30"/>
                    </a:cxn>
                    <a:cxn ang="0">
                      <a:pos x="21" y="34"/>
                    </a:cxn>
                    <a:cxn ang="0">
                      <a:pos x="14" y="41"/>
                    </a:cxn>
                    <a:cxn ang="0">
                      <a:pos x="10" y="46"/>
                    </a:cxn>
                    <a:cxn ang="0">
                      <a:pos x="2" y="53"/>
                    </a:cxn>
                    <a:cxn ang="0">
                      <a:pos x="1" y="55"/>
                    </a:cxn>
                    <a:cxn ang="0">
                      <a:pos x="0" y="56"/>
                    </a:cxn>
                    <a:cxn ang="0">
                      <a:pos x="1" y="56"/>
                    </a:cxn>
                    <a:cxn ang="0">
                      <a:pos x="2" y="56"/>
                    </a:cxn>
                    <a:cxn ang="0">
                      <a:pos x="3" y="54"/>
                    </a:cxn>
                    <a:cxn ang="0">
                      <a:pos x="10" y="46"/>
                    </a:cxn>
                    <a:cxn ang="0">
                      <a:pos x="14" y="42"/>
                    </a:cxn>
                    <a:cxn ang="0">
                      <a:pos x="22" y="36"/>
                    </a:cxn>
                    <a:cxn ang="0">
                      <a:pos x="26" y="32"/>
                    </a:cxn>
                    <a:cxn ang="0">
                      <a:pos x="32" y="29"/>
                    </a:cxn>
                    <a:cxn ang="0">
                      <a:pos x="36" y="24"/>
                    </a:cxn>
                    <a:cxn ang="0">
                      <a:pos x="41" y="21"/>
                    </a:cxn>
                    <a:cxn ang="0">
                      <a:pos x="46" y="18"/>
                    </a:cxn>
                    <a:cxn ang="0">
                      <a:pos x="55" y="13"/>
                    </a:cxn>
                    <a:cxn ang="0">
                      <a:pos x="60" y="10"/>
                    </a:cxn>
                    <a:cxn ang="0">
                      <a:pos x="65" y="8"/>
                    </a:cxn>
                    <a:cxn ang="0">
                      <a:pos x="81" y="1"/>
                    </a:cxn>
                  </a:cxnLst>
                  <a:rect l="0" t="0" r="r" b="b"/>
                  <a:pathLst>
                    <a:path w="82" h="56">
                      <a:moveTo>
                        <a:pt x="81" y="1"/>
                      </a:moveTo>
                      <a:lnTo>
                        <a:pt x="82" y="1"/>
                      </a:lnTo>
                      <a:lnTo>
                        <a:pt x="82" y="0"/>
                      </a:lnTo>
                      <a:lnTo>
                        <a:pt x="81" y="0"/>
                      </a:lnTo>
                      <a:lnTo>
                        <a:pt x="81" y="0"/>
                      </a:lnTo>
                      <a:lnTo>
                        <a:pt x="81" y="0"/>
                      </a:lnTo>
                      <a:lnTo>
                        <a:pt x="77" y="0"/>
                      </a:lnTo>
                      <a:lnTo>
                        <a:pt x="64" y="7"/>
                      </a:lnTo>
                      <a:lnTo>
                        <a:pt x="61" y="8"/>
                      </a:lnTo>
                      <a:lnTo>
                        <a:pt x="59" y="9"/>
                      </a:lnTo>
                      <a:lnTo>
                        <a:pt x="56" y="10"/>
                      </a:lnTo>
                      <a:lnTo>
                        <a:pt x="53" y="11"/>
                      </a:lnTo>
                      <a:lnTo>
                        <a:pt x="50" y="13"/>
                      </a:lnTo>
                      <a:lnTo>
                        <a:pt x="46" y="17"/>
                      </a:lnTo>
                      <a:lnTo>
                        <a:pt x="43" y="18"/>
                      </a:lnTo>
                      <a:lnTo>
                        <a:pt x="40" y="20"/>
                      </a:lnTo>
                      <a:lnTo>
                        <a:pt x="38" y="22"/>
                      </a:lnTo>
                      <a:lnTo>
                        <a:pt x="36" y="23"/>
                      </a:lnTo>
                      <a:lnTo>
                        <a:pt x="33" y="25"/>
                      </a:lnTo>
                      <a:lnTo>
                        <a:pt x="31" y="27"/>
                      </a:lnTo>
                      <a:lnTo>
                        <a:pt x="28" y="29"/>
                      </a:lnTo>
                      <a:lnTo>
                        <a:pt x="26" y="30"/>
                      </a:lnTo>
                      <a:lnTo>
                        <a:pt x="23" y="33"/>
                      </a:lnTo>
                      <a:lnTo>
                        <a:pt x="21" y="34"/>
                      </a:lnTo>
                      <a:lnTo>
                        <a:pt x="19" y="37"/>
                      </a:lnTo>
                      <a:lnTo>
                        <a:pt x="14" y="41"/>
                      </a:lnTo>
                      <a:lnTo>
                        <a:pt x="12" y="43"/>
                      </a:lnTo>
                      <a:lnTo>
                        <a:pt x="10" y="46"/>
                      </a:lnTo>
                      <a:lnTo>
                        <a:pt x="7" y="47"/>
                      </a:lnTo>
                      <a:lnTo>
                        <a:pt x="2" y="53"/>
                      </a:lnTo>
                      <a:lnTo>
                        <a:pt x="0" y="55"/>
                      </a:lnTo>
                      <a:lnTo>
                        <a:pt x="1" y="55"/>
                      </a:lnTo>
                      <a:lnTo>
                        <a:pt x="0" y="55"/>
                      </a:lnTo>
                      <a:lnTo>
                        <a:pt x="0" y="56"/>
                      </a:lnTo>
                      <a:lnTo>
                        <a:pt x="1" y="56"/>
                      </a:lnTo>
                      <a:lnTo>
                        <a:pt x="1" y="56"/>
                      </a:lnTo>
                      <a:lnTo>
                        <a:pt x="2" y="56"/>
                      </a:lnTo>
                      <a:lnTo>
                        <a:pt x="2" y="56"/>
                      </a:lnTo>
                      <a:lnTo>
                        <a:pt x="2" y="56"/>
                      </a:lnTo>
                      <a:lnTo>
                        <a:pt x="3" y="54"/>
                      </a:lnTo>
                      <a:lnTo>
                        <a:pt x="8" y="48"/>
                      </a:lnTo>
                      <a:lnTo>
                        <a:pt x="10" y="46"/>
                      </a:lnTo>
                      <a:lnTo>
                        <a:pt x="12" y="44"/>
                      </a:lnTo>
                      <a:lnTo>
                        <a:pt x="14" y="42"/>
                      </a:lnTo>
                      <a:lnTo>
                        <a:pt x="20" y="37"/>
                      </a:lnTo>
                      <a:lnTo>
                        <a:pt x="22" y="36"/>
                      </a:lnTo>
                      <a:lnTo>
                        <a:pt x="24" y="34"/>
                      </a:lnTo>
                      <a:lnTo>
                        <a:pt x="26" y="32"/>
                      </a:lnTo>
                      <a:lnTo>
                        <a:pt x="29" y="30"/>
                      </a:lnTo>
                      <a:lnTo>
                        <a:pt x="32" y="29"/>
                      </a:lnTo>
                      <a:lnTo>
                        <a:pt x="34" y="27"/>
                      </a:lnTo>
                      <a:lnTo>
                        <a:pt x="36" y="24"/>
                      </a:lnTo>
                      <a:lnTo>
                        <a:pt x="39" y="23"/>
                      </a:lnTo>
                      <a:lnTo>
                        <a:pt x="41" y="21"/>
                      </a:lnTo>
                      <a:lnTo>
                        <a:pt x="44" y="20"/>
                      </a:lnTo>
                      <a:lnTo>
                        <a:pt x="46" y="18"/>
                      </a:lnTo>
                      <a:lnTo>
                        <a:pt x="51" y="15"/>
                      </a:lnTo>
                      <a:lnTo>
                        <a:pt x="55" y="13"/>
                      </a:lnTo>
                      <a:lnTo>
                        <a:pt x="57" y="12"/>
                      </a:lnTo>
                      <a:lnTo>
                        <a:pt x="60" y="10"/>
                      </a:lnTo>
                      <a:lnTo>
                        <a:pt x="62" y="9"/>
                      </a:lnTo>
                      <a:lnTo>
                        <a:pt x="65" y="8"/>
                      </a:lnTo>
                      <a:lnTo>
                        <a:pt x="77" y="1"/>
                      </a:lnTo>
                      <a:lnTo>
                        <a:pt x="81" y="1"/>
                      </a:lnTo>
                      <a:lnTo>
                        <a:pt x="81" y="1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38103" name="Freeform 215"/>
              <p:cNvSpPr>
                <a:spLocks/>
              </p:cNvSpPr>
              <p:nvPr/>
            </p:nvSpPr>
            <p:spPr bwMode="auto">
              <a:xfrm>
                <a:off x="739" y="1823"/>
                <a:ext cx="16" cy="11"/>
              </a:xfrm>
              <a:custGeom>
                <a:avLst/>
                <a:gdLst/>
                <a:ahLst/>
                <a:cxnLst>
                  <a:cxn ang="0">
                    <a:pos x="81" y="1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68" y="4"/>
                  </a:cxn>
                  <a:cxn ang="0">
                    <a:pos x="64" y="6"/>
                  </a:cxn>
                  <a:cxn ang="0">
                    <a:pos x="58" y="8"/>
                  </a:cxn>
                  <a:cxn ang="0">
                    <a:pos x="53" y="11"/>
                  </a:cxn>
                  <a:cxn ang="0">
                    <a:pos x="48" y="15"/>
                  </a:cxn>
                  <a:cxn ang="0">
                    <a:pos x="43" y="17"/>
                  </a:cxn>
                  <a:cxn ang="0">
                    <a:pos x="38" y="21"/>
                  </a:cxn>
                  <a:cxn ang="0">
                    <a:pos x="32" y="25"/>
                  </a:cxn>
                  <a:cxn ang="0">
                    <a:pos x="28" y="28"/>
                  </a:cxn>
                  <a:cxn ang="0">
                    <a:pos x="22" y="32"/>
                  </a:cxn>
                  <a:cxn ang="0">
                    <a:pos x="18" y="37"/>
                  </a:cxn>
                  <a:cxn ang="0">
                    <a:pos x="12" y="42"/>
                  </a:cxn>
                  <a:cxn ang="0">
                    <a:pos x="7" y="47"/>
                  </a:cxn>
                  <a:cxn ang="0">
                    <a:pos x="0" y="54"/>
                  </a:cxn>
                  <a:cxn ang="0">
                    <a:pos x="0" y="54"/>
                  </a:cxn>
                  <a:cxn ang="0">
                    <a:pos x="1" y="55"/>
                  </a:cxn>
                  <a:cxn ang="0">
                    <a:pos x="2" y="55"/>
                  </a:cxn>
                  <a:cxn ang="0">
                    <a:pos x="2" y="55"/>
                  </a:cxn>
                  <a:cxn ang="0">
                    <a:pos x="7" y="48"/>
                  </a:cxn>
                  <a:cxn ang="0">
                    <a:pos x="12" y="43"/>
                  </a:cxn>
                  <a:cxn ang="0">
                    <a:pos x="19" y="37"/>
                  </a:cxn>
                  <a:cxn ang="0">
                    <a:pos x="24" y="33"/>
                  </a:cxn>
                  <a:cxn ang="0">
                    <a:pos x="29" y="30"/>
                  </a:cxn>
                  <a:cxn ang="0">
                    <a:pos x="33" y="26"/>
                  </a:cxn>
                  <a:cxn ang="0">
                    <a:pos x="39" y="23"/>
                  </a:cxn>
                  <a:cxn ang="0">
                    <a:pos x="43" y="19"/>
                  </a:cxn>
                  <a:cxn ang="0">
                    <a:pos x="49" y="16"/>
                  </a:cxn>
                  <a:cxn ang="0">
                    <a:pos x="54" y="13"/>
                  </a:cxn>
                  <a:cxn ang="0">
                    <a:pos x="60" y="11"/>
                  </a:cxn>
                  <a:cxn ang="0">
                    <a:pos x="65" y="7"/>
                  </a:cxn>
                  <a:cxn ang="0">
                    <a:pos x="69" y="5"/>
                  </a:cxn>
                  <a:cxn ang="0">
                    <a:pos x="80" y="2"/>
                  </a:cxn>
                </a:cxnLst>
                <a:rect l="0" t="0" r="r" b="b"/>
                <a:pathLst>
                  <a:path w="81" h="55">
                    <a:moveTo>
                      <a:pt x="80" y="2"/>
                    </a:moveTo>
                    <a:lnTo>
                      <a:pt x="81" y="1"/>
                    </a:lnTo>
                    <a:lnTo>
                      <a:pt x="81" y="1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77" y="0"/>
                    </a:lnTo>
                    <a:lnTo>
                      <a:pt x="68" y="4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1" y="7"/>
                    </a:lnTo>
                    <a:lnTo>
                      <a:pt x="58" y="8"/>
                    </a:lnTo>
                    <a:lnTo>
                      <a:pt x="55" y="9"/>
                    </a:lnTo>
                    <a:lnTo>
                      <a:pt x="53" y="11"/>
                    </a:lnTo>
                    <a:lnTo>
                      <a:pt x="50" y="13"/>
                    </a:lnTo>
                    <a:lnTo>
                      <a:pt x="48" y="15"/>
                    </a:lnTo>
                    <a:lnTo>
                      <a:pt x="45" y="16"/>
                    </a:lnTo>
                    <a:lnTo>
                      <a:pt x="43" y="17"/>
                    </a:lnTo>
                    <a:lnTo>
                      <a:pt x="40" y="19"/>
                    </a:lnTo>
                    <a:lnTo>
                      <a:pt x="38" y="21"/>
                    </a:lnTo>
                    <a:lnTo>
                      <a:pt x="36" y="23"/>
                    </a:lnTo>
                    <a:lnTo>
                      <a:pt x="32" y="25"/>
                    </a:lnTo>
                    <a:lnTo>
                      <a:pt x="30" y="26"/>
                    </a:lnTo>
                    <a:lnTo>
                      <a:pt x="28" y="28"/>
                    </a:lnTo>
                    <a:lnTo>
                      <a:pt x="26" y="30"/>
                    </a:lnTo>
                    <a:lnTo>
                      <a:pt x="22" y="32"/>
                    </a:lnTo>
                    <a:lnTo>
                      <a:pt x="20" y="33"/>
                    </a:lnTo>
                    <a:lnTo>
                      <a:pt x="18" y="37"/>
                    </a:lnTo>
                    <a:lnTo>
                      <a:pt x="14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7" y="47"/>
                    </a:lnTo>
                    <a:lnTo>
                      <a:pt x="2" y="52"/>
                    </a:lnTo>
                    <a:lnTo>
                      <a:pt x="0" y="54"/>
                    </a:lnTo>
                    <a:lnTo>
                      <a:pt x="1" y="54"/>
                    </a:lnTo>
                    <a:lnTo>
                      <a:pt x="0" y="54"/>
                    </a:lnTo>
                    <a:lnTo>
                      <a:pt x="0" y="55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2" y="55"/>
                    </a:lnTo>
                    <a:lnTo>
                      <a:pt x="2" y="55"/>
                    </a:lnTo>
                    <a:lnTo>
                      <a:pt x="2" y="55"/>
                    </a:lnTo>
                    <a:lnTo>
                      <a:pt x="3" y="53"/>
                    </a:lnTo>
                    <a:lnTo>
                      <a:pt x="7" y="48"/>
                    </a:lnTo>
                    <a:lnTo>
                      <a:pt x="10" y="45"/>
                    </a:lnTo>
                    <a:lnTo>
                      <a:pt x="12" y="43"/>
                    </a:lnTo>
                    <a:lnTo>
                      <a:pt x="14" y="41"/>
                    </a:lnTo>
                    <a:lnTo>
                      <a:pt x="19" y="37"/>
                    </a:lnTo>
                    <a:lnTo>
                      <a:pt x="21" y="36"/>
                    </a:lnTo>
                    <a:lnTo>
                      <a:pt x="24" y="33"/>
                    </a:lnTo>
                    <a:lnTo>
                      <a:pt x="26" y="31"/>
                    </a:lnTo>
                    <a:lnTo>
                      <a:pt x="29" y="30"/>
                    </a:lnTo>
                    <a:lnTo>
                      <a:pt x="31" y="28"/>
                    </a:lnTo>
                    <a:lnTo>
                      <a:pt x="33" y="26"/>
                    </a:lnTo>
                    <a:lnTo>
                      <a:pt x="36" y="24"/>
                    </a:lnTo>
                    <a:lnTo>
                      <a:pt x="39" y="23"/>
                    </a:lnTo>
                    <a:lnTo>
                      <a:pt x="41" y="21"/>
                    </a:lnTo>
                    <a:lnTo>
                      <a:pt x="43" y="19"/>
                    </a:lnTo>
                    <a:lnTo>
                      <a:pt x="46" y="18"/>
                    </a:lnTo>
                    <a:lnTo>
                      <a:pt x="49" y="16"/>
                    </a:lnTo>
                    <a:lnTo>
                      <a:pt x="51" y="15"/>
                    </a:lnTo>
                    <a:lnTo>
                      <a:pt x="54" y="13"/>
                    </a:lnTo>
                    <a:lnTo>
                      <a:pt x="56" y="12"/>
                    </a:lnTo>
                    <a:lnTo>
                      <a:pt x="60" y="11"/>
                    </a:lnTo>
                    <a:lnTo>
                      <a:pt x="62" y="9"/>
                    </a:lnTo>
                    <a:lnTo>
                      <a:pt x="65" y="7"/>
                    </a:lnTo>
                    <a:lnTo>
                      <a:pt x="67" y="6"/>
                    </a:lnTo>
                    <a:lnTo>
                      <a:pt x="69" y="5"/>
                    </a:lnTo>
                    <a:lnTo>
                      <a:pt x="77" y="2"/>
                    </a:lnTo>
                    <a:lnTo>
                      <a:pt x="80" y="2"/>
                    </a:lnTo>
                    <a:lnTo>
                      <a:pt x="80" y="2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04" name="Freeform 216"/>
              <p:cNvSpPr>
                <a:spLocks/>
              </p:cNvSpPr>
              <p:nvPr/>
            </p:nvSpPr>
            <p:spPr bwMode="auto">
              <a:xfrm>
                <a:off x="732" y="1818"/>
                <a:ext cx="16" cy="11"/>
              </a:xfrm>
              <a:custGeom>
                <a:avLst/>
                <a:gdLst/>
                <a:ahLst/>
                <a:cxnLst>
                  <a:cxn ang="0">
                    <a:pos x="81" y="1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68" y="3"/>
                  </a:cxn>
                  <a:cxn ang="0">
                    <a:pos x="63" y="5"/>
                  </a:cxn>
                  <a:cxn ang="0">
                    <a:pos x="58" y="9"/>
                  </a:cxn>
                  <a:cxn ang="0">
                    <a:pos x="52" y="11"/>
                  </a:cxn>
                  <a:cxn ang="0">
                    <a:pos x="47" y="14"/>
                  </a:cxn>
                  <a:cxn ang="0">
                    <a:pos x="42" y="17"/>
                  </a:cxn>
                  <a:cxn ang="0">
                    <a:pos x="37" y="21"/>
                  </a:cxn>
                  <a:cxn ang="0">
                    <a:pos x="32" y="24"/>
                  </a:cxn>
                  <a:cxn ang="0">
                    <a:pos x="27" y="28"/>
                  </a:cxn>
                  <a:cxn ang="0">
                    <a:pos x="22" y="31"/>
                  </a:cxn>
                  <a:cxn ang="0">
                    <a:pos x="17" y="36"/>
                  </a:cxn>
                  <a:cxn ang="0">
                    <a:pos x="11" y="42"/>
                  </a:cxn>
                  <a:cxn ang="0">
                    <a:pos x="7" y="47"/>
                  </a:cxn>
                  <a:cxn ang="0">
                    <a:pos x="0" y="54"/>
                  </a:cxn>
                  <a:cxn ang="0">
                    <a:pos x="0" y="54"/>
                  </a:cxn>
                  <a:cxn ang="0">
                    <a:pos x="0" y="55"/>
                  </a:cxn>
                  <a:cxn ang="0">
                    <a:pos x="1" y="55"/>
                  </a:cxn>
                  <a:cxn ang="0">
                    <a:pos x="1" y="55"/>
                  </a:cxn>
                  <a:cxn ang="0">
                    <a:pos x="7" y="48"/>
                  </a:cxn>
                  <a:cxn ang="0">
                    <a:pos x="12" y="43"/>
                  </a:cxn>
                  <a:cxn ang="0">
                    <a:pos x="19" y="37"/>
                  </a:cxn>
                  <a:cxn ang="0">
                    <a:pos x="23" y="34"/>
                  </a:cxn>
                  <a:cxn ang="0">
                    <a:pos x="28" y="29"/>
                  </a:cxn>
                  <a:cxn ang="0">
                    <a:pos x="33" y="26"/>
                  </a:cxn>
                  <a:cxn ang="0">
                    <a:pos x="38" y="23"/>
                  </a:cxn>
                  <a:cxn ang="0">
                    <a:pos x="42" y="18"/>
                  </a:cxn>
                  <a:cxn ang="0">
                    <a:pos x="48" y="16"/>
                  </a:cxn>
                  <a:cxn ang="0">
                    <a:pos x="53" y="13"/>
                  </a:cxn>
                  <a:cxn ang="0">
                    <a:pos x="59" y="10"/>
                  </a:cxn>
                  <a:cxn ang="0">
                    <a:pos x="64" y="8"/>
                  </a:cxn>
                  <a:cxn ang="0">
                    <a:pos x="69" y="5"/>
                  </a:cxn>
                  <a:cxn ang="0">
                    <a:pos x="80" y="1"/>
                  </a:cxn>
                </a:cxnLst>
                <a:rect l="0" t="0" r="r" b="b"/>
                <a:pathLst>
                  <a:path w="81" h="55">
                    <a:moveTo>
                      <a:pt x="80" y="1"/>
                    </a:moveTo>
                    <a:lnTo>
                      <a:pt x="81" y="1"/>
                    </a:lnTo>
                    <a:lnTo>
                      <a:pt x="81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76" y="0"/>
                    </a:lnTo>
                    <a:lnTo>
                      <a:pt x="68" y="3"/>
                    </a:lnTo>
                    <a:lnTo>
                      <a:pt x="65" y="4"/>
                    </a:lnTo>
                    <a:lnTo>
                      <a:pt x="63" y="5"/>
                    </a:lnTo>
                    <a:lnTo>
                      <a:pt x="60" y="8"/>
                    </a:lnTo>
                    <a:lnTo>
                      <a:pt x="58" y="9"/>
                    </a:lnTo>
                    <a:lnTo>
                      <a:pt x="54" y="10"/>
                    </a:lnTo>
                    <a:lnTo>
                      <a:pt x="52" y="11"/>
                    </a:lnTo>
                    <a:lnTo>
                      <a:pt x="49" y="13"/>
                    </a:lnTo>
                    <a:lnTo>
                      <a:pt x="47" y="14"/>
                    </a:lnTo>
                    <a:lnTo>
                      <a:pt x="45" y="16"/>
                    </a:lnTo>
                    <a:lnTo>
                      <a:pt x="42" y="17"/>
                    </a:lnTo>
                    <a:lnTo>
                      <a:pt x="39" y="19"/>
                    </a:lnTo>
                    <a:lnTo>
                      <a:pt x="37" y="21"/>
                    </a:lnTo>
                    <a:lnTo>
                      <a:pt x="35" y="22"/>
                    </a:lnTo>
                    <a:lnTo>
                      <a:pt x="32" y="24"/>
                    </a:lnTo>
                    <a:lnTo>
                      <a:pt x="29" y="26"/>
                    </a:lnTo>
                    <a:lnTo>
                      <a:pt x="27" y="28"/>
                    </a:lnTo>
                    <a:lnTo>
                      <a:pt x="25" y="29"/>
                    </a:lnTo>
                    <a:lnTo>
                      <a:pt x="22" y="31"/>
                    </a:lnTo>
                    <a:lnTo>
                      <a:pt x="20" y="34"/>
                    </a:lnTo>
                    <a:lnTo>
                      <a:pt x="17" y="36"/>
                    </a:lnTo>
                    <a:lnTo>
                      <a:pt x="13" y="40"/>
                    </a:lnTo>
                    <a:lnTo>
                      <a:pt x="11" y="42"/>
                    </a:lnTo>
                    <a:lnTo>
                      <a:pt x="9" y="45"/>
                    </a:lnTo>
                    <a:lnTo>
                      <a:pt x="7" y="47"/>
                    </a:lnTo>
                    <a:lnTo>
                      <a:pt x="1" y="52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2" y="52"/>
                    </a:lnTo>
                    <a:lnTo>
                      <a:pt x="7" y="48"/>
                    </a:lnTo>
                    <a:lnTo>
                      <a:pt x="10" y="46"/>
                    </a:lnTo>
                    <a:lnTo>
                      <a:pt x="12" y="43"/>
                    </a:lnTo>
                    <a:lnTo>
                      <a:pt x="13" y="41"/>
                    </a:lnTo>
                    <a:lnTo>
                      <a:pt x="19" y="37"/>
                    </a:lnTo>
                    <a:lnTo>
                      <a:pt x="21" y="35"/>
                    </a:lnTo>
                    <a:lnTo>
                      <a:pt x="23" y="34"/>
                    </a:lnTo>
                    <a:lnTo>
                      <a:pt x="25" y="31"/>
                    </a:lnTo>
                    <a:lnTo>
                      <a:pt x="28" y="29"/>
                    </a:lnTo>
                    <a:lnTo>
                      <a:pt x="31" y="27"/>
                    </a:lnTo>
                    <a:lnTo>
                      <a:pt x="33" y="26"/>
                    </a:lnTo>
                    <a:lnTo>
                      <a:pt x="35" y="24"/>
                    </a:lnTo>
                    <a:lnTo>
                      <a:pt x="38" y="23"/>
                    </a:lnTo>
                    <a:lnTo>
                      <a:pt x="40" y="21"/>
                    </a:lnTo>
                    <a:lnTo>
                      <a:pt x="42" y="18"/>
                    </a:lnTo>
                    <a:lnTo>
                      <a:pt x="46" y="17"/>
                    </a:lnTo>
                    <a:lnTo>
                      <a:pt x="48" y="16"/>
                    </a:lnTo>
                    <a:lnTo>
                      <a:pt x="50" y="14"/>
                    </a:lnTo>
                    <a:lnTo>
                      <a:pt x="53" y="13"/>
                    </a:lnTo>
                    <a:lnTo>
                      <a:pt x="56" y="11"/>
                    </a:lnTo>
                    <a:lnTo>
                      <a:pt x="59" y="10"/>
                    </a:lnTo>
                    <a:lnTo>
                      <a:pt x="61" y="9"/>
                    </a:lnTo>
                    <a:lnTo>
                      <a:pt x="64" y="8"/>
                    </a:lnTo>
                    <a:lnTo>
                      <a:pt x="66" y="5"/>
                    </a:lnTo>
                    <a:lnTo>
                      <a:pt x="69" y="5"/>
                    </a:lnTo>
                    <a:lnTo>
                      <a:pt x="76" y="1"/>
                    </a:lnTo>
                    <a:lnTo>
                      <a:pt x="80" y="1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05" name="Freeform 217"/>
              <p:cNvSpPr>
                <a:spLocks/>
              </p:cNvSpPr>
              <p:nvPr/>
            </p:nvSpPr>
            <p:spPr bwMode="auto">
              <a:xfrm>
                <a:off x="726" y="1814"/>
                <a:ext cx="16" cy="11"/>
              </a:xfrm>
              <a:custGeom>
                <a:avLst/>
                <a:gdLst/>
                <a:ahLst/>
                <a:cxnLst>
                  <a:cxn ang="0">
                    <a:pos x="81" y="1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68" y="4"/>
                  </a:cxn>
                  <a:cxn ang="0">
                    <a:pos x="64" y="7"/>
                  </a:cxn>
                  <a:cxn ang="0">
                    <a:pos x="58" y="9"/>
                  </a:cxn>
                  <a:cxn ang="0">
                    <a:pos x="53" y="12"/>
                  </a:cxn>
                  <a:cxn ang="0">
                    <a:pos x="47" y="15"/>
                  </a:cxn>
                  <a:cxn ang="0">
                    <a:pos x="43" y="17"/>
                  </a:cxn>
                  <a:cxn ang="0">
                    <a:pos x="37" y="22"/>
                  </a:cxn>
                  <a:cxn ang="0">
                    <a:pos x="33" y="25"/>
                  </a:cxn>
                  <a:cxn ang="0">
                    <a:pos x="28" y="28"/>
                  </a:cxn>
                  <a:cxn ang="0">
                    <a:pos x="22" y="33"/>
                  </a:cxn>
                  <a:cxn ang="0">
                    <a:pos x="18" y="37"/>
                  </a:cxn>
                  <a:cxn ang="0">
                    <a:pos x="11" y="42"/>
                  </a:cxn>
                  <a:cxn ang="0">
                    <a:pos x="7" y="48"/>
                  </a:cxn>
                  <a:cxn ang="0">
                    <a:pos x="0" y="54"/>
                  </a:cxn>
                  <a:cxn ang="0">
                    <a:pos x="0" y="54"/>
                  </a:cxn>
                  <a:cxn ang="0">
                    <a:pos x="0" y="56"/>
                  </a:cxn>
                  <a:cxn ang="0">
                    <a:pos x="1" y="56"/>
                  </a:cxn>
                  <a:cxn ang="0">
                    <a:pos x="1" y="56"/>
                  </a:cxn>
                  <a:cxn ang="0">
                    <a:pos x="7" y="48"/>
                  </a:cxn>
                  <a:cxn ang="0">
                    <a:pos x="12" y="44"/>
                  </a:cxn>
                  <a:cxn ang="0">
                    <a:pos x="19" y="37"/>
                  </a:cxn>
                  <a:cxn ang="0">
                    <a:pos x="23" y="34"/>
                  </a:cxn>
                  <a:cxn ang="0">
                    <a:pos x="29" y="31"/>
                  </a:cxn>
                  <a:cxn ang="0">
                    <a:pos x="33" y="26"/>
                  </a:cxn>
                  <a:cxn ang="0">
                    <a:pos x="38" y="23"/>
                  </a:cxn>
                  <a:cxn ang="0">
                    <a:pos x="43" y="20"/>
                  </a:cxn>
                  <a:cxn ang="0">
                    <a:pos x="48" y="16"/>
                  </a:cxn>
                  <a:cxn ang="0">
                    <a:pos x="54" y="13"/>
                  </a:cxn>
                  <a:cxn ang="0">
                    <a:pos x="59" y="11"/>
                  </a:cxn>
                  <a:cxn ang="0">
                    <a:pos x="65" y="9"/>
                  </a:cxn>
                  <a:cxn ang="0">
                    <a:pos x="69" y="5"/>
                  </a:cxn>
                  <a:cxn ang="0">
                    <a:pos x="80" y="2"/>
                  </a:cxn>
                </a:cxnLst>
                <a:rect l="0" t="0" r="r" b="b"/>
                <a:pathLst>
                  <a:path w="81" h="56">
                    <a:moveTo>
                      <a:pt x="80" y="2"/>
                    </a:moveTo>
                    <a:lnTo>
                      <a:pt x="81" y="1"/>
                    </a:lnTo>
                    <a:lnTo>
                      <a:pt x="81" y="1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77" y="0"/>
                    </a:lnTo>
                    <a:lnTo>
                      <a:pt x="68" y="4"/>
                    </a:lnTo>
                    <a:lnTo>
                      <a:pt x="66" y="4"/>
                    </a:lnTo>
                    <a:lnTo>
                      <a:pt x="64" y="7"/>
                    </a:lnTo>
                    <a:lnTo>
                      <a:pt x="60" y="8"/>
                    </a:lnTo>
                    <a:lnTo>
                      <a:pt x="58" y="9"/>
                    </a:lnTo>
                    <a:lnTo>
                      <a:pt x="55" y="10"/>
                    </a:lnTo>
                    <a:lnTo>
                      <a:pt x="53" y="12"/>
                    </a:lnTo>
                    <a:lnTo>
                      <a:pt x="49" y="13"/>
                    </a:lnTo>
                    <a:lnTo>
                      <a:pt x="47" y="15"/>
                    </a:lnTo>
                    <a:lnTo>
                      <a:pt x="45" y="16"/>
                    </a:lnTo>
                    <a:lnTo>
                      <a:pt x="43" y="17"/>
                    </a:lnTo>
                    <a:lnTo>
                      <a:pt x="40" y="20"/>
                    </a:lnTo>
                    <a:lnTo>
                      <a:pt x="37" y="22"/>
                    </a:lnTo>
                    <a:lnTo>
                      <a:pt x="35" y="23"/>
                    </a:lnTo>
                    <a:lnTo>
                      <a:pt x="33" y="25"/>
                    </a:lnTo>
                    <a:lnTo>
                      <a:pt x="30" y="26"/>
                    </a:lnTo>
                    <a:lnTo>
                      <a:pt x="28" y="28"/>
                    </a:lnTo>
                    <a:lnTo>
                      <a:pt x="25" y="31"/>
                    </a:lnTo>
                    <a:lnTo>
                      <a:pt x="22" y="33"/>
                    </a:lnTo>
                    <a:lnTo>
                      <a:pt x="20" y="34"/>
                    </a:lnTo>
                    <a:lnTo>
                      <a:pt x="18" y="37"/>
                    </a:lnTo>
                    <a:lnTo>
                      <a:pt x="13" y="40"/>
                    </a:lnTo>
                    <a:lnTo>
                      <a:pt x="11" y="42"/>
                    </a:lnTo>
                    <a:lnTo>
                      <a:pt x="9" y="46"/>
                    </a:lnTo>
                    <a:lnTo>
                      <a:pt x="7" y="48"/>
                    </a:lnTo>
                    <a:lnTo>
                      <a:pt x="1" y="52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1" y="56"/>
                    </a:lnTo>
                    <a:lnTo>
                      <a:pt x="1" y="56"/>
                    </a:lnTo>
                    <a:lnTo>
                      <a:pt x="1" y="56"/>
                    </a:lnTo>
                    <a:lnTo>
                      <a:pt x="2" y="53"/>
                    </a:lnTo>
                    <a:lnTo>
                      <a:pt x="7" y="48"/>
                    </a:lnTo>
                    <a:lnTo>
                      <a:pt x="10" y="46"/>
                    </a:lnTo>
                    <a:lnTo>
                      <a:pt x="12" y="44"/>
                    </a:lnTo>
                    <a:lnTo>
                      <a:pt x="13" y="41"/>
                    </a:lnTo>
                    <a:lnTo>
                      <a:pt x="19" y="37"/>
                    </a:lnTo>
                    <a:lnTo>
                      <a:pt x="21" y="36"/>
                    </a:lnTo>
                    <a:lnTo>
                      <a:pt x="23" y="34"/>
                    </a:lnTo>
                    <a:lnTo>
                      <a:pt x="25" y="32"/>
                    </a:lnTo>
                    <a:lnTo>
                      <a:pt x="29" y="31"/>
                    </a:lnTo>
                    <a:lnTo>
                      <a:pt x="31" y="28"/>
                    </a:lnTo>
                    <a:lnTo>
                      <a:pt x="33" y="26"/>
                    </a:lnTo>
                    <a:lnTo>
                      <a:pt x="36" y="24"/>
                    </a:lnTo>
                    <a:lnTo>
                      <a:pt x="38" y="23"/>
                    </a:lnTo>
                    <a:lnTo>
                      <a:pt x="41" y="22"/>
                    </a:lnTo>
                    <a:lnTo>
                      <a:pt x="43" y="20"/>
                    </a:lnTo>
                    <a:lnTo>
                      <a:pt x="46" y="19"/>
                    </a:lnTo>
                    <a:lnTo>
                      <a:pt x="48" y="16"/>
                    </a:lnTo>
                    <a:lnTo>
                      <a:pt x="50" y="15"/>
                    </a:lnTo>
                    <a:lnTo>
                      <a:pt x="54" y="13"/>
                    </a:lnTo>
                    <a:lnTo>
                      <a:pt x="56" y="12"/>
                    </a:lnTo>
                    <a:lnTo>
                      <a:pt x="59" y="11"/>
                    </a:lnTo>
                    <a:lnTo>
                      <a:pt x="61" y="10"/>
                    </a:lnTo>
                    <a:lnTo>
                      <a:pt x="65" y="9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77" y="2"/>
                    </a:lnTo>
                    <a:lnTo>
                      <a:pt x="80" y="2"/>
                    </a:lnTo>
                    <a:lnTo>
                      <a:pt x="80" y="2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06" name="Freeform 218"/>
              <p:cNvSpPr>
                <a:spLocks/>
              </p:cNvSpPr>
              <p:nvPr/>
            </p:nvSpPr>
            <p:spPr bwMode="auto">
              <a:xfrm>
                <a:off x="719" y="1809"/>
                <a:ext cx="16" cy="12"/>
              </a:xfrm>
              <a:custGeom>
                <a:avLst/>
                <a:gdLst/>
                <a:ahLst/>
                <a:cxnLst>
                  <a:cxn ang="0">
                    <a:pos x="80" y="1"/>
                  </a:cxn>
                  <a:cxn ang="0">
                    <a:pos x="80" y="0"/>
                  </a:cxn>
                  <a:cxn ang="0">
                    <a:pos x="79" y="0"/>
                  </a:cxn>
                  <a:cxn ang="0">
                    <a:pos x="68" y="3"/>
                  </a:cxn>
                  <a:cxn ang="0">
                    <a:pos x="63" y="7"/>
                  </a:cxn>
                  <a:cxn ang="0">
                    <a:pos x="57" y="9"/>
                  </a:cxn>
                  <a:cxn ang="0">
                    <a:pos x="52" y="11"/>
                  </a:cxn>
                  <a:cxn ang="0">
                    <a:pos x="46" y="14"/>
                  </a:cxn>
                  <a:cxn ang="0">
                    <a:pos x="42" y="18"/>
                  </a:cxn>
                  <a:cxn ang="0">
                    <a:pos x="37" y="21"/>
                  </a:cxn>
                  <a:cxn ang="0">
                    <a:pos x="32" y="24"/>
                  </a:cxn>
                  <a:cxn ang="0">
                    <a:pos x="27" y="29"/>
                  </a:cxn>
                  <a:cxn ang="0">
                    <a:pos x="21" y="32"/>
                  </a:cxn>
                  <a:cxn ang="0">
                    <a:pos x="17" y="36"/>
                  </a:cxn>
                  <a:cxn ang="0">
                    <a:pos x="10" y="43"/>
                  </a:cxn>
                  <a:cxn ang="0">
                    <a:pos x="6" y="47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0" y="56"/>
                  </a:cxn>
                  <a:cxn ang="0">
                    <a:pos x="1" y="56"/>
                  </a:cxn>
                  <a:cxn ang="0">
                    <a:pos x="1" y="56"/>
                  </a:cxn>
                  <a:cxn ang="0">
                    <a:pos x="6" y="48"/>
                  </a:cxn>
                  <a:cxn ang="0">
                    <a:pos x="12" y="44"/>
                  </a:cxn>
                  <a:cxn ang="0">
                    <a:pos x="18" y="37"/>
                  </a:cxn>
                  <a:cxn ang="0">
                    <a:pos x="22" y="34"/>
                  </a:cxn>
                  <a:cxn ang="0">
                    <a:pos x="28" y="30"/>
                  </a:cxn>
                  <a:cxn ang="0">
                    <a:pos x="32" y="26"/>
                  </a:cxn>
                  <a:cxn ang="0">
                    <a:pos x="38" y="23"/>
                  </a:cxn>
                  <a:cxn ang="0">
                    <a:pos x="42" y="19"/>
                  </a:cxn>
                  <a:cxn ang="0">
                    <a:pos x="48" y="17"/>
                  </a:cxn>
                  <a:cxn ang="0">
                    <a:pos x="53" y="13"/>
                  </a:cxn>
                  <a:cxn ang="0">
                    <a:pos x="58" y="10"/>
                  </a:cxn>
                  <a:cxn ang="0">
                    <a:pos x="64" y="8"/>
                  </a:cxn>
                  <a:cxn ang="0">
                    <a:pos x="68" y="6"/>
                  </a:cxn>
                  <a:cxn ang="0">
                    <a:pos x="79" y="1"/>
                  </a:cxn>
                </a:cxnLst>
                <a:rect l="0" t="0" r="r" b="b"/>
                <a:pathLst>
                  <a:path w="80" h="56">
                    <a:moveTo>
                      <a:pt x="80" y="1"/>
                    </a:moveTo>
                    <a:lnTo>
                      <a:pt x="80" y="1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6" y="0"/>
                    </a:lnTo>
                    <a:lnTo>
                      <a:pt x="68" y="3"/>
                    </a:lnTo>
                    <a:lnTo>
                      <a:pt x="65" y="5"/>
                    </a:lnTo>
                    <a:lnTo>
                      <a:pt x="63" y="7"/>
                    </a:lnTo>
                    <a:lnTo>
                      <a:pt x="60" y="8"/>
                    </a:lnTo>
                    <a:lnTo>
                      <a:pt x="57" y="9"/>
                    </a:lnTo>
                    <a:lnTo>
                      <a:pt x="54" y="10"/>
                    </a:lnTo>
                    <a:lnTo>
                      <a:pt x="52" y="11"/>
                    </a:lnTo>
                    <a:lnTo>
                      <a:pt x="49" y="13"/>
                    </a:lnTo>
                    <a:lnTo>
                      <a:pt x="46" y="14"/>
                    </a:lnTo>
                    <a:lnTo>
                      <a:pt x="44" y="17"/>
                    </a:lnTo>
                    <a:lnTo>
                      <a:pt x="42" y="18"/>
                    </a:lnTo>
                    <a:lnTo>
                      <a:pt x="39" y="20"/>
                    </a:lnTo>
                    <a:lnTo>
                      <a:pt x="37" y="21"/>
                    </a:lnTo>
                    <a:lnTo>
                      <a:pt x="34" y="22"/>
                    </a:lnTo>
                    <a:lnTo>
                      <a:pt x="32" y="24"/>
                    </a:lnTo>
                    <a:lnTo>
                      <a:pt x="29" y="26"/>
                    </a:lnTo>
                    <a:lnTo>
                      <a:pt x="27" y="29"/>
                    </a:lnTo>
                    <a:lnTo>
                      <a:pt x="25" y="30"/>
                    </a:lnTo>
                    <a:lnTo>
                      <a:pt x="21" y="32"/>
                    </a:lnTo>
                    <a:lnTo>
                      <a:pt x="19" y="34"/>
                    </a:lnTo>
                    <a:lnTo>
                      <a:pt x="17" y="36"/>
                    </a:lnTo>
                    <a:lnTo>
                      <a:pt x="13" y="41"/>
                    </a:lnTo>
                    <a:lnTo>
                      <a:pt x="10" y="43"/>
                    </a:lnTo>
                    <a:lnTo>
                      <a:pt x="8" y="45"/>
                    </a:lnTo>
                    <a:lnTo>
                      <a:pt x="6" y="47"/>
                    </a:lnTo>
                    <a:lnTo>
                      <a:pt x="1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1" y="56"/>
                    </a:lnTo>
                    <a:lnTo>
                      <a:pt x="1" y="56"/>
                    </a:lnTo>
                    <a:lnTo>
                      <a:pt x="1" y="56"/>
                    </a:lnTo>
                    <a:lnTo>
                      <a:pt x="2" y="53"/>
                    </a:lnTo>
                    <a:lnTo>
                      <a:pt x="6" y="48"/>
                    </a:lnTo>
                    <a:lnTo>
                      <a:pt x="9" y="46"/>
                    </a:lnTo>
                    <a:lnTo>
                      <a:pt x="12" y="44"/>
                    </a:lnTo>
                    <a:lnTo>
                      <a:pt x="13" y="42"/>
                    </a:lnTo>
                    <a:lnTo>
                      <a:pt x="18" y="37"/>
                    </a:lnTo>
                    <a:lnTo>
                      <a:pt x="20" y="35"/>
                    </a:lnTo>
                    <a:lnTo>
                      <a:pt x="22" y="34"/>
                    </a:lnTo>
                    <a:lnTo>
                      <a:pt x="25" y="32"/>
                    </a:lnTo>
                    <a:lnTo>
                      <a:pt x="28" y="30"/>
                    </a:lnTo>
                    <a:lnTo>
                      <a:pt x="30" y="27"/>
                    </a:lnTo>
                    <a:lnTo>
                      <a:pt x="32" y="26"/>
                    </a:lnTo>
                    <a:lnTo>
                      <a:pt x="36" y="24"/>
                    </a:lnTo>
                    <a:lnTo>
                      <a:pt x="38" y="23"/>
                    </a:lnTo>
                    <a:lnTo>
                      <a:pt x="40" y="21"/>
                    </a:lnTo>
                    <a:lnTo>
                      <a:pt x="42" y="19"/>
                    </a:lnTo>
                    <a:lnTo>
                      <a:pt x="45" y="18"/>
                    </a:lnTo>
                    <a:lnTo>
                      <a:pt x="48" y="17"/>
                    </a:lnTo>
                    <a:lnTo>
                      <a:pt x="50" y="14"/>
                    </a:lnTo>
                    <a:lnTo>
                      <a:pt x="53" y="13"/>
                    </a:lnTo>
                    <a:lnTo>
                      <a:pt x="55" y="11"/>
                    </a:lnTo>
                    <a:lnTo>
                      <a:pt x="58" y="10"/>
                    </a:lnTo>
                    <a:lnTo>
                      <a:pt x="61" y="9"/>
                    </a:lnTo>
                    <a:lnTo>
                      <a:pt x="64" y="8"/>
                    </a:lnTo>
                    <a:lnTo>
                      <a:pt x="66" y="7"/>
                    </a:lnTo>
                    <a:lnTo>
                      <a:pt x="68" y="6"/>
                    </a:lnTo>
                    <a:lnTo>
                      <a:pt x="76" y="1"/>
                    </a:lnTo>
                    <a:lnTo>
                      <a:pt x="79" y="1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07" name="Freeform 219"/>
              <p:cNvSpPr>
                <a:spLocks/>
              </p:cNvSpPr>
              <p:nvPr/>
            </p:nvSpPr>
            <p:spPr bwMode="auto">
              <a:xfrm>
                <a:off x="706" y="1800"/>
                <a:ext cx="16" cy="12"/>
              </a:xfrm>
              <a:custGeom>
                <a:avLst/>
                <a:gdLst/>
                <a:ahLst/>
                <a:cxnLst>
                  <a:cxn ang="0">
                    <a:pos x="81" y="2"/>
                  </a:cxn>
                  <a:cxn ang="0">
                    <a:pos x="81" y="0"/>
                  </a:cxn>
                  <a:cxn ang="0">
                    <a:pos x="80" y="0"/>
                  </a:cxn>
                  <a:cxn ang="0">
                    <a:pos x="69" y="4"/>
                  </a:cxn>
                  <a:cxn ang="0">
                    <a:pos x="63" y="7"/>
                  </a:cxn>
                  <a:cxn ang="0">
                    <a:pos x="58" y="9"/>
                  </a:cxn>
                  <a:cxn ang="0">
                    <a:pos x="52" y="11"/>
                  </a:cxn>
                  <a:cxn ang="0">
                    <a:pos x="47" y="15"/>
                  </a:cxn>
                  <a:cxn ang="0">
                    <a:pos x="43" y="18"/>
                  </a:cxn>
                  <a:cxn ang="0">
                    <a:pos x="37" y="21"/>
                  </a:cxn>
                  <a:cxn ang="0">
                    <a:pos x="33" y="24"/>
                  </a:cxn>
                  <a:cxn ang="0">
                    <a:pos x="27" y="29"/>
                  </a:cxn>
                  <a:cxn ang="0">
                    <a:pos x="23" y="32"/>
                  </a:cxn>
                  <a:cxn ang="0">
                    <a:pos x="18" y="36"/>
                  </a:cxn>
                  <a:cxn ang="0">
                    <a:pos x="11" y="43"/>
                  </a:cxn>
                  <a:cxn ang="0">
                    <a:pos x="7" y="47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0" y="56"/>
                  </a:cxn>
                  <a:cxn ang="0">
                    <a:pos x="1" y="56"/>
                  </a:cxn>
                  <a:cxn ang="0">
                    <a:pos x="1" y="56"/>
                  </a:cxn>
                  <a:cxn ang="0">
                    <a:pos x="8" y="48"/>
                  </a:cxn>
                  <a:cxn ang="0">
                    <a:pos x="12" y="44"/>
                  </a:cxn>
                  <a:cxn ang="0">
                    <a:pos x="19" y="38"/>
                  </a:cxn>
                  <a:cxn ang="0">
                    <a:pos x="23" y="34"/>
                  </a:cxn>
                  <a:cxn ang="0">
                    <a:pos x="28" y="30"/>
                  </a:cxn>
                  <a:cxn ang="0">
                    <a:pos x="33" y="27"/>
                  </a:cxn>
                  <a:cxn ang="0">
                    <a:pos x="38" y="23"/>
                  </a:cxn>
                  <a:cxn ang="0">
                    <a:pos x="43" y="19"/>
                  </a:cxn>
                  <a:cxn ang="0">
                    <a:pos x="48" y="17"/>
                  </a:cxn>
                  <a:cxn ang="0">
                    <a:pos x="54" y="14"/>
                  </a:cxn>
                  <a:cxn ang="0">
                    <a:pos x="59" y="10"/>
                  </a:cxn>
                  <a:cxn ang="0">
                    <a:pos x="64" y="8"/>
                  </a:cxn>
                  <a:cxn ang="0">
                    <a:pos x="69" y="6"/>
                  </a:cxn>
                  <a:cxn ang="0">
                    <a:pos x="80" y="2"/>
                  </a:cxn>
                </a:cxnLst>
                <a:rect l="0" t="0" r="r" b="b"/>
                <a:pathLst>
                  <a:path w="81" h="56">
                    <a:moveTo>
                      <a:pt x="81" y="2"/>
                    </a:moveTo>
                    <a:lnTo>
                      <a:pt x="81" y="2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76" y="0"/>
                    </a:lnTo>
                    <a:lnTo>
                      <a:pt x="69" y="4"/>
                    </a:lnTo>
                    <a:lnTo>
                      <a:pt x="66" y="5"/>
                    </a:lnTo>
                    <a:lnTo>
                      <a:pt x="63" y="7"/>
                    </a:lnTo>
                    <a:lnTo>
                      <a:pt x="60" y="8"/>
                    </a:lnTo>
                    <a:lnTo>
                      <a:pt x="58" y="9"/>
                    </a:lnTo>
                    <a:lnTo>
                      <a:pt x="55" y="10"/>
                    </a:lnTo>
                    <a:lnTo>
                      <a:pt x="52" y="11"/>
                    </a:lnTo>
                    <a:lnTo>
                      <a:pt x="50" y="14"/>
                    </a:lnTo>
                    <a:lnTo>
                      <a:pt x="47" y="15"/>
                    </a:lnTo>
                    <a:lnTo>
                      <a:pt x="45" y="17"/>
                    </a:lnTo>
                    <a:lnTo>
                      <a:pt x="43" y="18"/>
                    </a:lnTo>
                    <a:lnTo>
                      <a:pt x="39" y="20"/>
                    </a:lnTo>
                    <a:lnTo>
                      <a:pt x="37" y="21"/>
                    </a:lnTo>
                    <a:lnTo>
                      <a:pt x="35" y="22"/>
                    </a:lnTo>
                    <a:lnTo>
                      <a:pt x="33" y="24"/>
                    </a:lnTo>
                    <a:lnTo>
                      <a:pt x="30" y="27"/>
                    </a:lnTo>
                    <a:lnTo>
                      <a:pt x="27" y="29"/>
                    </a:lnTo>
                    <a:lnTo>
                      <a:pt x="25" y="30"/>
                    </a:lnTo>
                    <a:lnTo>
                      <a:pt x="23" y="32"/>
                    </a:lnTo>
                    <a:lnTo>
                      <a:pt x="20" y="34"/>
                    </a:lnTo>
                    <a:lnTo>
                      <a:pt x="18" y="36"/>
                    </a:lnTo>
                    <a:lnTo>
                      <a:pt x="13" y="41"/>
                    </a:lnTo>
                    <a:lnTo>
                      <a:pt x="11" y="43"/>
                    </a:lnTo>
                    <a:lnTo>
                      <a:pt x="9" y="45"/>
                    </a:lnTo>
                    <a:lnTo>
                      <a:pt x="7" y="47"/>
                    </a:lnTo>
                    <a:lnTo>
                      <a:pt x="1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1" y="56"/>
                    </a:lnTo>
                    <a:lnTo>
                      <a:pt x="1" y="56"/>
                    </a:lnTo>
                    <a:lnTo>
                      <a:pt x="1" y="56"/>
                    </a:lnTo>
                    <a:lnTo>
                      <a:pt x="2" y="53"/>
                    </a:lnTo>
                    <a:lnTo>
                      <a:pt x="8" y="48"/>
                    </a:lnTo>
                    <a:lnTo>
                      <a:pt x="10" y="46"/>
                    </a:lnTo>
                    <a:lnTo>
                      <a:pt x="12" y="44"/>
                    </a:lnTo>
                    <a:lnTo>
                      <a:pt x="14" y="42"/>
                    </a:lnTo>
                    <a:lnTo>
                      <a:pt x="19" y="38"/>
                    </a:lnTo>
                    <a:lnTo>
                      <a:pt x="21" y="36"/>
                    </a:lnTo>
                    <a:lnTo>
                      <a:pt x="23" y="34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31" y="28"/>
                    </a:lnTo>
                    <a:lnTo>
                      <a:pt x="33" y="27"/>
                    </a:lnTo>
                    <a:lnTo>
                      <a:pt x="36" y="24"/>
                    </a:lnTo>
                    <a:lnTo>
                      <a:pt x="38" y="23"/>
                    </a:lnTo>
                    <a:lnTo>
                      <a:pt x="40" y="21"/>
                    </a:lnTo>
                    <a:lnTo>
                      <a:pt x="43" y="19"/>
                    </a:lnTo>
                    <a:lnTo>
                      <a:pt x="46" y="18"/>
                    </a:lnTo>
                    <a:lnTo>
                      <a:pt x="48" y="17"/>
                    </a:lnTo>
                    <a:lnTo>
                      <a:pt x="50" y="16"/>
                    </a:lnTo>
                    <a:lnTo>
                      <a:pt x="54" y="14"/>
                    </a:lnTo>
                    <a:lnTo>
                      <a:pt x="56" y="12"/>
                    </a:lnTo>
                    <a:lnTo>
                      <a:pt x="59" y="10"/>
                    </a:lnTo>
                    <a:lnTo>
                      <a:pt x="61" y="9"/>
                    </a:lnTo>
                    <a:lnTo>
                      <a:pt x="64" y="8"/>
                    </a:lnTo>
                    <a:lnTo>
                      <a:pt x="67" y="7"/>
                    </a:lnTo>
                    <a:lnTo>
                      <a:pt x="69" y="6"/>
                    </a:lnTo>
                    <a:lnTo>
                      <a:pt x="76" y="2"/>
                    </a:lnTo>
                    <a:lnTo>
                      <a:pt x="80" y="2"/>
                    </a:lnTo>
                    <a:lnTo>
                      <a:pt x="81" y="2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08" name="Freeform 220"/>
              <p:cNvSpPr>
                <a:spLocks/>
              </p:cNvSpPr>
              <p:nvPr/>
            </p:nvSpPr>
            <p:spPr bwMode="auto">
              <a:xfrm>
                <a:off x="699" y="1796"/>
                <a:ext cx="17" cy="11"/>
              </a:xfrm>
              <a:custGeom>
                <a:avLst/>
                <a:gdLst/>
                <a:ahLst/>
                <a:cxnLst>
                  <a:cxn ang="0">
                    <a:pos x="81" y="1"/>
                  </a:cxn>
                  <a:cxn ang="0">
                    <a:pos x="81" y="0"/>
                  </a:cxn>
                  <a:cxn ang="0">
                    <a:pos x="80" y="0"/>
                  </a:cxn>
                  <a:cxn ang="0">
                    <a:pos x="64" y="6"/>
                  </a:cxn>
                  <a:cxn ang="0">
                    <a:pos x="58" y="8"/>
                  </a:cxn>
                  <a:cxn ang="0">
                    <a:pos x="53" y="12"/>
                  </a:cxn>
                  <a:cxn ang="0">
                    <a:pos x="45" y="16"/>
                  </a:cxn>
                  <a:cxn ang="0">
                    <a:pos x="41" y="19"/>
                  </a:cxn>
                  <a:cxn ang="0">
                    <a:pos x="35" y="22"/>
                  </a:cxn>
                  <a:cxn ang="0">
                    <a:pos x="30" y="26"/>
                  </a:cxn>
                  <a:cxn ang="0">
                    <a:pos x="25" y="30"/>
                  </a:cxn>
                  <a:cxn ang="0">
                    <a:pos x="20" y="34"/>
                  </a:cxn>
                  <a:cxn ang="0">
                    <a:pos x="13" y="41"/>
                  </a:cxn>
                  <a:cxn ang="0">
                    <a:pos x="9" y="45"/>
                  </a:cxn>
                  <a:cxn ang="0">
                    <a:pos x="1" y="52"/>
                  </a:cxn>
                  <a:cxn ang="0">
                    <a:pos x="0" y="54"/>
                  </a:cxn>
                  <a:cxn ang="0">
                    <a:pos x="0" y="55"/>
                  </a:cxn>
                  <a:cxn ang="0">
                    <a:pos x="0" y="56"/>
                  </a:cxn>
                  <a:cxn ang="0">
                    <a:pos x="1" y="55"/>
                  </a:cxn>
                  <a:cxn ang="0">
                    <a:pos x="3" y="53"/>
                  </a:cxn>
                  <a:cxn ang="0">
                    <a:pos x="10" y="46"/>
                  </a:cxn>
                  <a:cxn ang="0">
                    <a:pos x="15" y="41"/>
                  </a:cxn>
                  <a:cxn ang="0">
                    <a:pos x="21" y="36"/>
                  </a:cxn>
                  <a:cxn ang="0">
                    <a:pos x="27" y="31"/>
                  </a:cxn>
                  <a:cxn ang="0">
                    <a:pos x="31" y="28"/>
                  </a:cxn>
                  <a:cxn ang="0">
                    <a:pos x="36" y="24"/>
                  </a:cxn>
                  <a:cxn ang="0">
                    <a:pos x="41" y="20"/>
                  </a:cxn>
                  <a:cxn ang="0">
                    <a:pos x="46" y="18"/>
                  </a:cxn>
                  <a:cxn ang="0">
                    <a:pos x="54" y="13"/>
                  </a:cxn>
                  <a:cxn ang="0">
                    <a:pos x="59" y="11"/>
                  </a:cxn>
                  <a:cxn ang="0">
                    <a:pos x="65" y="7"/>
                  </a:cxn>
                  <a:cxn ang="0">
                    <a:pos x="80" y="2"/>
                  </a:cxn>
                </a:cxnLst>
                <a:rect l="0" t="0" r="r" b="b"/>
                <a:pathLst>
                  <a:path w="81" h="56">
                    <a:moveTo>
                      <a:pt x="81" y="2"/>
                    </a:moveTo>
                    <a:lnTo>
                      <a:pt x="81" y="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77" y="0"/>
                    </a:lnTo>
                    <a:lnTo>
                      <a:pt x="64" y="6"/>
                    </a:lnTo>
                    <a:lnTo>
                      <a:pt x="60" y="7"/>
                    </a:lnTo>
                    <a:lnTo>
                      <a:pt x="58" y="8"/>
                    </a:lnTo>
                    <a:lnTo>
                      <a:pt x="56" y="11"/>
                    </a:lnTo>
                    <a:lnTo>
                      <a:pt x="53" y="12"/>
                    </a:lnTo>
                    <a:lnTo>
                      <a:pt x="51" y="13"/>
                    </a:lnTo>
                    <a:lnTo>
                      <a:pt x="45" y="16"/>
                    </a:lnTo>
                    <a:lnTo>
                      <a:pt x="43" y="17"/>
                    </a:lnTo>
                    <a:lnTo>
                      <a:pt x="41" y="19"/>
                    </a:lnTo>
                    <a:lnTo>
                      <a:pt x="37" y="21"/>
                    </a:lnTo>
                    <a:lnTo>
                      <a:pt x="35" y="22"/>
                    </a:lnTo>
                    <a:lnTo>
                      <a:pt x="33" y="25"/>
                    </a:lnTo>
                    <a:lnTo>
                      <a:pt x="30" y="26"/>
                    </a:lnTo>
                    <a:lnTo>
                      <a:pt x="28" y="28"/>
                    </a:lnTo>
                    <a:lnTo>
                      <a:pt x="25" y="30"/>
                    </a:lnTo>
                    <a:lnTo>
                      <a:pt x="23" y="32"/>
                    </a:lnTo>
                    <a:lnTo>
                      <a:pt x="20" y="34"/>
                    </a:lnTo>
                    <a:lnTo>
                      <a:pt x="18" y="37"/>
                    </a:lnTo>
                    <a:lnTo>
                      <a:pt x="13" y="41"/>
                    </a:lnTo>
                    <a:lnTo>
                      <a:pt x="11" y="42"/>
                    </a:lnTo>
                    <a:lnTo>
                      <a:pt x="9" y="45"/>
                    </a:lnTo>
                    <a:lnTo>
                      <a:pt x="7" y="48"/>
                    </a:lnTo>
                    <a:lnTo>
                      <a:pt x="1" y="52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6"/>
                    </a:lnTo>
                    <a:lnTo>
                      <a:pt x="1" y="56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3" y="53"/>
                    </a:lnTo>
                    <a:lnTo>
                      <a:pt x="8" y="48"/>
                    </a:lnTo>
                    <a:lnTo>
                      <a:pt x="10" y="46"/>
                    </a:lnTo>
                    <a:lnTo>
                      <a:pt x="12" y="43"/>
                    </a:lnTo>
                    <a:lnTo>
                      <a:pt x="15" y="41"/>
                    </a:lnTo>
                    <a:lnTo>
                      <a:pt x="19" y="38"/>
                    </a:lnTo>
                    <a:lnTo>
                      <a:pt x="21" y="36"/>
                    </a:lnTo>
                    <a:lnTo>
                      <a:pt x="23" y="34"/>
                    </a:lnTo>
                    <a:lnTo>
                      <a:pt x="27" y="31"/>
                    </a:lnTo>
                    <a:lnTo>
                      <a:pt x="29" y="30"/>
                    </a:lnTo>
                    <a:lnTo>
                      <a:pt x="31" y="28"/>
                    </a:lnTo>
                    <a:lnTo>
                      <a:pt x="33" y="26"/>
                    </a:lnTo>
                    <a:lnTo>
                      <a:pt x="36" y="24"/>
                    </a:lnTo>
                    <a:lnTo>
                      <a:pt x="39" y="22"/>
                    </a:lnTo>
                    <a:lnTo>
                      <a:pt x="41" y="20"/>
                    </a:lnTo>
                    <a:lnTo>
                      <a:pt x="44" y="19"/>
                    </a:lnTo>
                    <a:lnTo>
                      <a:pt x="46" y="18"/>
                    </a:lnTo>
                    <a:lnTo>
                      <a:pt x="51" y="15"/>
                    </a:lnTo>
                    <a:lnTo>
                      <a:pt x="54" y="13"/>
                    </a:lnTo>
                    <a:lnTo>
                      <a:pt x="56" y="12"/>
                    </a:lnTo>
                    <a:lnTo>
                      <a:pt x="59" y="11"/>
                    </a:lnTo>
                    <a:lnTo>
                      <a:pt x="61" y="8"/>
                    </a:lnTo>
                    <a:lnTo>
                      <a:pt x="65" y="7"/>
                    </a:lnTo>
                    <a:lnTo>
                      <a:pt x="77" y="2"/>
                    </a:lnTo>
                    <a:lnTo>
                      <a:pt x="80" y="2"/>
                    </a:lnTo>
                    <a:lnTo>
                      <a:pt x="81" y="2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09" name="Freeform 221"/>
              <p:cNvSpPr>
                <a:spLocks/>
              </p:cNvSpPr>
              <p:nvPr/>
            </p:nvSpPr>
            <p:spPr bwMode="auto">
              <a:xfrm>
                <a:off x="693" y="1792"/>
                <a:ext cx="16" cy="11"/>
              </a:xfrm>
              <a:custGeom>
                <a:avLst/>
                <a:gdLst/>
                <a:ahLst/>
                <a:cxnLst>
                  <a:cxn ang="0">
                    <a:pos x="80" y="1"/>
                  </a:cxn>
                  <a:cxn ang="0">
                    <a:pos x="80" y="1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6" y="0"/>
                  </a:cxn>
                  <a:cxn ang="0">
                    <a:pos x="63" y="6"/>
                  </a:cxn>
                  <a:cxn ang="0">
                    <a:pos x="61" y="7"/>
                  </a:cxn>
                  <a:cxn ang="0">
                    <a:pos x="57" y="9"/>
                  </a:cxn>
                  <a:cxn ang="0">
                    <a:pos x="55" y="10"/>
                  </a:cxn>
                  <a:cxn ang="0">
                    <a:pos x="52" y="12"/>
                  </a:cxn>
                  <a:cxn ang="0">
                    <a:pos x="50" y="13"/>
                  </a:cxn>
                  <a:cxn ang="0">
                    <a:pos x="47" y="15"/>
                  </a:cxn>
                  <a:cxn ang="0">
                    <a:pos x="44" y="16"/>
                  </a:cxn>
                  <a:cxn ang="0">
                    <a:pos x="40" y="19"/>
                  </a:cxn>
                  <a:cxn ang="0">
                    <a:pos x="37" y="22"/>
                  </a:cxn>
                  <a:cxn ang="0">
                    <a:pos x="35" y="23"/>
                  </a:cxn>
                  <a:cxn ang="0">
                    <a:pos x="32" y="24"/>
                  </a:cxn>
                  <a:cxn ang="0">
                    <a:pos x="29" y="26"/>
                  </a:cxn>
                  <a:cxn ang="0">
                    <a:pos x="27" y="28"/>
                  </a:cxn>
                  <a:cxn ang="0">
                    <a:pos x="19" y="34"/>
                  </a:cxn>
                  <a:cxn ang="0">
                    <a:pos x="17" y="36"/>
                  </a:cxn>
                  <a:cxn ang="0">
                    <a:pos x="13" y="40"/>
                  </a:cxn>
                  <a:cxn ang="0">
                    <a:pos x="11" y="42"/>
                  </a:cxn>
                  <a:cxn ang="0">
                    <a:pos x="8" y="44"/>
                  </a:cxn>
                  <a:cxn ang="0">
                    <a:pos x="6" y="47"/>
                  </a:cxn>
                  <a:cxn ang="0">
                    <a:pos x="1" y="52"/>
                  </a:cxn>
                  <a:cxn ang="0">
                    <a:pos x="0" y="54"/>
                  </a:cxn>
                  <a:cxn ang="0">
                    <a:pos x="0" y="54"/>
                  </a:cxn>
                  <a:cxn ang="0">
                    <a:pos x="0" y="54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1" y="55"/>
                  </a:cxn>
                  <a:cxn ang="0">
                    <a:pos x="1" y="55"/>
                  </a:cxn>
                  <a:cxn ang="0">
                    <a:pos x="1" y="55"/>
                  </a:cxn>
                  <a:cxn ang="0">
                    <a:pos x="2" y="52"/>
                  </a:cxn>
                  <a:cxn ang="0">
                    <a:pos x="7" y="48"/>
                  </a:cxn>
                  <a:cxn ang="0">
                    <a:pos x="9" y="46"/>
                  </a:cxn>
                  <a:cxn ang="0">
                    <a:pos x="12" y="43"/>
                  </a:cxn>
                  <a:cxn ang="0">
                    <a:pos x="14" y="41"/>
                  </a:cxn>
                  <a:cxn ang="0">
                    <a:pos x="18" y="37"/>
                  </a:cxn>
                  <a:cxn ang="0">
                    <a:pos x="20" y="36"/>
                  </a:cxn>
                  <a:cxn ang="0">
                    <a:pos x="28" y="29"/>
                  </a:cxn>
                  <a:cxn ang="0">
                    <a:pos x="30" y="28"/>
                  </a:cxn>
                  <a:cxn ang="0">
                    <a:pos x="32" y="26"/>
                  </a:cxn>
                  <a:cxn ang="0">
                    <a:pos x="36" y="24"/>
                  </a:cxn>
                  <a:cxn ang="0">
                    <a:pos x="38" y="23"/>
                  </a:cxn>
                  <a:cxn ang="0">
                    <a:pos x="40" y="21"/>
                  </a:cxn>
                  <a:cxn ang="0">
                    <a:pos x="45" y="17"/>
                  </a:cxn>
                  <a:cxn ang="0">
                    <a:pos x="48" y="16"/>
                  </a:cxn>
                  <a:cxn ang="0">
                    <a:pos x="50" y="15"/>
                  </a:cxn>
                  <a:cxn ang="0">
                    <a:pos x="53" y="13"/>
                  </a:cxn>
                  <a:cxn ang="0">
                    <a:pos x="55" y="12"/>
                  </a:cxn>
                  <a:cxn ang="0">
                    <a:pos x="59" y="10"/>
                  </a:cxn>
                  <a:cxn ang="0">
                    <a:pos x="61" y="9"/>
                  </a:cxn>
                  <a:cxn ang="0">
                    <a:pos x="64" y="7"/>
                  </a:cxn>
                  <a:cxn ang="0">
                    <a:pos x="76" y="1"/>
                  </a:cxn>
                  <a:cxn ang="0">
                    <a:pos x="79" y="1"/>
                  </a:cxn>
                  <a:cxn ang="0">
                    <a:pos x="80" y="1"/>
                  </a:cxn>
                </a:cxnLst>
                <a:rect l="0" t="0" r="r" b="b"/>
                <a:pathLst>
                  <a:path w="80" h="55">
                    <a:moveTo>
                      <a:pt x="80" y="1"/>
                    </a:moveTo>
                    <a:lnTo>
                      <a:pt x="80" y="1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6" y="0"/>
                    </a:lnTo>
                    <a:lnTo>
                      <a:pt x="63" y="6"/>
                    </a:lnTo>
                    <a:lnTo>
                      <a:pt x="61" y="7"/>
                    </a:lnTo>
                    <a:lnTo>
                      <a:pt x="57" y="9"/>
                    </a:lnTo>
                    <a:lnTo>
                      <a:pt x="55" y="10"/>
                    </a:lnTo>
                    <a:lnTo>
                      <a:pt x="52" y="12"/>
                    </a:lnTo>
                    <a:lnTo>
                      <a:pt x="50" y="13"/>
                    </a:lnTo>
                    <a:lnTo>
                      <a:pt x="47" y="15"/>
                    </a:lnTo>
                    <a:lnTo>
                      <a:pt x="44" y="16"/>
                    </a:lnTo>
                    <a:lnTo>
                      <a:pt x="40" y="19"/>
                    </a:lnTo>
                    <a:lnTo>
                      <a:pt x="37" y="22"/>
                    </a:lnTo>
                    <a:lnTo>
                      <a:pt x="35" y="23"/>
                    </a:lnTo>
                    <a:lnTo>
                      <a:pt x="32" y="24"/>
                    </a:lnTo>
                    <a:lnTo>
                      <a:pt x="29" y="26"/>
                    </a:lnTo>
                    <a:lnTo>
                      <a:pt x="27" y="28"/>
                    </a:lnTo>
                    <a:lnTo>
                      <a:pt x="19" y="34"/>
                    </a:lnTo>
                    <a:lnTo>
                      <a:pt x="17" y="36"/>
                    </a:lnTo>
                    <a:lnTo>
                      <a:pt x="13" y="40"/>
                    </a:lnTo>
                    <a:lnTo>
                      <a:pt x="11" y="42"/>
                    </a:lnTo>
                    <a:lnTo>
                      <a:pt x="8" y="44"/>
                    </a:lnTo>
                    <a:lnTo>
                      <a:pt x="6" y="47"/>
                    </a:lnTo>
                    <a:lnTo>
                      <a:pt x="1" y="52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2" y="52"/>
                    </a:lnTo>
                    <a:lnTo>
                      <a:pt x="7" y="48"/>
                    </a:lnTo>
                    <a:lnTo>
                      <a:pt x="9" y="46"/>
                    </a:lnTo>
                    <a:lnTo>
                      <a:pt x="12" y="43"/>
                    </a:lnTo>
                    <a:lnTo>
                      <a:pt x="14" y="41"/>
                    </a:lnTo>
                    <a:lnTo>
                      <a:pt x="18" y="37"/>
                    </a:lnTo>
                    <a:lnTo>
                      <a:pt x="20" y="36"/>
                    </a:lnTo>
                    <a:lnTo>
                      <a:pt x="28" y="29"/>
                    </a:lnTo>
                    <a:lnTo>
                      <a:pt x="30" y="28"/>
                    </a:lnTo>
                    <a:lnTo>
                      <a:pt x="32" y="26"/>
                    </a:lnTo>
                    <a:lnTo>
                      <a:pt x="36" y="24"/>
                    </a:lnTo>
                    <a:lnTo>
                      <a:pt x="38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48" y="16"/>
                    </a:lnTo>
                    <a:lnTo>
                      <a:pt x="50" y="15"/>
                    </a:lnTo>
                    <a:lnTo>
                      <a:pt x="53" y="13"/>
                    </a:lnTo>
                    <a:lnTo>
                      <a:pt x="55" y="12"/>
                    </a:lnTo>
                    <a:lnTo>
                      <a:pt x="59" y="10"/>
                    </a:lnTo>
                    <a:lnTo>
                      <a:pt x="61" y="9"/>
                    </a:lnTo>
                    <a:lnTo>
                      <a:pt x="64" y="7"/>
                    </a:lnTo>
                    <a:lnTo>
                      <a:pt x="76" y="1"/>
                    </a:lnTo>
                    <a:lnTo>
                      <a:pt x="79" y="1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10" name="Freeform 222"/>
              <p:cNvSpPr>
                <a:spLocks/>
              </p:cNvSpPr>
              <p:nvPr/>
            </p:nvSpPr>
            <p:spPr bwMode="auto">
              <a:xfrm>
                <a:off x="686" y="1787"/>
                <a:ext cx="17" cy="11"/>
              </a:xfrm>
              <a:custGeom>
                <a:avLst/>
                <a:gdLst/>
                <a:ahLst/>
                <a:cxnLst>
                  <a:cxn ang="0">
                    <a:pos x="81" y="2"/>
                  </a:cxn>
                  <a:cxn ang="0">
                    <a:pos x="81" y="0"/>
                  </a:cxn>
                  <a:cxn ang="0">
                    <a:pos x="80" y="0"/>
                  </a:cxn>
                  <a:cxn ang="0">
                    <a:pos x="69" y="4"/>
                  </a:cxn>
                  <a:cxn ang="0">
                    <a:pos x="63" y="6"/>
                  </a:cxn>
                  <a:cxn ang="0">
                    <a:pos x="56" y="11"/>
                  </a:cxn>
                  <a:cxn ang="0">
                    <a:pos x="50" y="14"/>
                  </a:cxn>
                  <a:cxn ang="0">
                    <a:pos x="46" y="16"/>
                  </a:cxn>
                  <a:cxn ang="0">
                    <a:pos x="40" y="20"/>
                  </a:cxn>
                  <a:cxn ang="0">
                    <a:pos x="35" y="23"/>
                  </a:cxn>
                  <a:cxn ang="0">
                    <a:pos x="29" y="26"/>
                  </a:cxn>
                  <a:cxn ang="0">
                    <a:pos x="23" y="33"/>
                  </a:cxn>
                  <a:cxn ang="0">
                    <a:pos x="15" y="39"/>
                  </a:cxn>
                  <a:cxn ang="0">
                    <a:pos x="11" y="44"/>
                  </a:cxn>
                  <a:cxn ang="0">
                    <a:pos x="1" y="52"/>
                  </a:cxn>
                  <a:cxn ang="0">
                    <a:pos x="1" y="56"/>
                  </a:cxn>
                  <a:cxn ang="0">
                    <a:pos x="0" y="56"/>
                  </a:cxn>
                  <a:cxn ang="0">
                    <a:pos x="1" y="57"/>
                  </a:cxn>
                  <a:cxn ang="0">
                    <a:pos x="1" y="56"/>
                  </a:cxn>
                  <a:cxn ang="0">
                    <a:pos x="3" y="53"/>
                  </a:cxn>
                  <a:cxn ang="0">
                    <a:pos x="12" y="44"/>
                  </a:cxn>
                  <a:cxn ang="0">
                    <a:pos x="16" y="40"/>
                  </a:cxn>
                  <a:cxn ang="0">
                    <a:pos x="24" y="34"/>
                  </a:cxn>
                  <a:cxn ang="0">
                    <a:pos x="28" y="30"/>
                  </a:cxn>
                  <a:cxn ang="0">
                    <a:pos x="34" y="26"/>
                  </a:cxn>
                  <a:cxn ang="0">
                    <a:pos x="38" y="23"/>
                  </a:cxn>
                  <a:cxn ang="0">
                    <a:pos x="44" y="20"/>
                  </a:cxn>
                  <a:cxn ang="0">
                    <a:pos x="49" y="16"/>
                  </a:cxn>
                  <a:cxn ang="0">
                    <a:pos x="53" y="13"/>
                  </a:cxn>
                  <a:cxn ang="0">
                    <a:pos x="59" y="11"/>
                  </a:cxn>
                  <a:cxn ang="0">
                    <a:pos x="66" y="6"/>
                  </a:cxn>
                  <a:cxn ang="0">
                    <a:pos x="76" y="2"/>
                  </a:cxn>
                  <a:cxn ang="0">
                    <a:pos x="81" y="2"/>
                  </a:cxn>
                </a:cxnLst>
                <a:rect l="0" t="0" r="r" b="b"/>
                <a:pathLst>
                  <a:path w="81" h="57">
                    <a:moveTo>
                      <a:pt x="81" y="2"/>
                    </a:moveTo>
                    <a:lnTo>
                      <a:pt x="81" y="2"/>
                    </a:lnTo>
                    <a:lnTo>
                      <a:pt x="81" y="1"/>
                    </a:lnTo>
                    <a:lnTo>
                      <a:pt x="81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76" y="0"/>
                    </a:lnTo>
                    <a:lnTo>
                      <a:pt x="69" y="4"/>
                    </a:lnTo>
                    <a:lnTo>
                      <a:pt x="65" y="5"/>
                    </a:lnTo>
                    <a:lnTo>
                      <a:pt x="63" y="6"/>
                    </a:lnTo>
                    <a:lnTo>
                      <a:pt x="59" y="9"/>
                    </a:lnTo>
                    <a:lnTo>
                      <a:pt x="56" y="11"/>
                    </a:lnTo>
                    <a:lnTo>
                      <a:pt x="52" y="12"/>
                    </a:lnTo>
                    <a:lnTo>
                      <a:pt x="50" y="14"/>
                    </a:lnTo>
                    <a:lnTo>
                      <a:pt x="48" y="15"/>
                    </a:lnTo>
                    <a:lnTo>
                      <a:pt x="46" y="16"/>
                    </a:lnTo>
                    <a:lnTo>
                      <a:pt x="42" y="17"/>
                    </a:lnTo>
                    <a:lnTo>
                      <a:pt x="40" y="20"/>
                    </a:lnTo>
                    <a:lnTo>
                      <a:pt x="38" y="22"/>
                    </a:lnTo>
                    <a:lnTo>
                      <a:pt x="35" y="23"/>
                    </a:lnTo>
                    <a:lnTo>
                      <a:pt x="33" y="25"/>
                    </a:lnTo>
                    <a:lnTo>
                      <a:pt x="29" y="26"/>
                    </a:lnTo>
                    <a:lnTo>
                      <a:pt x="25" y="30"/>
                    </a:lnTo>
                    <a:lnTo>
                      <a:pt x="23" y="33"/>
                    </a:lnTo>
                    <a:lnTo>
                      <a:pt x="21" y="35"/>
                    </a:lnTo>
                    <a:lnTo>
                      <a:pt x="15" y="39"/>
                    </a:lnTo>
                    <a:lnTo>
                      <a:pt x="13" y="41"/>
                    </a:lnTo>
                    <a:lnTo>
                      <a:pt x="11" y="44"/>
                    </a:lnTo>
                    <a:lnTo>
                      <a:pt x="9" y="46"/>
                    </a:lnTo>
                    <a:lnTo>
                      <a:pt x="1" y="52"/>
                    </a:lnTo>
                    <a:lnTo>
                      <a:pt x="0" y="56"/>
                    </a:lnTo>
                    <a:lnTo>
                      <a:pt x="1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1" y="56"/>
                    </a:lnTo>
                    <a:lnTo>
                      <a:pt x="1" y="57"/>
                    </a:lnTo>
                    <a:lnTo>
                      <a:pt x="1" y="57"/>
                    </a:lnTo>
                    <a:lnTo>
                      <a:pt x="1" y="56"/>
                    </a:lnTo>
                    <a:lnTo>
                      <a:pt x="2" y="56"/>
                    </a:lnTo>
                    <a:lnTo>
                      <a:pt x="3" y="53"/>
                    </a:lnTo>
                    <a:lnTo>
                      <a:pt x="10" y="47"/>
                    </a:lnTo>
                    <a:lnTo>
                      <a:pt x="12" y="44"/>
                    </a:lnTo>
                    <a:lnTo>
                      <a:pt x="14" y="41"/>
                    </a:lnTo>
                    <a:lnTo>
                      <a:pt x="16" y="40"/>
                    </a:lnTo>
                    <a:lnTo>
                      <a:pt x="22" y="36"/>
                    </a:lnTo>
                    <a:lnTo>
                      <a:pt x="24" y="34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30" y="28"/>
                    </a:lnTo>
                    <a:lnTo>
                      <a:pt x="34" y="26"/>
                    </a:lnTo>
                    <a:lnTo>
                      <a:pt x="36" y="24"/>
                    </a:lnTo>
                    <a:lnTo>
                      <a:pt x="38" y="23"/>
                    </a:lnTo>
                    <a:lnTo>
                      <a:pt x="41" y="22"/>
                    </a:lnTo>
                    <a:lnTo>
                      <a:pt x="44" y="20"/>
                    </a:lnTo>
                    <a:lnTo>
                      <a:pt x="46" y="18"/>
                    </a:lnTo>
                    <a:lnTo>
                      <a:pt x="49" y="16"/>
                    </a:lnTo>
                    <a:lnTo>
                      <a:pt x="51" y="15"/>
                    </a:lnTo>
                    <a:lnTo>
                      <a:pt x="53" y="13"/>
                    </a:lnTo>
                    <a:lnTo>
                      <a:pt x="56" y="12"/>
                    </a:lnTo>
                    <a:lnTo>
                      <a:pt x="59" y="11"/>
                    </a:lnTo>
                    <a:lnTo>
                      <a:pt x="64" y="9"/>
                    </a:lnTo>
                    <a:lnTo>
                      <a:pt x="66" y="6"/>
                    </a:lnTo>
                    <a:lnTo>
                      <a:pt x="70" y="5"/>
                    </a:lnTo>
                    <a:lnTo>
                      <a:pt x="76" y="2"/>
                    </a:lnTo>
                    <a:lnTo>
                      <a:pt x="80" y="2"/>
                    </a:lnTo>
                    <a:lnTo>
                      <a:pt x="81" y="2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11" name="Freeform 223"/>
              <p:cNvSpPr>
                <a:spLocks/>
              </p:cNvSpPr>
              <p:nvPr/>
            </p:nvSpPr>
            <p:spPr bwMode="auto">
              <a:xfrm>
                <a:off x="673" y="1778"/>
                <a:ext cx="16" cy="11"/>
              </a:xfrm>
              <a:custGeom>
                <a:avLst/>
                <a:gdLst/>
                <a:ahLst/>
                <a:cxnLst>
                  <a:cxn ang="0">
                    <a:pos x="81" y="1"/>
                  </a:cxn>
                  <a:cxn ang="0">
                    <a:pos x="81" y="1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77" y="0"/>
                  </a:cxn>
                  <a:cxn ang="0">
                    <a:pos x="59" y="9"/>
                  </a:cxn>
                  <a:cxn ang="0">
                    <a:pos x="56" y="10"/>
                  </a:cxn>
                  <a:cxn ang="0">
                    <a:pos x="54" y="11"/>
                  </a:cxn>
                  <a:cxn ang="0">
                    <a:pos x="51" y="13"/>
                  </a:cxn>
                  <a:cxn ang="0">
                    <a:pos x="48" y="14"/>
                  </a:cxn>
                  <a:cxn ang="0">
                    <a:pos x="46" y="16"/>
                  </a:cxn>
                  <a:cxn ang="0">
                    <a:pos x="41" y="19"/>
                  </a:cxn>
                  <a:cxn ang="0">
                    <a:pos x="39" y="21"/>
                  </a:cxn>
                  <a:cxn ang="0">
                    <a:pos x="35" y="22"/>
                  </a:cxn>
                  <a:cxn ang="0">
                    <a:pos x="33" y="24"/>
                  </a:cxn>
                  <a:cxn ang="0">
                    <a:pos x="31" y="26"/>
                  </a:cxn>
                  <a:cxn ang="0">
                    <a:pos x="29" y="28"/>
                  </a:cxn>
                  <a:cxn ang="0">
                    <a:pos x="21" y="34"/>
                  </a:cxn>
                  <a:cxn ang="0">
                    <a:pos x="19" y="36"/>
                  </a:cxn>
                  <a:cxn ang="0">
                    <a:pos x="14" y="41"/>
                  </a:cxn>
                  <a:cxn ang="0">
                    <a:pos x="12" y="43"/>
                  </a:cxn>
                  <a:cxn ang="0">
                    <a:pos x="10" y="45"/>
                  </a:cxn>
                  <a:cxn ang="0">
                    <a:pos x="7" y="47"/>
                  </a:cxn>
                  <a:cxn ang="0">
                    <a:pos x="2" y="52"/>
                  </a:cxn>
                  <a:cxn ang="0">
                    <a:pos x="0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55"/>
                  </a:cxn>
                  <a:cxn ang="0">
                    <a:pos x="2" y="56"/>
                  </a:cxn>
                  <a:cxn ang="0">
                    <a:pos x="2" y="56"/>
                  </a:cxn>
                  <a:cxn ang="0">
                    <a:pos x="2" y="55"/>
                  </a:cxn>
                  <a:cxn ang="0">
                    <a:pos x="3" y="55"/>
                  </a:cxn>
                  <a:cxn ang="0">
                    <a:pos x="4" y="53"/>
                  </a:cxn>
                  <a:cxn ang="0">
                    <a:pos x="8" y="48"/>
                  </a:cxn>
                  <a:cxn ang="0">
                    <a:pos x="10" y="46"/>
                  </a:cxn>
                  <a:cxn ang="0">
                    <a:pos x="12" y="43"/>
                  </a:cxn>
                  <a:cxn ang="0">
                    <a:pos x="15" y="41"/>
                  </a:cxn>
                  <a:cxn ang="0">
                    <a:pos x="20" y="37"/>
                  </a:cxn>
                  <a:cxn ang="0">
                    <a:pos x="22" y="36"/>
                  </a:cxn>
                  <a:cxn ang="0">
                    <a:pos x="29" y="30"/>
                  </a:cxn>
                  <a:cxn ang="0">
                    <a:pos x="32" y="28"/>
                  </a:cxn>
                  <a:cxn ang="0">
                    <a:pos x="34" y="25"/>
                  </a:cxn>
                  <a:cxn ang="0">
                    <a:pos x="36" y="24"/>
                  </a:cxn>
                  <a:cxn ang="0">
                    <a:pos x="40" y="23"/>
                  </a:cxn>
                  <a:cxn ang="0">
                    <a:pos x="42" y="21"/>
                  </a:cxn>
                  <a:cxn ang="0">
                    <a:pos x="46" y="18"/>
                  </a:cxn>
                  <a:cxn ang="0">
                    <a:pos x="50" y="17"/>
                  </a:cxn>
                  <a:cxn ang="0">
                    <a:pos x="52" y="14"/>
                  </a:cxn>
                  <a:cxn ang="0">
                    <a:pos x="55" y="13"/>
                  </a:cxn>
                  <a:cxn ang="0">
                    <a:pos x="57" y="12"/>
                  </a:cxn>
                  <a:cxn ang="0">
                    <a:pos x="59" y="10"/>
                  </a:cxn>
                  <a:cxn ang="0">
                    <a:pos x="77" y="1"/>
                  </a:cxn>
                  <a:cxn ang="0">
                    <a:pos x="80" y="1"/>
                  </a:cxn>
                  <a:cxn ang="0">
                    <a:pos x="81" y="1"/>
                  </a:cxn>
                </a:cxnLst>
                <a:rect l="0" t="0" r="r" b="b"/>
                <a:pathLst>
                  <a:path w="81" h="56">
                    <a:moveTo>
                      <a:pt x="81" y="1"/>
                    </a:moveTo>
                    <a:lnTo>
                      <a:pt x="81" y="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77" y="0"/>
                    </a:lnTo>
                    <a:lnTo>
                      <a:pt x="59" y="9"/>
                    </a:lnTo>
                    <a:lnTo>
                      <a:pt x="56" y="10"/>
                    </a:lnTo>
                    <a:lnTo>
                      <a:pt x="54" y="11"/>
                    </a:lnTo>
                    <a:lnTo>
                      <a:pt x="51" y="13"/>
                    </a:lnTo>
                    <a:lnTo>
                      <a:pt x="48" y="14"/>
                    </a:lnTo>
                    <a:lnTo>
                      <a:pt x="46" y="16"/>
                    </a:lnTo>
                    <a:lnTo>
                      <a:pt x="41" y="19"/>
                    </a:lnTo>
                    <a:lnTo>
                      <a:pt x="39" y="21"/>
                    </a:lnTo>
                    <a:lnTo>
                      <a:pt x="35" y="22"/>
                    </a:lnTo>
                    <a:lnTo>
                      <a:pt x="33" y="24"/>
                    </a:lnTo>
                    <a:lnTo>
                      <a:pt x="31" y="26"/>
                    </a:lnTo>
                    <a:lnTo>
                      <a:pt x="29" y="28"/>
                    </a:lnTo>
                    <a:lnTo>
                      <a:pt x="21" y="34"/>
                    </a:lnTo>
                    <a:lnTo>
                      <a:pt x="19" y="36"/>
                    </a:lnTo>
                    <a:lnTo>
                      <a:pt x="14" y="41"/>
                    </a:lnTo>
                    <a:lnTo>
                      <a:pt x="12" y="43"/>
                    </a:lnTo>
                    <a:lnTo>
                      <a:pt x="10" y="45"/>
                    </a:lnTo>
                    <a:lnTo>
                      <a:pt x="7" y="47"/>
                    </a:lnTo>
                    <a:lnTo>
                      <a:pt x="2" y="52"/>
                    </a:lnTo>
                    <a:lnTo>
                      <a:pt x="0" y="55"/>
                    </a:lnTo>
                    <a:lnTo>
                      <a:pt x="2" y="55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55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2" y="55"/>
                    </a:lnTo>
                    <a:lnTo>
                      <a:pt x="3" y="55"/>
                    </a:lnTo>
                    <a:lnTo>
                      <a:pt x="4" y="53"/>
                    </a:lnTo>
                    <a:lnTo>
                      <a:pt x="8" y="48"/>
                    </a:lnTo>
                    <a:lnTo>
                      <a:pt x="10" y="46"/>
                    </a:lnTo>
                    <a:lnTo>
                      <a:pt x="12" y="43"/>
                    </a:lnTo>
                    <a:lnTo>
                      <a:pt x="15" y="41"/>
                    </a:lnTo>
                    <a:lnTo>
                      <a:pt x="20" y="37"/>
                    </a:lnTo>
                    <a:lnTo>
                      <a:pt x="22" y="36"/>
                    </a:lnTo>
                    <a:lnTo>
                      <a:pt x="29" y="30"/>
                    </a:lnTo>
                    <a:lnTo>
                      <a:pt x="32" y="28"/>
                    </a:lnTo>
                    <a:lnTo>
                      <a:pt x="34" y="25"/>
                    </a:lnTo>
                    <a:lnTo>
                      <a:pt x="36" y="24"/>
                    </a:lnTo>
                    <a:lnTo>
                      <a:pt x="40" y="23"/>
                    </a:lnTo>
                    <a:lnTo>
                      <a:pt x="42" y="21"/>
                    </a:lnTo>
                    <a:lnTo>
                      <a:pt x="46" y="18"/>
                    </a:lnTo>
                    <a:lnTo>
                      <a:pt x="50" y="17"/>
                    </a:lnTo>
                    <a:lnTo>
                      <a:pt x="52" y="14"/>
                    </a:lnTo>
                    <a:lnTo>
                      <a:pt x="55" y="13"/>
                    </a:lnTo>
                    <a:lnTo>
                      <a:pt x="57" y="12"/>
                    </a:lnTo>
                    <a:lnTo>
                      <a:pt x="59" y="10"/>
                    </a:lnTo>
                    <a:lnTo>
                      <a:pt x="77" y="1"/>
                    </a:lnTo>
                    <a:lnTo>
                      <a:pt x="80" y="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12" name="Freeform 224"/>
              <p:cNvSpPr>
                <a:spLocks/>
              </p:cNvSpPr>
              <p:nvPr/>
            </p:nvSpPr>
            <p:spPr bwMode="auto">
              <a:xfrm>
                <a:off x="667" y="1774"/>
                <a:ext cx="16" cy="11"/>
              </a:xfrm>
              <a:custGeom>
                <a:avLst/>
                <a:gdLst/>
                <a:ahLst/>
                <a:cxnLst>
                  <a:cxn ang="0">
                    <a:pos x="80" y="2"/>
                  </a:cxn>
                  <a:cxn ang="0">
                    <a:pos x="80" y="0"/>
                  </a:cxn>
                  <a:cxn ang="0">
                    <a:pos x="79" y="0"/>
                  </a:cxn>
                  <a:cxn ang="0">
                    <a:pos x="68" y="4"/>
                  </a:cxn>
                  <a:cxn ang="0">
                    <a:pos x="63" y="7"/>
                  </a:cxn>
                  <a:cxn ang="0">
                    <a:pos x="58" y="9"/>
                  </a:cxn>
                  <a:cxn ang="0">
                    <a:pos x="52" y="11"/>
                  </a:cxn>
                  <a:cxn ang="0">
                    <a:pos x="48" y="15"/>
                  </a:cxn>
                  <a:cxn ang="0">
                    <a:pos x="42" y="18"/>
                  </a:cxn>
                  <a:cxn ang="0">
                    <a:pos x="38" y="21"/>
                  </a:cxn>
                  <a:cxn ang="0">
                    <a:pos x="32" y="24"/>
                  </a:cxn>
                  <a:cxn ang="0">
                    <a:pos x="28" y="29"/>
                  </a:cxn>
                  <a:cxn ang="0">
                    <a:pos x="23" y="33"/>
                  </a:cxn>
                  <a:cxn ang="0">
                    <a:pos x="18" y="36"/>
                  </a:cxn>
                  <a:cxn ang="0">
                    <a:pos x="12" y="43"/>
                  </a:cxn>
                  <a:cxn ang="0">
                    <a:pos x="6" y="47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1" y="56"/>
                  </a:cxn>
                  <a:cxn ang="0">
                    <a:pos x="1" y="56"/>
                  </a:cxn>
                  <a:cxn ang="0">
                    <a:pos x="2" y="56"/>
                  </a:cxn>
                  <a:cxn ang="0">
                    <a:pos x="7" y="48"/>
                  </a:cxn>
                  <a:cxn ang="0">
                    <a:pos x="12" y="44"/>
                  </a:cxn>
                  <a:cxn ang="0">
                    <a:pos x="19" y="37"/>
                  </a:cxn>
                  <a:cxn ang="0">
                    <a:pos x="24" y="34"/>
                  </a:cxn>
                  <a:cxn ang="0">
                    <a:pos x="28" y="30"/>
                  </a:cxn>
                  <a:cxn ang="0">
                    <a:pos x="34" y="27"/>
                  </a:cxn>
                  <a:cxn ang="0">
                    <a:pos x="39" y="23"/>
                  </a:cxn>
                  <a:cxn ang="0">
                    <a:pos x="43" y="20"/>
                  </a:cxn>
                  <a:cxn ang="0">
                    <a:pos x="49" y="17"/>
                  </a:cxn>
                  <a:cxn ang="0">
                    <a:pos x="53" y="14"/>
                  </a:cxn>
                  <a:cxn ang="0">
                    <a:pos x="59" y="11"/>
                  </a:cxn>
                  <a:cxn ang="0">
                    <a:pos x="64" y="8"/>
                  </a:cxn>
                  <a:cxn ang="0">
                    <a:pos x="70" y="6"/>
                  </a:cxn>
                  <a:cxn ang="0">
                    <a:pos x="79" y="3"/>
                  </a:cxn>
                </a:cxnLst>
                <a:rect l="0" t="0" r="r" b="b"/>
                <a:pathLst>
                  <a:path w="80" h="56">
                    <a:moveTo>
                      <a:pt x="80" y="3"/>
                    </a:moveTo>
                    <a:lnTo>
                      <a:pt x="80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6" y="0"/>
                    </a:lnTo>
                    <a:lnTo>
                      <a:pt x="68" y="4"/>
                    </a:lnTo>
                    <a:lnTo>
                      <a:pt x="66" y="5"/>
                    </a:lnTo>
                    <a:lnTo>
                      <a:pt x="63" y="7"/>
                    </a:lnTo>
                    <a:lnTo>
                      <a:pt x="61" y="8"/>
                    </a:lnTo>
                    <a:lnTo>
                      <a:pt x="58" y="9"/>
                    </a:lnTo>
                    <a:lnTo>
                      <a:pt x="55" y="10"/>
                    </a:lnTo>
                    <a:lnTo>
                      <a:pt x="52" y="11"/>
                    </a:lnTo>
                    <a:lnTo>
                      <a:pt x="50" y="14"/>
                    </a:lnTo>
                    <a:lnTo>
                      <a:pt x="48" y="15"/>
                    </a:lnTo>
                    <a:lnTo>
                      <a:pt x="44" y="17"/>
                    </a:lnTo>
                    <a:lnTo>
                      <a:pt x="42" y="18"/>
                    </a:lnTo>
                    <a:lnTo>
                      <a:pt x="40" y="20"/>
                    </a:lnTo>
                    <a:lnTo>
                      <a:pt x="38" y="21"/>
                    </a:lnTo>
                    <a:lnTo>
                      <a:pt x="35" y="23"/>
                    </a:lnTo>
                    <a:lnTo>
                      <a:pt x="32" y="24"/>
                    </a:lnTo>
                    <a:lnTo>
                      <a:pt x="30" y="27"/>
                    </a:lnTo>
                    <a:lnTo>
                      <a:pt x="28" y="29"/>
                    </a:lnTo>
                    <a:lnTo>
                      <a:pt x="25" y="30"/>
                    </a:lnTo>
                    <a:lnTo>
                      <a:pt x="23" y="33"/>
                    </a:lnTo>
                    <a:lnTo>
                      <a:pt x="21" y="34"/>
                    </a:lnTo>
                    <a:lnTo>
                      <a:pt x="18" y="36"/>
                    </a:lnTo>
                    <a:lnTo>
                      <a:pt x="13" y="41"/>
                    </a:lnTo>
                    <a:lnTo>
                      <a:pt x="12" y="43"/>
                    </a:lnTo>
                    <a:lnTo>
                      <a:pt x="10" y="45"/>
                    </a:lnTo>
                    <a:lnTo>
                      <a:pt x="6" y="47"/>
                    </a:lnTo>
                    <a:lnTo>
                      <a:pt x="1" y="53"/>
                    </a:lnTo>
                    <a:lnTo>
                      <a:pt x="0" y="55"/>
                    </a:lnTo>
                    <a:lnTo>
                      <a:pt x="1" y="55"/>
                    </a:lnTo>
                    <a:lnTo>
                      <a:pt x="0" y="55"/>
                    </a:lnTo>
                    <a:lnTo>
                      <a:pt x="0" y="56"/>
                    </a:lnTo>
                    <a:lnTo>
                      <a:pt x="1" y="56"/>
                    </a:lnTo>
                    <a:lnTo>
                      <a:pt x="1" y="56"/>
                    </a:lnTo>
                    <a:lnTo>
                      <a:pt x="1" y="56"/>
                    </a:lnTo>
                    <a:lnTo>
                      <a:pt x="1" y="56"/>
                    </a:lnTo>
                    <a:lnTo>
                      <a:pt x="2" y="56"/>
                    </a:lnTo>
                    <a:lnTo>
                      <a:pt x="3" y="54"/>
                    </a:lnTo>
                    <a:lnTo>
                      <a:pt x="7" y="48"/>
                    </a:lnTo>
                    <a:lnTo>
                      <a:pt x="10" y="46"/>
                    </a:lnTo>
                    <a:lnTo>
                      <a:pt x="12" y="44"/>
                    </a:lnTo>
                    <a:lnTo>
                      <a:pt x="14" y="42"/>
                    </a:lnTo>
                    <a:lnTo>
                      <a:pt x="19" y="37"/>
                    </a:lnTo>
                    <a:lnTo>
                      <a:pt x="22" y="36"/>
                    </a:lnTo>
                    <a:lnTo>
                      <a:pt x="24" y="34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30" y="28"/>
                    </a:lnTo>
                    <a:lnTo>
                      <a:pt x="34" y="27"/>
                    </a:lnTo>
                    <a:lnTo>
                      <a:pt x="36" y="24"/>
                    </a:lnTo>
                    <a:lnTo>
                      <a:pt x="39" y="23"/>
                    </a:lnTo>
                    <a:lnTo>
                      <a:pt x="40" y="21"/>
                    </a:lnTo>
                    <a:lnTo>
                      <a:pt x="43" y="20"/>
                    </a:lnTo>
                    <a:lnTo>
                      <a:pt x="46" y="18"/>
                    </a:lnTo>
                    <a:lnTo>
                      <a:pt x="49" y="17"/>
                    </a:lnTo>
                    <a:lnTo>
                      <a:pt x="51" y="16"/>
                    </a:lnTo>
                    <a:lnTo>
                      <a:pt x="53" y="14"/>
                    </a:lnTo>
                    <a:lnTo>
                      <a:pt x="56" y="12"/>
                    </a:lnTo>
                    <a:lnTo>
                      <a:pt x="59" y="11"/>
                    </a:lnTo>
                    <a:lnTo>
                      <a:pt x="61" y="9"/>
                    </a:lnTo>
                    <a:lnTo>
                      <a:pt x="64" y="8"/>
                    </a:lnTo>
                    <a:lnTo>
                      <a:pt x="66" y="7"/>
                    </a:lnTo>
                    <a:lnTo>
                      <a:pt x="70" y="6"/>
                    </a:lnTo>
                    <a:lnTo>
                      <a:pt x="76" y="3"/>
                    </a:lnTo>
                    <a:lnTo>
                      <a:pt x="79" y="3"/>
                    </a:lnTo>
                    <a:lnTo>
                      <a:pt x="80" y="3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13" name="Freeform 225"/>
              <p:cNvSpPr>
                <a:spLocks/>
              </p:cNvSpPr>
              <p:nvPr/>
            </p:nvSpPr>
            <p:spPr bwMode="auto">
              <a:xfrm>
                <a:off x="660" y="1769"/>
                <a:ext cx="16" cy="11"/>
              </a:xfrm>
              <a:custGeom>
                <a:avLst/>
                <a:gdLst/>
                <a:ahLst/>
                <a:cxnLst>
                  <a:cxn ang="0">
                    <a:pos x="81" y="1"/>
                  </a:cxn>
                  <a:cxn ang="0">
                    <a:pos x="81" y="1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80" y="0"/>
                  </a:cxn>
                  <a:cxn ang="0">
                    <a:pos x="81" y="0"/>
                  </a:cxn>
                  <a:cxn ang="0">
                    <a:pos x="76" y="0"/>
                  </a:cxn>
                  <a:cxn ang="0">
                    <a:pos x="59" y="8"/>
                  </a:cxn>
                  <a:cxn ang="0">
                    <a:pos x="56" y="9"/>
                  </a:cxn>
                  <a:cxn ang="0">
                    <a:pos x="54" y="11"/>
                  </a:cxn>
                  <a:cxn ang="0">
                    <a:pos x="50" y="13"/>
                  </a:cxn>
                  <a:cxn ang="0">
                    <a:pos x="48" y="14"/>
                  </a:cxn>
                  <a:cxn ang="0">
                    <a:pos x="46" y="15"/>
                  </a:cxn>
                  <a:cxn ang="0">
                    <a:pos x="40" y="18"/>
                  </a:cxn>
                  <a:cxn ang="0">
                    <a:pos x="38" y="20"/>
                  </a:cxn>
                  <a:cxn ang="0">
                    <a:pos x="36" y="21"/>
                  </a:cxn>
                  <a:cxn ang="0">
                    <a:pos x="33" y="24"/>
                  </a:cxn>
                  <a:cxn ang="0">
                    <a:pos x="31" y="26"/>
                  </a:cxn>
                  <a:cxn ang="0">
                    <a:pos x="28" y="27"/>
                  </a:cxn>
                  <a:cxn ang="0">
                    <a:pos x="21" y="33"/>
                  </a:cxn>
                  <a:cxn ang="0">
                    <a:pos x="19" y="36"/>
                  </a:cxn>
                  <a:cxn ang="0">
                    <a:pos x="13" y="40"/>
                  </a:cxn>
                  <a:cxn ang="0">
                    <a:pos x="12" y="42"/>
                  </a:cxn>
                  <a:cxn ang="0">
                    <a:pos x="10" y="44"/>
                  </a:cxn>
                  <a:cxn ang="0">
                    <a:pos x="7" y="47"/>
                  </a:cxn>
                  <a:cxn ang="0">
                    <a:pos x="1" y="51"/>
                  </a:cxn>
                  <a:cxn ang="0">
                    <a:pos x="0" y="54"/>
                  </a:cxn>
                  <a:cxn ang="0">
                    <a:pos x="1" y="54"/>
                  </a:cxn>
                  <a:cxn ang="0">
                    <a:pos x="0" y="54"/>
                  </a:cxn>
                  <a:cxn ang="0">
                    <a:pos x="0" y="54"/>
                  </a:cxn>
                  <a:cxn ang="0">
                    <a:pos x="1" y="54"/>
                  </a:cxn>
                  <a:cxn ang="0">
                    <a:pos x="1" y="55"/>
                  </a:cxn>
                  <a:cxn ang="0">
                    <a:pos x="1" y="55"/>
                  </a:cxn>
                  <a:cxn ang="0">
                    <a:pos x="1" y="54"/>
                  </a:cxn>
                  <a:cxn ang="0">
                    <a:pos x="2" y="54"/>
                  </a:cxn>
                  <a:cxn ang="0">
                    <a:pos x="3" y="52"/>
                  </a:cxn>
                  <a:cxn ang="0">
                    <a:pos x="8" y="48"/>
                  </a:cxn>
                  <a:cxn ang="0">
                    <a:pos x="10" y="45"/>
                  </a:cxn>
                  <a:cxn ang="0">
                    <a:pos x="12" y="42"/>
                  </a:cxn>
                  <a:cxn ang="0">
                    <a:pos x="14" y="41"/>
                  </a:cxn>
                  <a:cxn ang="0">
                    <a:pos x="20" y="37"/>
                  </a:cxn>
                  <a:cxn ang="0">
                    <a:pos x="22" y="36"/>
                  </a:cxn>
                  <a:cxn ang="0">
                    <a:pos x="30" y="29"/>
                  </a:cxn>
                  <a:cxn ang="0">
                    <a:pos x="32" y="27"/>
                  </a:cxn>
                  <a:cxn ang="0">
                    <a:pos x="34" y="25"/>
                  </a:cxn>
                  <a:cxn ang="0">
                    <a:pos x="36" y="24"/>
                  </a:cxn>
                  <a:cxn ang="0">
                    <a:pos x="39" y="23"/>
                  </a:cxn>
                  <a:cxn ang="0">
                    <a:pos x="42" y="20"/>
                  </a:cxn>
                  <a:cxn ang="0">
                    <a:pos x="46" y="17"/>
                  </a:cxn>
                  <a:cxn ang="0">
                    <a:pos x="49" y="16"/>
                  </a:cxn>
                  <a:cxn ang="0">
                    <a:pos x="51" y="14"/>
                  </a:cxn>
                  <a:cxn ang="0">
                    <a:pos x="55" y="13"/>
                  </a:cxn>
                  <a:cxn ang="0">
                    <a:pos x="57" y="12"/>
                  </a:cxn>
                  <a:cxn ang="0">
                    <a:pos x="60" y="9"/>
                  </a:cxn>
                  <a:cxn ang="0">
                    <a:pos x="76" y="1"/>
                  </a:cxn>
                  <a:cxn ang="0">
                    <a:pos x="81" y="1"/>
                  </a:cxn>
                  <a:cxn ang="0">
                    <a:pos x="81" y="1"/>
                  </a:cxn>
                </a:cxnLst>
                <a:rect l="0" t="0" r="r" b="b"/>
                <a:pathLst>
                  <a:path w="81" h="55">
                    <a:moveTo>
                      <a:pt x="81" y="1"/>
                    </a:moveTo>
                    <a:lnTo>
                      <a:pt x="81" y="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0" y="0"/>
                    </a:lnTo>
                    <a:lnTo>
                      <a:pt x="81" y="0"/>
                    </a:lnTo>
                    <a:lnTo>
                      <a:pt x="76" y="0"/>
                    </a:lnTo>
                    <a:lnTo>
                      <a:pt x="59" y="8"/>
                    </a:lnTo>
                    <a:lnTo>
                      <a:pt x="56" y="9"/>
                    </a:lnTo>
                    <a:lnTo>
                      <a:pt x="54" y="11"/>
                    </a:lnTo>
                    <a:lnTo>
                      <a:pt x="50" y="13"/>
                    </a:lnTo>
                    <a:lnTo>
                      <a:pt x="48" y="14"/>
                    </a:lnTo>
                    <a:lnTo>
                      <a:pt x="46" y="15"/>
                    </a:lnTo>
                    <a:lnTo>
                      <a:pt x="40" y="18"/>
                    </a:lnTo>
                    <a:lnTo>
                      <a:pt x="38" y="20"/>
                    </a:lnTo>
                    <a:lnTo>
                      <a:pt x="36" y="21"/>
                    </a:lnTo>
                    <a:lnTo>
                      <a:pt x="33" y="24"/>
                    </a:lnTo>
                    <a:lnTo>
                      <a:pt x="31" y="26"/>
                    </a:lnTo>
                    <a:lnTo>
                      <a:pt x="28" y="27"/>
                    </a:lnTo>
                    <a:lnTo>
                      <a:pt x="21" y="33"/>
                    </a:lnTo>
                    <a:lnTo>
                      <a:pt x="19" y="36"/>
                    </a:lnTo>
                    <a:lnTo>
                      <a:pt x="13" y="40"/>
                    </a:lnTo>
                    <a:lnTo>
                      <a:pt x="12" y="42"/>
                    </a:lnTo>
                    <a:lnTo>
                      <a:pt x="10" y="44"/>
                    </a:lnTo>
                    <a:lnTo>
                      <a:pt x="7" y="47"/>
                    </a:lnTo>
                    <a:lnTo>
                      <a:pt x="1" y="51"/>
                    </a:lnTo>
                    <a:lnTo>
                      <a:pt x="0" y="54"/>
                    </a:lnTo>
                    <a:lnTo>
                      <a:pt x="1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1" y="54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1" y="54"/>
                    </a:lnTo>
                    <a:lnTo>
                      <a:pt x="2" y="54"/>
                    </a:lnTo>
                    <a:lnTo>
                      <a:pt x="3" y="52"/>
                    </a:lnTo>
                    <a:lnTo>
                      <a:pt x="8" y="48"/>
                    </a:lnTo>
                    <a:lnTo>
                      <a:pt x="10" y="45"/>
                    </a:lnTo>
                    <a:lnTo>
                      <a:pt x="12" y="42"/>
                    </a:lnTo>
                    <a:lnTo>
                      <a:pt x="14" y="41"/>
                    </a:lnTo>
                    <a:lnTo>
                      <a:pt x="20" y="37"/>
                    </a:lnTo>
                    <a:lnTo>
                      <a:pt x="22" y="36"/>
                    </a:lnTo>
                    <a:lnTo>
                      <a:pt x="30" y="29"/>
                    </a:lnTo>
                    <a:lnTo>
                      <a:pt x="32" y="27"/>
                    </a:lnTo>
                    <a:lnTo>
                      <a:pt x="34" y="25"/>
                    </a:lnTo>
                    <a:lnTo>
                      <a:pt x="36" y="24"/>
                    </a:lnTo>
                    <a:lnTo>
                      <a:pt x="39" y="23"/>
                    </a:lnTo>
                    <a:lnTo>
                      <a:pt x="42" y="20"/>
                    </a:lnTo>
                    <a:lnTo>
                      <a:pt x="46" y="17"/>
                    </a:lnTo>
                    <a:lnTo>
                      <a:pt x="49" y="16"/>
                    </a:lnTo>
                    <a:lnTo>
                      <a:pt x="51" y="14"/>
                    </a:lnTo>
                    <a:lnTo>
                      <a:pt x="55" y="13"/>
                    </a:lnTo>
                    <a:lnTo>
                      <a:pt x="57" y="12"/>
                    </a:lnTo>
                    <a:lnTo>
                      <a:pt x="60" y="9"/>
                    </a:lnTo>
                    <a:lnTo>
                      <a:pt x="76" y="1"/>
                    </a:lnTo>
                    <a:lnTo>
                      <a:pt x="81" y="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14" name="Freeform 226"/>
              <p:cNvSpPr>
                <a:spLocks/>
              </p:cNvSpPr>
              <p:nvPr/>
            </p:nvSpPr>
            <p:spPr bwMode="auto">
              <a:xfrm>
                <a:off x="654" y="1765"/>
                <a:ext cx="16" cy="11"/>
              </a:xfrm>
              <a:custGeom>
                <a:avLst/>
                <a:gdLst/>
                <a:ahLst/>
                <a:cxnLst>
                  <a:cxn ang="0">
                    <a:pos x="81" y="2"/>
                  </a:cxn>
                  <a:cxn ang="0">
                    <a:pos x="82" y="1"/>
                  </a:cxn>
                  <a:cxn ang="0">
                    <a:pos x="82" y="1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8" y="0"/>
                  </a:cxn>
                  <a:cxn ang="0">
                    <a:pos x="65" y="6"/>
                  </a:cxn>
                  <a:cxn ang="0">
                    <a:pos x="61" y="7"/>
                  </a:cxn>
                  <a:cxn ang="0">
                    <a:pos x="59" y="8"/>
                  </a:cxn>
                  <a:cxn ang="0">
                    <a:pos x="56" y="11"/>
                  </a:cxn>
                  <a:cxn ang="0">
                    <a:pos x="54" y="12"/>
                  </a:cxn>
                  <a:cxn ang="0">
                    <a:pos x="51" y="13"/>
                  </a:cxn>
                  <a:cxn ang="0">
                    <a:pos x="48" y="15"/>
                  </a:cxn>
                  <a:cxn ang="0">
                    <a:pos x="46" y="16"/>
                  </a:cxn>
                  <a:cxn ang="0">
                    <a:pos x="41" y="19"/>
                  </a:cxn>
                  <a:cxn ang="0">
                    <a:pos x="39" y="22"/>
                  </a:cxn>
                  <a:cxn ang="0">
                    <a:pos x="36" y="23"/>
                  </a:cxn>
                  <a:cxn ang="0">
                    <a:pos x="33" y="24"/>
                  </a:cxn>
                  <a:cxn ang="0">
                    <a:pos x="31" y="26"/>
                  </a:cxn>
                  <a:cxn ang="0">
                    <a:pos x="29" y="28"/>
                  </a:cxn>
                  <a:cxn ang="0">
                    <a:pos x="21" y="35"/>
                  </a:cxn>
                  <a:cxn ang="0">
                    <a:pos x="19" y="36"/>
                  </a:cxn>
                  <a:cxn ang="0">
                    <a:pos x="15" y="40"/>
                  </a:cxn>
                  <a:cxn ang="0">
                    <a:pos x="12" y="42"/>
                  </a:cxn>
                  <a:cxn ang="0">
                    <a:pos x="10" y="44"/>
                  </a:cxn>
                  <a:cxn ang="0">
                    <a:pos x="7" y="47"/>
                  </a:cxn>
                  <a:cxn ang="0">
                    <a:pos x="3" y="52"/>
                  </a:cxn>
                  <a:cxn ang="0">
                    <a:pos x="0" y="54"/>
                  </a:cxn>
                  <a:cxn ang="0">
                    <a:pos x="1" y="54"/>
                  </a:cxn>
                  <a:cxn ang="0">
                    <a:pos x="0" y="54"/>
                  </a:cxn>
                  <a:cxn ang="0">
                    <a:pos x="0" y="55"/>
                  </a:cxn>
                  <a:cxn ang="0">
                    <a:pos x="1" y="55"/>
                  </a:cxn>
                  <a:cxn ang="0">
                    <a:pos x="1" y="55"/>
                  </a:cxn>
                  <a:cxn ang="0">
                    <a:pos x="3" y="55"/>
                  </a:cxn>
                  <a:cxn ang="0">
                    <a:pos x="3" y="55"/>
                  </a:cxn>
                  <a:cxn ang="0">
                    <a:pos x="3" y="55"/>
                  </a:cxn>
                  <a:cxn ang="0">
                    <a:pos x="4" y="53"/>
                  </a:cxn>
                  <a:cxn ang="0">
                    <a:pos x="8" y="48"/>
                  </a:cxn>
                  <a:cxn ang="0">
                    <a:pos x="10" y="46"/>
                  </a:cxn>
                  <a:cxn ang="0">
                    <a:pos x="12" y="43"/>
                  </a:cxn>
                  <a:cxn ang="0">
                    <a:pos x="15" y="41"/>
                  </a:cxn>
                  <a:cxn ang="0">
                    <a:pos x="20" y="38"/>
                  </a:cxn>
                  <a:cxn ang="0">
                    <a:pos x="22" y="36"/>
                  </a:cxn>
                  <a:cxn ang="0">
                    <a:pos x="30" y="29"/>
                  </a:cxn>
                  <a:cxn ang="0">
                    <a:pos x="32" y="28"/>
                  </a:cxn>
                  <a:cxn ang="0">
                    <a:pos x="34" y="26"/>
                  </a:cxn>
                  <a:cxn ang="0">
                    <a:pos x="36" y="24"/>
                  </a:cxn>
                  <a:cxn ang="0">
                    <a:pos x="40" y="23"/>
                  </a:cxn>
                  <a:cxn ang="0">
                    <a:pos x="42" y="20"/>
                  </a:cxn>
                  <a:cxn ang="0">
                    <a:pos x="46" y="17"/>
                  </a:cxn>
                  <a:cxn ang="0">
                    <a:pos x="49" y="16"/>
                  </a:cxn>
                  <a:cxn ang="0">
                    <a:pos x="52" y="15"/>
                  </a:cxn>
                  <a:cxn ang="0">
                    <a:pos x="55" y="13"/>
                  </a:cxn>
                  <a:cxn ang="0">
                    <a:pos x="57" y="12"/>
                  </a:cxn>
                  <a:cxn ang="0">
                    <a:pos x="60" y="11"/>
                  </a:cxn>
                  <a:cxn ang="0">
                    <a:pos x="63" y="8"/>
                  </a:cxn>
                  <a:cxn ang="0">
                    <a:pos x="66" y="7"/>
                  </a:cxn>
                  <a:cxn ang="0">
                    <a:pos x="78" y="2"/>
                  </a:cxn>
                  <a:cxn ang="0">
                    <a:pos x="81" y="2"/>
                  </a:cxn>
                  <a:cxn ang="0">
                    <a:pos x="81" y="2"/>
                  </a:cxn>
                </a:cxnLst>
                <a:rect l="0" t="0" r="r" b="b"/>
                <a:pathLst>
                  <a:path w="82" h="55">
                    <a:moveTo>
                      <a:pt x="81" y="2"/>
                    </a:moveTo>
                    <a:lnTo>
                      <a:pt x="82" y="1"/>
                    </a:lnTo>
                    <a:lnTo>
                      <a:pt x="82" y="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65" y="6"/>
                    </a:lnTo>
                    <a:lnTo>
                      <a:pt x="61" y="7"/>
                    </a:lnTo>
                    <a:lnTo>
                      <a:pt x="59" y="8"/>
                    </a:lnTo>
                    <a:lnTo>
                      <a:pt x="56" y="11"/>
                    </a:lnTo>
                    <a:lnTo>
                      <a:pt x="54" y="12"/>
                    </a:lnTo>
                    <a:lnTo>
                      <a:pt x="51" y="13"/>
                    </a:lnTo>
                    <a:lnTo>
                      <a:pt x="48" y="15"/>
                    </a:lnTo>
                    <a:lnTo>
                      <a:pt x="46" y="16"/>
                    </a:lnTo>
                    <a:lnTo>
                      <a:pt x="41" y="19"/>
                    </a:lnTo>
                    <a:lnTo>
                      <a:pt x="39" y="22"/>
                    </a:lnTo>
                    <a:lnTo>
                      <a:pt x="36" y="23"/>
                    </a:lnTo>
                    <a:lnTo>
                      <a:pt x="33" y="24"/>
                    </a:lnTo>
                    <a:lnTo>
                      <a:pt x="31" y="26"/>
                    </a:lnTo>
                    <a:lnTo>
                      <a:pt x="29" y="28"/>
                    </a:lnTo>
                    <a:lnTo>
                      <a:pt x="21" y="35"/>
                    </a:lnTo>
                    <a:lnTo>
                      <a:pt x="19" y="36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10" y="44"/>
                    </a:lnTo>
                    <a:lnTo>
                      <a:pt x="7" y="47"/>
                    </a:lnTo>
                    <a:lnTo>
                      <a:pt x="3" y="52"/>
                    </a:lnTo>
                    <a:lnTo>
                      <a:pt x="0" y="54"/>
                    </a:lnTo>
                    <a:lnTo>
                      <a:pt x="1" y="54"/>
                    </a:lnTo>
                    <a:lnTo>
                      <a:pt x="0" y="54"/>
                    </a:lnTo>
                    <a:lnTo>
                      <a:pt x="0" y="55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3" y="55"/>
                    </a:lnTo>
                    <a:lnTo>
                      <a:pt x="3" y="55"/>
                    </a:lnTo>
                    <a:lnTo>
                      <a:pt x="3" y="55"/>
                    </a:lnTo>
                    <a:lnTo>
                      <a:pt x="4" y="53"/>
                    </a:lnTo>
                    <a:lnTo>
                      <a:pt x="8" y="48"/>
                    </a:lnTo>
                    <a:lnTo>
                      <a:pt x="10" y="46"/>
                    </a:lnTo>
                    <a:lnTo>
                      <a:pt x="12" y="43"/>
                    </a:lnTo>
                    <a:lnTo>
                      <a:pt x="15" y="41"/>
                    </a:lnTo>
                    <a:lnTo>
                      <a:pt x="20" y="38"/>
                    </a:lnTo>
                    <a:lnTo>
                      <a:pt x="22" y="36"/>
                    </a:lnTo>
                    <a:lnTo>
                      <a:pt x="30" y="29"/>
                    </a:lnTo>
                    <a:lnTo>
                      <a:pt x="32" y="28"/>
                    </a:lnTo>
                    <a:lnTo>
                      <a:pt x="34" y="26"/>
                    </a:lnTo>
                    <a:lnTo>
                      <a:pt x="36" y="24"/>
                    </a:lnTo>
                    <a:lnTo>
                      <a:pt x="40" y="23"/>
                    </a:lnTo>
                    <a:lnTo>
                      <a:pt x="42" y="20"/>
                    </a:lnTo>
                    <a:lnTo>
                      <a:pt x="46" y="17"/>
                    </a:lnTo>
                    <a:lnTo>
                      <a:pt x="49" y="16"/>
                    </a:lnTo>
                    <a:lnTo>
                      <a:pt x="52" y="15"/>
                    </a:lnTo>
                    <a:lnTo>
                      <a:pt x="55" y="13"/>
                    </a:lnTo>
                    <a:lnTo>
                      <a:pt x="57" y="12"/>
                    </a:lnTo>
                    <a:lnTo>
                      <a:pt x="60" y="11"/>
                    </a:lnTo>
                    <a:lnTo>
                      <a:pt x="63" y="8"/>
                    </a:lnTo>
                    <a:lnTo>
                      <a:pt x="66" y="7"/>
                    </a:lnTo>
                    <a:lnTo>
                      <a:pt x="78" y="2"/>
                    </a:lnTo>
                    <a:lnTo>
                      <a:pt x="81" y="2"/>
                    </a:lnTo>
                    <a:lnTo>
                      <a:pt x="81" y="2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15" name="Freeform 227"/>
              <p:cNvSpPr>
                <a:spLocks/>
              </p:cNvSpPr>
              <p:nvPr/>
            </p:nvSpPr>
            <p:spPr bwMode="auto">
              <a:xfrm>
                <a:off x="859" y="1917"/>
                <a:ext cx="42" cy="47"/>
              </a:xfrm>
              <a:custGeom>
                <a:avLst/>
                <a:gdLst/>
                <a:ahLst/>
                <a:cxnLst>
                  <a:cxn ang="0">
                    <a:pos x="29" y="223"/>
                  </a:cxn>
                  <a:cxn ang="0">
                    <a:pos x="19" y="214"/>
                  </a:cxn>
                  <a:cxn ang="0">
                    <a:pos x="12" y="203"/>
                  </a:cxn>
                  <a:cxn ang="0">
                    <a:pos x="5" y="191"/>
                  </a:cxn>
                  <a:cxn ang="0">
                    <a:pos x="2" y="177"/>
                  </a:cxn>
                  <a:cxn ang="0">
                    <a:pos x="0" y="161"/>
                  </a:cxn>
                  <a:cxn ang="0">
                    <a:pos x="1" y="144"/>
                  </a:cxn>
                  <a:cxn ang="0">
                    <a:pos x="4" y="127"/>
                  </a:cxn>
                  <a:cxn ang="0">
                    <a:pos x="10" y="106"/>
                  </a:cxn>
                  <a:cxn ang="0">
                    <a:pos x="21" y="83"/>
                  </a:cxn>
                  <a:cxn ang="0">
                    <a:pos x="36" y="61"/>
                  </a:cxn>
                  <a:cxn ang="0">
                    <a:pos x="52" y="43"/>
                  </a:cxn>
                  <a:cxn ang="0">
                    <a:pos x="70" y="28"/>
                  </a:cxn>
                  <a:cxn ang="0">
                    <a:pos x="90" y="15"/>
                  </a:cxn>
                  <a:cxn ang="0">
                    <a:pos x="111" y="6"/>
                  </a:cxn>
                  <a:cxn ang="0">
                    <a:pos x="131" y="2"/>
                  </a:cxn>
                  <a:cxn ang="0">
                    <a:pos x="150" y="2"/>
                  </a:cxn>
                  <a:cxn ang="0">
                    <a:pos x="166" y="5"/>
                  </a:cxn>
                  <a:cxn ang="0">
                    <a:pos x="181" y="12"/>
                  </a:cxn>
                  <a:cxn ang="0">
                    <a:pos x="193" y="22"/>
                  </a:cxn>
                  <a:cxn ang="0">
                    <a:pos x="202" y="36"/>
                  </a:cxn>
                  <a:cxn ang="0">
                    <a:pos x="210" y="56"/>
                  </a:cxn>
                  <a:cxn ang="0">
                    <a:pos x="212" y="80"/>
                  </a:cxn>
                  <a:cxn ang="0">
                    <a:pos x="210" y="105"/>
                  </a:cxn>
                  <a:cxn ang="0">
                    <a:pos x="202" y="131"/>
                  </a:cxn>
                  <a:cxn ang="0">
                    <a:pos x="191" y="154"/>
                  </a:cxn>
                  <a:cxn ang="0">
                    <a:pos x="177" y="175"/>
                  </a:cxn>
                  <a:cxn ang="0">
                    <a:pos x="161" y="193"/>
                  </a:cxn>
                  <a:cxn ang="0">
                    <a:pos x="142" y="210"/>
                  </a:cxn>
                  <a:cxn ang="0">
                    <a:pos x="123" y="222"/>
                  </a:cxn>
                  <a:cxn ang="0">
                    <a:pos x="102" y="232"/>
                  </a:cxn>
                  <a:cxn ang="0">
                    <a:pos x="80" y="236"/>
                  </a:cxn>
                  <a:cxn ang="0">
                    <a:pos x="61" y="236"/>
                  </a:cxn>
                  <a:cxn ang="0">
                    <a:pos x="43" y="230"/>
                  </a:cxn>
                </a:cxnLst>
                <a:rect l="0" t="0" r="r" b="b"/>
                <a:pathLst>
                  <a:path w="212" h="236">
                    <a:moveTo>
                      <a:pt x="34" y="227"/>
                    </a:moveTo>
                    <a:lnTo>
                      <a:pt x="29" y="223"/>
                    </a:lnTo>
                    <a:lnTo>
                      <a:pt x="24" y="218"/>
                    </a:lnTo>
                    <a:lnTo>
                      <a:pt x="19" y="214"/>
                    </a:lnTo>
                    <a:lnTo>
                      <a:pt x="15" y="209"/>
                    </a:lnTo>
                    <a:lnTo>
                      <a:pt x="12" y="203"/>
                    </a:lnTo>
                    <a:lnTo>
                      <a:pt x="8" y="198"/>
                    </a:lnTo>
                    <a:lnTo>
                      <a:pt x="5" y="191"/>
                    </a:lnTo>
                    <a:lnTo>
                      <a:pt x="3" y="184"/>
                    </a:lnTo>
                    <a:lnTo>
                      <a:pt x="2" y="177"/>
                    </a:lnTo>
                    <a:lnTo>
                      <a:pt x="1" y="169"/>
                    </a:lnTo>
                    <a:lnTo>
                      <a:pt x="0" y="161"/>
                    </a:lnTo>
                    <a:lnTo>
                      <a:pt x="0" y="153"/>
                    </a:lnTo>
                    <a:lnTo>
                      <a:pt x="1" y="144"/>
                    </a:lnTo>
                    <a:lnTo>
                      <a:pt x="2" y="136"/>
                    </a:lnTo>
                    <a:lnTo>
                      <a:pt x="4" y="127"/>
                    </a:lnTo>
                    <a:lnTo>
                      <a:pt x="6" y="118"/>
                    </a:lnTo>
                    <a:lnTo>
                      <a:pt x="10" y="106"/>
                    </a:lnTo>
                    <a:lnTo>
                      <a:pt x="15" y="94"/>
                    </a:lnTo>
                    <a:lnTo>
                      <a:pt x="21" y="83"/>
                    </a:lnTo>
                    <a:lnTo>
                      <a:pt x="28" y="72"/>
                    </a:lnTo>
                    <a:lnTo>
                      <a:pt x="36" y="61"/>
                    </a:lnTo>
                    <a:lnTo>
                      <a:pt x="43" y="53"/>
                    </a:lnTo>
                    <a:lnTo>
                      <a:pt x="52" y="43"/>
                    </a:lnTo>
                    <a:lnTo>
                      <a:pt x="61" y="35"/>
                    </a:lnTo>
                    <a:lnTo>
                      <a:pt x="70" y="28"/>
                    </a:lnTo>
                    <a:lnTo>
                      <a:pt x="80" y="20"/>
                    </a:lnTo>
                    <a:lnTo>
                      <a:pt x="90" y="15"/>
                    </a:lnTo>
                    <a:lnTo>
                      <a:pt x="100" y="10"/>
                    </a:lnTo>
                    <a:lnTo>
                      <a:pt x="111" y="6"/>
                    </a:lnTo>
                    <a:lnTo>
                      <a:pt x="121" y="4"/>
                    </a:lnTo>
                    <a:lnTo>
                      <a:pt x="131" y="2"/>
                    </a:lnTo>
                    <a:lnTo>
                      <a:pt x="142" y="0"/>
                    </a:lnTo>
                    <a:lnTo>
                      <a:pt x="150" y="2"/>
                    </a:lnTo>
                    <a:lnTo>
                      <a:pt x="159" y="3"/>
                    </a:lnTo>
                    <a:lnTo>
                      <a:pt x="166" y="5"/>
                    </a:lnTo>
                    <a:lnTo>
                      <a:pt x="174" y="8"/>
                    </a:lnTo>
                    <a:lnTo>
                      <a:pt x="181" y="12"/>
                    </a:lnTo>
                    <a:lnTo>
                      <a:pt x="187" y="17"/>
                    </a:lnTo>
                    <a:lnTo>
                      <a:pt x="193" y="22"/>
                    </a:lnTo>
                    <a:lnTo>
                      <a:pt x="197" y="28"/>
                    </a:lnTo>
                    <a:lnTo>
                      <a:pt x="202" y="36"/>
                    </a:lnTo>
                    <a:lnTo>
                      <a:pt x="207" y="46"/>
                    </a:lnTo>
                    <a:lnTo>
                      <a:pt x="210" y="56"/>
                    </a:lnTo>
                    <a:lnTo>
                      <a:pt x="212" y="68"/>
                    </a:lnTo>
                    <a:lnTo>
                      <a:pt x="212" y="80"/>
                    </a:lnTo>
                    <a:lnTo>
                      <a:pt x="212" y="92"/>
                    </a:lnTo>
                    <a:lnTo>
                      <a:pt x="210" y="105"/>
                    </a:lnTo>
                    <a:lnTo>
                      <a:pt x="207" y="119"/>
                    </a:lnTo>
                    <a:lnTo>
                      <a:pt x="202" y="131"/>
                    </a:lnTo>
                    <a:lnTo>
                      <a:pt x="197" y="142"/>
                    </a:lnTo>
                    <a:lnTo>
                      <a:pt x="191" y="154"/>
                    </a:lnTo>
                    <a:lnTo>
                      <a:pt x="185" y="165"/>
                    </a:lnTo>
                    <a:lnTo>
                      <a:pt x="177" y="175"/>
                    </a:lnTo>
                    <a:lnTo>
                      <a:pt x="170" y="185"/>
                    </a:lnTo>
                    <a:lnTo>
                      <a:pt x="161" y="193"/>
                    </a:lnTo>
                    <a:lnTo>
                      <a:pt x="152" y="202"/>
                    </a:lnTo>
                    <a:lnTo>
                      <a:pt x="142" y="210"/>
                    </a:lnTo>
                    <a:lnTo>
                      <a:pt x="133" y="216"/>
                    </a:lnTo>
                    <a:lnTo>
                      <a:pt x="123" y="222"/>
                    </a:lnTo>
                    <a:lnTo>
                      <a:pt x="112" y="227"/>
                    </a:lnTo>
                    <a:lnTo>
                      <a:pt x="102" y="232"/>
                    </a:lnTo>
                    <a:lnTo>
                      <a:pt x="91" y="234"/>
                    </a:lnTo>
                    <a:lnTo>
                      <a:pt x="80" y="236"/>
                    </a:lnTo>
                    <a:lnTo>
                      <a:pt x="70" y="236"/>
                    </a:lnTo>
                    <a:lnTo>
                      <a:pt x="61" y="236"/>
                    </a:lnTo>
                    <a:lnTo>
                      <a:pt x="51" y="234"/>
                    </a:lnTo>
                    <a:lnTo>
                      <a:pt x="43" y="230"/>
                    </a:lnTo>
                    <a:lnTo>
                      <a:pt x="34" y="227"/>
                    </a:lnTo>
                    <a:close/>
                  </a:path>
                </a:pathLst>
              </a:custGeom>
              <a:solidFill>
                <a:srgbClr val="C5E2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16" name="Freeform 228"/>
              <p:cNvSpPr>
                <a:spLocks/>
              </p:cNvSpPr>
              <p:nvPr/>
            </p:nvSpPr>
            <p:spPr bwMode="auto">
              <a:xfrm>
                <a:off x="859" y="1917"/>
                <a:ext cx="42" cy="47"/>
              </a:xfrm>
              <a:custGeom>
                <a:avLst/>
                <a:gdLst/>
                <a:ahLst/>
                <a:cxnLst>
                  <a:cxn ang="0">
                    <a:pos x="24" y="218"/>
                  </a:cxn>
                  <a:cxn ang="0">
                    <a:pos x="20" y="214"/>
                  </a:cxn>
                  <a:cxn ang="0">
                    <a:pos x="8" y="197"/>
                  </a:cxn>
                  <a:cxn ang="0">
                    <a:pos x="4" y="184"/>
                  </a:cxn>
                  <a:cxn ang="0">
                    <a:pos x="1" y="161"/>
                  </a:cxn>
                  <a:cxn ang="0">
                    <a:pos x="3" y="136"/>
                  </a:cxn>
                  <a:cxn ang="0">
                    <a:pos x="7" y="118"/>
                  </a:cxn>
                  <a:cxn ang="0">
                    <a:pos x="22" y="83"/>
                  </a:cxn>
                  <a:cxn ang="0">
                    <a:pos x="44" y="53"/>
                  </a:cxn>
                  <a:cxn ang="0">
                    <a:pos x="61" y="35"/>
                  </a:cxn>
                  <a:cxn ang="0">
                    <a:pos x="80" y="21"/>
                  </a:cxn>
                  <a:cxn ang="0">
                    <a:pos x="111" y="7"/>
                  </a:cxn>
                  <a:cxn ang="0">
                    <a:pos x="131" y="2"/>
                  </a:cxn>
                  <a:cxn ang="0">
                    <a:pos x="159" y="4"/>
                  </a:cxn>
                  <a:cxn ang="0">
                    <a:pos x="174" y="9"/>
                  </a:cxn>
                  <a:cxn ang="0">
                    <a:pos x="186" y="17"/>
                  </a:cxn>
                  <a:cxn ang="0">
                    <a:pos x="197" y="29"/>
                  </a:cxn>
                  <a:cxn ang="0">
                    <a:pos x="209" y="57"/>
                  </a:cxn>
                  <a:cxn ang="0">
                    <a:pos x="211" y="80"/>
                  </a:cxn>
                  <a:cxn ang="0">
                    <a:pos x="206" y="119"/>
                  </a:cxn>
                  <a:cxn ang="0">
                    <a:pos x="197" y="142"/>
                  </a:cxn>
                  <a:cxn ang="0">
                    <a:pos x="176" y="175"/>
                  </a:cxn>
                  <a:cxn ang="0">
                    <a:pos x="161" y="193"/>
                  </a:cxn>
                  <a:cxn ang="0">
                    <a:pos x="142" y="209"/>
                  </a:cxn>
                  <a:cxn ang="0">
                    <a:pos x="112" y="226"/>
                  </a:cxn>
                  <a:cxn ang="0">
                    <a:pos x="91" y="234"/>
                  </a:cxn>
                  <a:cxn ang="0">
                    <a:pos x="61" y="235"/>
                  </a:cxn>
                  <a:cxn ang="0">
                    <a:pos x="43" y="230"/>
                  </a:cxn>
                  <a:cxn ang="0">
                    <a:pos x="42" y="232"/>
                  </a:cxn>
                  <a:cxn ang="0">
                    <a:pos x="61" y="237"/>
                  </a:cxn>
                  <a:cxn ang="0">
                    <a:pos x="91" y="235"/>
                  </a:cxn>
                  <a:cxn ang="0">
                    <a:pos x="113" y="228"/>
                  </a:cxn>
                  <a:cxn ang="0">
                    <a:pos x="142" y="211"/>
                  </a:cxn>
                  <a:cxn ang="0">
                    <a:pos x="161" y="194"/>
                  </a:cxn>
                  <a:cxn ang="0">
                    <a:pos x="178" y="176"/>
                  </a:cxn>
                  <a:cxn ang="0">
                    <a:pos x="198" y="143"/>
                  </a:cxn>
                  <a:cxn ang="0">
                    <a:pos x="207" y="119"/>
                  </a:cxn>
                  <a:cxn ang="0">
                    <a:pos x="213" y="80"/>
                  </a:cxn>
                  <a:cxn ang="0">
                    <a:pos x="211" y="56"/>
                  </a:cxn>
                  <a:cxn ang="0">
                    <a:pos x="198" y="28"/>
                  </a:cxn>
                  <a:cxn ang="0">
                    <a:pos x="187" y="17"/>
                  </a:cxn>
                  <a:cxn ang="0">
                    <a:pos x="174" y="7"/>
                  </a:cxn>
                  <a:cxn ang="0">
                    <a:pos x="159" y="2"/>
                  </a:cxn>
                  <a:cxn ang="0">
                    <a:pos x="131" y="0"/>
                  </a:cxn>
                  <a:cxn ang="0">
                    <a:pos x="110" y="5"/>
                  </a:cxn>
                  <a:cxn ang="0">
                    <a:pos x="79" y="20"/>
                  </a:cxn>
                  <a:cxn ang="0">
                    <a:pos x="60" y="34"/>
                  </a:cxn>
                  <a:cxn ang="0">
                    <a:pos x="42" y="52"/>
                  </a:cxn>
                  <a:cxn ang="0">
                    <a:pos x="20" y="82"/>
                  </a:cxn>
                  <a:cxn ang="0">
                    <a:pos x="5" y="118"/>
                  </a:cxn>
                  <a:cxn ang="0">
                    <a:pos x="2" y="136"/>
                  </a:cxn>
                  <a:cxn ang="0">
                    <a:pos x="0" y="161"/>
                  </a:cxn>
                  <a:cxn ang="0">
                    <a:pos x="3" y="184"/>
                  </a:cxn>
                  <a:cxn ang="0">
                    <a:pos x="7" y="198"/>
                  </a:cxn>
                  <a:cxn ang="0">
                    <a:pos x="18" y="215"/>
                  </a:cxn>
                  <a:cxn ang="0">
                    <a:pos x="24" y="220"/>
                  </a:cxn>
                  <a:cxn ang="0">
                    <a:pos x="34" y="226"/>
                  </a:cxn>
                </a:cxnLst>
                <a:rect l="0" t="0" r="r" b="b"/>
                <a:pathLst>
                  <a:path w="213" h="237">
                    <a:moveTo>
                      <a:pt x="34" y="226"/>
                    </a:moveTo>
                    <a:lnTo>
                      <a:pt x="29" y="222"/>
                    </a:lnTo>
                    <a:lnTo>
                      <a:pt x="24" y="218"/>
                    </a:lnTo>
                    <a:lnTo>
                      <a:pt x="24" y="218"/>
                    </a:lnTo>
                    <a:lnTo>
                      <a:pt x="19" y="214"/>
                    </a:lnTo>
                    <a:lnTo>
                      <a:pt x="20" y="214"/>
                    </a:lnTo>
                    <a:lnTo>
                      <a:pt x="16" y="209"/>
                    </a:lnTo>
                    <a:lnTo>
                      <a:pt x="12" y="203"/>
                    </a:lnTo>
                    <a:lnTo>
                      <a:pt x="8" y="197"/>
                    </a:lnTo>
                    <a:lnTo>
                      <a:pt x="6" y="190"/>
                    </a:lnTo>
                    <a:lnTo>
                      <a:pt x="4" y="184"/>
                    </a:lnTo>
                    <a:lnTo>
                      <a:pt x="4" y="184"/>
                    </a:lnTo>
                    <a:lnTo>
                      <a:pt x="3" y="177"/>
                    </a:lnTo>
                    <a:lnTo>
                      <a:pt x="2" y="169"/>
                    </a:lnTo>
                    <a:lnTo>
                      <a:pt x="1" y="161"/>
                    </a:lnTo>
                    <a:lnTo>
                      <a:pt x="1" y="153"/>
                    </a:lnTo>
                    <a:lnTo>
                      <a:pt x="2" y="144"/>
                    </a:lnTo>
                    <a:lnTo>
                      <a:pt x="3" y="136"/>
                    </a:lnTo>
                    <a:lnTo>
                      <a:pt x="5" y="127"/>
                    </a:lnTo>
                    <a:lnTo>
                      <a:pt x="5" y="128"/>
                    </a:lnTo>
                    <a:lnTo>
                      <a:pt x="7" y="118"/>
                    </a:lnTo>
                    <a:lnTo>
                      <a:pt x="12" y="106"/>
                    </a:lnTo>
                    <a:lnTo>
                      <a:pt x="16" y="94"/>
                    </a:lnTo>
                    <a:lnTo>
                      <a:pt x="22" y="83"/>
                    </a:lnTo>
                    <a:lnTo>
                      <a:pt x="29" y="72"/>
                    </a:lnTo>
                    <a:lnTo>
                      <a:pt x="36" y="63"/>
                    </a:lnTo>
                    <a:lnTo>
                      <a:pt x="44" y="53"/>
                    </a:lnTo>
                    <a:lnTo>
                      <a:pt x="43" y="53"/>
                    </a:lnTo>
                    <a:lnTo>
                      <a:pt x="52" y="44"/>
                    </a:lnTo>
                    <a:lnTo>
                      <a:pt x="61" y="35"/>
                    </a:lnTo>
                    <a:lnTo>
                      <a:pt x="61" y="36"/>
                    </a:lnTo>
                    <a:lnTo>
                      <a:pt x="70" y="28"/>
                    </a:lnTo>
                    <a:lnTo>
                      <a:pt x="80" y="21"/>
                    </a:lnTo>
                    <a:lnTo>
                      <a:pt x="90" y="16"/>
                    </a:lnTo>
                    <a:lnTo>
                      <a:pt x="101" y="10"/>
                    </a:lnTo>
                    <a:lnTo>
                      <a:pt x="111" y="7"/>
                    </a:lnTo>
                    <a:lnTo>
                      <a:pt x="122" y="4"/>
                    </a:lnTo>
                    <a:lnTo>
                      <a:pt x="121" y="4"/>
                    </a:lnTo>
                    <a:lnTo>
                      <a:pt x="131" y="2"/>
                    </a:lnTo>
                    <a:lnTo>
                      <a:pt x="142" y="2"/>
                    </a:lnTo>
                    <a:lnTo>
                      <a:pt x="150" y="2"/>
                    </a:lnTo>
                    <a:lnTo>
                      <a:pt x="159" y="4"/>
                    </a:lnTo>
                    <a:lnTo>
                      <a:pt x="159" y="4"/>
                    </a:lnTo>
                    <a:lnTo>
                      <a:pt x="166" y="6"/>
                    </a:lnTo>
                    <a:lnTo>
                      <a:pt x="174" y="9"/>
                    </a:lnTo>
                    <a:lnTo>
                      <a:pt x="181" y="12"/>
                    </a:lnTo>
                    <a:lnTo>
                      <a:pt x="186" y="18"/>
                    </a:lnTo>
                    <a:lnTo>
                      <a:pt x="186" y="17"/>
                    </a:lnTo>
                    <a:lnTo>
                      <a:pt x="191" y="22"/>
                    </a:lnTo>
                    <a:lnTo>
                      <a:pt x="191" y="22"/>
                    </a:lnTo>
                    <a:lnTo>
                      <a:pt x="197" y="29"/>
                    </a:lnTo>
                    <a:lnTo>
                      <a:pt x="202" y="38"/>
                    </a:lnTo>
                    <a:lnTo>
                      <a:pt x="206" y="46"/>
                    </a:lnTo>
                    <a:lnTo>
                      <a:pt x="209" y="57"/>
                    </a:lnTo>
                    <a:lnTo>
                      <a:pt x="209" y="56"/>
                    </a:lnTo>
                    <a:lnTo>
                      <a:pt x="211" y="68"/>
                    </a:lnTo>
                    <a:lnTo>
                      <a:pt x="211" y="80"/>
                    </a:lnTo>
                    <a:lnTo>
                      <a:pt x="211" y="92"/>
                    </a:lnTo>
                    <a:lnTo>
                      <a:pt x="209" y="105"/>
                    </a:lnTo>
                    <a:lnTo>
                      <a:pt x="206" y="119"/>
                    </a:lnTo>
                    <a:lnTo>
                      <a:pt x="206" y="118"/>
                    </a:lnTo>
                    <a:lnTo>
                      <a:pt x="201" y="130"/>
                    </a:lnTo>
                    <a:lnTo>
                      <a:pt x="197" y="142"/>
                    </a:lnTo>
                    <a:lnTo>
                      <a:pt x="190" y="154"/>
                    </a:lnTo>
                    <a:lnTo>
                      <a:pt x="184" y="164"/>
                    </a:lnTo>
                    <a:lnTo>
                      <a:pt x="176" y="175"/>
                    </a:lnTo>
                    <a:lnTo>
                      <a:pt x="169" y="185"/>
                    </a:lnTo>
                    <a:lnTo>
                      <a:pt x="169" y="185"/>
                    </a:lnTo>
                    <a:lnTo>
                      <a:pt x="161" y="193"/>
                    </a:lnTo>
                    <a:lnTo>
                      <a:pt x="151" y="202"/>
                    </a:lnTo>
                    <a:lnTo>
                      <a:pt x="151" y="201"/>
                    </a:lnTo>
                    <a:lnTo>
                      <a:pt x="142" y="209"/>
                    </a:lnTo>
                    <a:lnTo>
                      <a:pt x="131" y="215"/>
                    </a:lnTo>
                    <a:lnTo>
                      <a:pt x="122" y="222"/>
                    </a:lnTo>
                    <a:lnTo>
                      <a:pt x="112" y="226"/>
                    </a:lnTo>
                    <a:lnTo>
                      <a:pt x="101" y="230"/>
                    </a:lnTo>
                    <a:lnTo>
                      <a:pt x="91" y="234"/>
                    </a:lnTo>
                    <a:lnTo>
                      <a:pt x="91" y="234"/>
                    </a:lnTo>
                    <a:lnTo>
                      <a:pt x="80" y="235"/>
                    </a:lnTo>
                    <a:lnTo>
                      <a:pt x="70" y="236"/>
                    </a:lnTo>
                    <a:lnTo>
                      <a:pt x="61" y="235"/>
                    </a:lnTo>
                    <a:lnTo>
                      <a:pt x="51" y="233"/>
                    </a:lnTo>
                    <a:lnTo>
                      <a:pt x="52" y="233"/>
                    </a:lnTo>
                    <a:lnTo>
                      <a:pt x="43" y="230"/>
                    </a:lnTo>
                    <a:lnTo>
                      <a:pt x="34" y="226"/>
                    </a:lnTo>
                    <a:lnTo>
                      <a:pt x="34" y="227"/>
                    </a:lnTo>
                    <a:lnTo>
                      <a:pt x="42" y="232"/>
                    </a:lnTo>
                    <a:lnTo>
                      <a:pt x="51" y="235"/>
                    </a:lnTo>
                    <a:lnTo>
                      <a:pt x="51" y="235"/>
                    </a:lnTo>
                    <a:lnTo>
                      <a:pt x="61" y="237"/>
                    </a:lnTo>
                    <a:lnTo>
                      <a:pt x="70" y="237"/>
                    </a:lnTo>
                    <a:lnTo>
                      <a:pt x="80" y="237"/>
                    </a:lnTo>
                    <a:lnTo>
                      <a:pt x="91" y="235"/>
                    </a:lnTo>
                    <a:lnTo>
                      <a:pt x="92" y="235"/>
                    </a:lnTo>
                    <a:lnTo>
                      <a:pt x="102" y="233"/>
                    </a:lnTo>
                    <a:lnTo>
                      <a:pt x="113" y="228"/>
                    </a:lnTo>
                    <a:lnTo>
                      <a:pt x="123" y="223"/>
                    </a:lnTo>
                    <a:lnTo>
                      <a:pt x="133" y="217"/>
                    </a:lnTo>
                    <a:lnTo>
                      <a:pt x="142" y="211"/>
                    </a:lnTo>
                    <a:lnTo>
                      <a:pt x="152" y="203"/>
                    </a:lnTo>
                    <a:lnTo>
                      <a:pt x="152" y="202"/>
                    </a:lnTo>
                    <a:lnTo>
                      <a:pt x="161" y="194"/>
                    </a:lnTo>
                    <a:lnTo>
                      <a:pt x="170" y="185"/>
                    </a:lnTo>
                    <a:lnTo>
                      <a:pt x="170" y="185"/>
                    </a:lnTo>
                    <a:lnTo>
                      <a:pt x="178" y="176"/>
                    </a:lnTo>
                    <a:lnTo>
                      <a:pt x="185" y="165"/>
                    </a:lnTo>
                    <a:lnTo>
                      <a:pt x="191" y="154"/>
                    </a:lnTo>
                    <a:lnTo>
                      <a:pt x="198" y="143"/>
                    </a:lnTo>
                    <a:lnTo>
                      <a:pt x="203" y="131"/>
                    </a:lnTo>
                    <a:lnTo>
                      <a:pt x="207" y="119"/>
                    </a:lnTo>
                    <a:lnTo>
                      <a:pt x="207" y="119"/>
                    </a:lnTo>
                    <a:lnTo>
                      <a:pt x="210" y="105"/>
                    </a:lnTo>
                    <a:lnTo>
                      <a:pt x="212" y="92"/>
                    </a:lnTo>
                    <a:lnTo>
                      <a:pt x="213" y="80"/>
                    </a:lnTo>
                    <a:lnTo>
                      <a:pt x="212" y="68"/>
                    </a:lnTo>
                    <a:lnTo>
                      <a:pt x="211" y="56"/>
                    </a:lnTo>
                    <a:lnTo>
                      <a:pt x="211" y="56"/>
                    </a:lnTo>
                    <a:lnTo>
                      <a:pt x="208" y="46"/>
                    </a:lnTo>
                    <a:lnTo>
                      <a:pt x="203" y="36"/>
                    </a:lnTo>
                    <a:lnTo>
                      <a:pt x="198" y="28"/>
                    </a:lnTo>
                    <a:lnTo>
                      <a:pt x="194" y="21"/>
                    </a:lnTo>
                    <a:lnTo>
                      <a:pt x="193" y="21"/>
                    </a:lnTo>
                    <a:lnTo>
                      <a:pt x="187" y="17"/>
                    </a:lnTo>
                    <a:lnTo>
                      <a:pt x="187" y="16"/>
                    </a:lnTo>
                    <a:lnTo>
                      <a:pt x="182" y="11"/>
                    </a:lnTo>
                    <a:lnTo>
                      <a:pt x="174" y="7"/>
                    </a:lnTo>
                    <a:lnTo>
                      <a:pt x="167" y="5"/>
                    </a:lnTo>
                    <a:lnTo>
                      <a:pt x="159" y="2"/>
                    </a:lnTo>
                    <a:lnTo>
                      <a:pt x="159" y="2"/>
                    </a:lnTo>
                    <a:lnTo>
                      <a:pt x="150" y="0"/>
                    </a:lnTo>
                    <a:lnTo>
                      <a:pt x="142" y="0"/>
                    </a:lnTo>
                    <a:lnTo>
                      <a:pt x="131" y="0"/>
                    </a:lnTo>
                    <a:lnTo>
                      <a:pt x="121" y="3"/>
                    </a:lnTo>
                    <a:lnTo>
                      <a:pt x="121" y="3"/>
                    </a:lnTo>
                    <a:lnTo>
                      <a:pt x="110" y="5"/>
                    </a:lnTo>
                    <a:lnTo>
                      <a:pt x="100" y="9"/>
                    </a:lnTo>
                    <a:lnTo>
                      <a:pt x="89" y="14"/>
                    </a:lnTo>
                    <a:lnTo>
                      <a:pt x="79" y="20"/>
                    </a:lnTo>
                    <a:lnTo>
                      <a:pt x="69" y="27"/>
                    </a:lnTo>
                    <a:lnTo>
                      <a:pt x="60" y="34"/>
                    </a:lnTo>
                    <a:lnTo>
                      <a:pt x="60" y="34"/>
                    </a:lnTo>
                    <a:lnTo>
                      <a:pt x="51" y="43"/>
                    </a:lnTo>
                    <a:lnTo>
                      <a:pt x="43" y="52"/>
                    </a:lnTo>
                    <a:lnTo>
                      <a:pt x="42" y="52"/>
                    </a:lnTo>
                    <a:lnTo>
                      <a:pt x="34" y="61"/>
                    </a:lnTo>
                    <a:lnTo>
                      <a:pt x="27" y="71"/>
                    </a:lnTo>
                    <a:lnTo>
                      <a:pt x="20" y="82"/>
                    </a:lnTo>
                    <a:lnTo>
                      <a:pt x="15" y="94"/>
                    </a:lnTo>
                    <a:lnTo>
                      <a:pt x="9" y="106"/>
                    </a:lnTo>
                    <a:lnTo>
                      <a:pt x="5" y="118"/>
                    </a:lnTo>
                    <a:lnTo>
                      <a:pt x="3" y="127"/>
                    </a:lnTo>
                    <a:lnTo>
                      <a:pt x="3" y="127"/>
                    </a:lnTo>
                    <a:lnTo>
                      <a:pt x="2" y="136"/>
                    </a:lnTo>
                    <a:lnTo>
                      <a:pt x="0" y="144"/>
                    </a:lnTo>
                    <a:lnTo>
                      <a:pt x="0" y="153"/>
                    </a:lnTo>
                    <a:lnTo>
                      <a:pt x="0" y="161"/>
                    </a:lnTo>
                    <a:lnTo>
                      <a:pt x="0" y="169"/>
                    </a:lnTo>
                    <a:lnTo>
                      <a:pt x="1" y="177"/>
                    </a:lnTo>
                    <a:lnTo>
                      <a:pt x="3" y="184"/>
                    </a:lnTo>
                    <a:lnTo>
                      <a:pt x="3" y="185"/>
                    </a:lnTo>
                    <a:lnTo>
                      <a:pt x="5" y="191"/>
                    </a:lnTo>
                    <a:lnTo>
                      <a:pt x="7" y="198"/>
                    </a:lnTo>
                    <a:lnTo>
                      <a:pt x="10" y="203"/>
                    </a:lnTo>
                    <a:lnTo>
                      <a:pt x="14" y="210"/>
                    </a:lnTo>
                    <a:lnTo>
                      <a:pt x="18" y="215"/>
                    </a:lnTo>
                    <a:lnTo>
                      <a:pt x="19" y="215"/>
                    </a:lnTo>
                    <a:lnTo>
                      <a:pt x="24" y="220"/>
                    </a:lnTo>
                    <a:lnTo>
                      <a:pt x="24" y="220"/>
                    </a:lnTo>
                    <a:lnTo>
                      <a:pt x="29" y="224"/>
                    </a:lnTo>
                    <a:lnTo>
                      <a:pt x="34" y="227"/>
                    </a:lnTo>
                    <a:lnTo>
                      <a:pt x="34" y="226"/>
                    </a:lnTo>
                    <a:close/>
                  </a:path>
                </a:pathLst>
              </a:custGeom>
              <a:solidFill>
                <a:srgbClr val="009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17" name="Freeform 229"/>
              <p:cNvSpPr>
                <a:spLocks/>
              </p:cNvSpPr>
              <p:nvPr/>
            </p:nvSpPr>
            <p:spPr bwMode="auto">
              <a:xfrm>
                <a:off x="565" y="1718"/>
                <a:ext cx="115" cy="82"/>
              </a:xfrm>
              <a:custGeom>
                <a:avLst/>
                <a:gdLst/>
                <a:ahLst/>
                <a:cxnLst>
                  <a:cxn ang="0">
                    <a:pos x="172" y="141"/>
                  </a:cxn>
                  <a:cxn ang="0">
                    <a:pos x="162" y="155"/>
                  </a:cxn>
                  <a:cxn ang="0">
                    <a:pos x="155" y="172"/>
                  </a:cxn>
                  <a:cxn ang="0">
                    <a:pos x="147" y="187"/>
                  </a:cxn>
                  <a:cxn ang="0">
                    <a:pos x="141" y="203"/>
                  </a:cxn>
                  <a:cxn ang="0">
                    <a:pos x="137" y="218"/>
                  </a:cxn>
                  <a:cxn ang="0">
                    <a:pos x="135" y="233"/>
                  </a:cxn>
                  <a:cxn ang="0">
                    <a:pos x="134" y="248"/>
                  </a:cxn>
                  <a:cxn ang="0">
                    <a:pos x="134" y="261"/>
                  </a:cxn>
                  <a:cxn ang="0">
                    <a:pos x="135" y="271"/>
                  </a:cxn>
                  <a:cxn ang="0">
                    <a:pos x="136" y="281"/>
                  </a:cxn>
                  <a:cxn ang="0">
                    <a:pos x="138" y="290"/>
                  </a:cxn>
                  <a:cxn ang="0">
                    <a:pos x="141" y="299"/>
                  </a:cxn>
                  <a:cxn ang="0">
                    <a:pos x="145" y="307"/>
                  </a:cxn>
                  <a:cxn ang="0">
                    <a:pos x="150" y="314"/>
                  </a:cxn>
                  <a:cxn ang="0">
                    <a:pos x="155" y="322"/>
                  </a:cxn>
                  <a:cxn ang="0">
                    <a:pos x="161" y="329"/>
                  </a:cxn>
                  <a:cxn ang="0">
                    <a:pos x="0" y="412"/>
                  </a:cxn>
                  <a:cxn ang="0">
                    <a:pos x="0" y="232"/>
                  </a:cxn>
                  <a:cxn ang="0">
                    <a:pos x="0" y="225"/>
                  </a:cxn>
                  <a:cxn ang="0">
                    <a:pos x="2" y="217"/>
                  </a:cxn>
                  <a:cxn ang="0">
                    <a:pos x="5" y="211"/>
                  </a:cxn>
                  <a:cxn ang="0">
                    <a:pos x="9" y="203"/>
                  </a:cxn>
                  <a:cxn ang="0">
                    <a:pos x="15" y="198"/>
                  </a:cxn>
                  <a:cxn ang="0">
                    <a:pos x="20" y="192"/>
                  </a:cxn>
                  <a:cxn ang="0">
                    <a:pos x="27" y="188"/>
                  </a:cxn>
                  <a:cxn ang="0">
                    <a:pos x="35" y="185"/>
                  </a:cxn>
                  <a:cxn ang="0">
                    <a:pos x="285" y="28"/>
                  </a:cxn>
                  <a:cxn ang="0">
                    <a:pos x="507" y="3"/>
                  </a:cxn>
                  <a:cxn ang="0">
                    <a:pos x="510" y="2"/>
                  </a:cxn>
                  <a:cxn ang="0">
                    <a:pos x="514" y="0"/>
                  </a:cxn>
                  <a:cxn ang="0">
                    <a:pos x="525" y="0"/>
                  </a:cxn>
                  <a:cxn ang="0">
                    <a:pos x="536" y="2"/>
                  </a:cxn>
                  <a:cxn ang="0">
                    <a:pos x="547" y="5"/>
                  </a:cxn>
                  <a:cxn ang="0">
                    <a:pos x="558" y="9"/>
                  </a:cxn>
                  <a:cxn ang="0">
                    <a:pos x="562" y="12"/>
                  </a:cxn>
                  <a:cxn ang="0">
                    <a:pos x="567" y="16"/>
                  </a:cxn>
                  <a:cxn ang="0">
                    <a:pos x="570" y="20"/>
                  </a:cxn>
                  <a:cxn ang="0">
                    <a:pos x="572" y="24"/>
                  </a:cxn>
                  <a:cxn ang="0">
                    <a:pos x="574" y="30"/>
                  </a:cxn>
                  <a:cxn ang="0">
                    <a:pos x="574" y="35"/>
                  </a:cxn>
                  <a:cxn ang="0">
                    <a:pos x="375" y="79"/>
                  </a:cxn>
                  <a:cxn ang="0">
                    <a:pos x="368" y="74"/>
                  </a:cxn>
                  <a:cxn ang="0">
                    <a:pos x="362" y="69"/>
                  </a:cxn>
                  <a:cxn ang="0">
                    <a:pos x="355" y="65"/>
                  </a:cxn>
                  <a:cxn ang="0">
                    <a:pos x="348" y="62"/>
                  </a:cxn>
                  <a:cxn ang="0">
                    <a:pos x="340" y="58"/>
                  </a:cxn>
                  <a:cxn ang="0">
                    <a:pos x="331" y="57"/>
                  </a:cxn>
                  <a:cxn ang="0">
                    <a:pos x="322" y="55"/>
                  </a:cxn>
                  <a:cxn ang="0">
                    <a:pos x="313" y="55"/>
                  </a:cxn>
                  <a:cxn ang="0">
                    <a:pos x="302" y="56"/>
                  </a:cxn>
                  <a:cxn ang="0">
                    <a:pos x="290" y="57"/>
                  </a:cxn>
                  <a:cxn ang="0">
                    <a:pos x="172" y="141"/>
                  </a:cxn>
                </a:cxnLst>
                <a:rect l="0" t="0" r="r" b="b"/>
                <a:pathLst>
                  <a:path w="574" h="412">
                    <a:moveTo>
                      <a:pt x="172" y="141"/>
                    </a:moveTo>
                    <a:lnTo>
                      <a:pt x="162" y="155"/>
                    </a:lnTo>
                    <a:lnTo>
                      <a:pt x="155" y="172"/>
                    </a:lnTo>
                    <a:lnTo>
                      <a:pt x="147" y="187"/>
                    </a:lnTo>
                    <a:lnTo>
                      <a:pt x="141" y="203"/>
                    </a:lnTo>
                    <a:lnTo>
                      <a:pt x="137" y="218"/>
                    </a:lnTo>
                    <a:lnTo>
                      <a:pt x="135" y="233"/>
                    </a:lnTo>
                    <a:lnTo>
                      <a:pt x="134" y="248"/>
                    </a:lnTo>
                    <a:lnTo>
                      <a:pt x="134" y="261"/>
                    </a:lnTo>
                    <a:lnTo>
                      <a:pt x="135" y="271"/>
                    </a:lnTo>
                    <a:lnTo>
                      <a:pt x="136" y="281"/>
                    </a:lnTo>
                    <a:lnTo>
                      <a:pt x="138" y="290"/>
                    </a:lnTo>
                    <a:lnTo>
                      <a:pt x="141" y="299"/>
                    </a:lnTo>
                    <a:lnTo>
                      <a:pt x="145" y="307"/>
                    </a:lnTo>
                    <a:lnTo>
                      <a:pt x="150" y="314"/>
                    </a:lnTo>
                    <a:lnTo>
                      <a:pt x="155" y="322"/>
                    </a:lnTo>
                    <a:lnTo>
                      <a:pt x="161" y="329"/>
                    </a:lnTo>
                    <a:lnTo>
                      <a:pt x="0" y="412"/>
                    </a:lnTo>
                    <a:lnTo>
                      <a:pt x="0" y="232"/>
                    </a:lnTo>
                    <a:lnTo>
                      <a:pt x="0" y="225"/>
                    </a:lnTo>
                    <a:lnTo>
                      <a:pt x="2" y="217"/>
                    </a:lnTo>
                    <a:lnTo>
                      <a:pt x="5" y="211"/>
                    </a:lnTo>
                    <a:lnTo>
                      <a:pt x="9" y="203"/>
                    </a:lnTo>
                    <a:lnTo>
                      <a:pt x="15" y="198"/>
                    </a:lnTo>
                    <a:lnTo>
                      <a:pt x="20" y="192"/>
                    </a:lnTo>
                    <a:lnTo>
                      <a:pt x="27" y="188"/>
                    </a:lnTo>
                    <a:lnTo>
                      <a:pt x="35" y="185"/>
                    </a:lnTo>
                    <a:lnTo>
                      <a:pt x="285" y="28"/>
                    </a:lnTo>
                    <a:lnTo>
                      <a:pt x="507" y="3"/>
                    </a:lnTo>
                    <a:lnTo>
                      <a:pt x="510" y="2"/>
                    </a:lnTo>
                    <a:lnTo>
                      <a:pt x="514" y="0"/>
                    </a:lnTo>
                    <a:lnTo>
                      <a:pt x="525" y="0"/>
                    </a:lnTo>
                    <a:lnTo>
                      <a:pt x="536" y="2"/>
                    </a:lnTo>
                    <a:lnTo>
                      <a:pt x="547" y="5"/>
                    </a:lnTo>
                    <a:lnTo>
                      <a:pt x="558" y="9"/>
                    </a:lnTo>
                    <a:lnTo>
                      <a:pt x="562" y="12"/>
                    </a:lnTo>
                    <a:lnTo>
                      <a:pt x="567" y="16"/>
                    </a:lnTo>
                    <a:lnTo>
                      <a:pt x="570" y="20"/>
                    </a:lnTo>
                    <a:lnTo>
                      <a:pt x="572" y="24"/>
                    </a:lnTo>
                    <a:lnTo>
                      <a:pt x="574" y="30"/>
                    </a:lnTo>
                    <a:lnTo>
                      <a:pt x="574" y="35"/>
                    </a:lnTo>
                    <a:lnTo>
                      <a:pt x="375" y="79"/>
                    </a:lnTo>
                    <a:lnTo>
                      <a:pt x="368" y="74"/>
                    </a:lnTo>
                    <a:lnTo>
                      <a:pt x="362" y="69"/>
                    </a:lnTo>
                    <a:lnTo>
                      <a:pt x="355" y="65"/>
                    </a:lnTo>
                    <a:lnTo>
                      <a:pt x="348" y="62"/>
                    </a:lnTo>
                    <a:lnTo>
                      <a:pt x="340" y="58"/>
                    </a:lnTo>
                    <a:lnTo>
                      <a:pt x="331" y="57"/>
                    </a:lnTo>
                    <a:lnTo>
                      <a:pt x="322" y="55"/>
                    </a:lnTo>
                    <a:lnTo>
                      <a:pt x="313" y="55"/>
                    </a:lnTo>
                    <a:lnTo>
                      <a:pt x="302" y="56"/>
                    </a:lnTo>
                    <a:lnTo>
                      <a:pt x="290" y="57"/>
                    </a:lnTo>
                    <a:lnTo>
                      <a:pt x="172" y="1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18" name="Freeform 230"/>
              <p:cNvSpPr>
                <a:spLocks/>
              </p:cNvSpPr>
              <p:nvPr/>
            </p:nvSpPr>
            <p:spPr bwMode="auto">
              <a:xfrm>
                <a:off x="565" y="1764"/>
                <a:ext cx="1" cy="36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0" y="182"/>
                  </a:cxn>
                  <a:cxn ang="0">
                    <a:pos x="0" y="182"/>
                  </a:cxn>
                  <a:cxn ang="0">
                    <a:pos x="0" y="182"/>
                  </a:cxn>
                  <a:cxn ang="0">
                    <a:pos x="1" y="182"/>
                  </a:cxn>
                  <a:cxn ang="0">
                    <a:pos x="1" y="182"/>
                  </a:cxn>
                  <a:cxn ang="0">
                    <a:pos x="1" y="18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82"/>
                  </a:cxn>
                </a:cxnLst>
                <a:rect l="0" t="0" r="r" b="b"/>
                <a:pathLst>
                  <a:path w="1" h="182">
                    <a:moveTo>
                      <a:pt x="0" y="182"/>
                    </a:moveTo>
                    <a:lnTo>
                      <a:pt x="0" y="182"/>
                    </a:lnTo>
                    <a:lnTo>
                      <a:pt x="0" y="182"/>
                    </a:lnTo>
                    <a:lnTo>
                      <a:pt x="0" y="182"/>
                    </a:lnTo>
                    <a:lnTo>
                      <a:pt x="1" y="182"/>
                    </a:lnTo>
                    <a:lnTo>
                      <a:pt x="1" y="182"/>
                    </a:lnTo>
                    <a:lnTo>
                      <a:pt x="1" y="18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009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19" name="Freeform 231"/>
              <p:cNvSpPr>
                <a:spLocks/>
              </p:cNvSpPr>
              <p:nvPr/>
            </p:nvSpPr>
            <p:spPr bwMode="auto">
              <a:xfrm>
                <a:off x="565" y="1755"/>
                <a:ext cx="8" cy="10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0" y="49"/>
                  </a:cxn>
                  <a:cxn ang="0">
                    <a:pos x="1" y="49"/>
                  </a:cxn>
                  <a:cxn ang="0">
                    <a:pos x="1" y="42"/>
                  </a:cxn>
                  <a:cxn ang="0">
                    <a:pos x="2" y="39"/>
                  </a:cxn>
                  <a:cxn ang="0">
                    <a:pos x="3" y="34"/>
                  </a:cxn>
                  <a:cxn ang="0">
                    <a:pos x="4" y="31"/>
                  </a:cxn>
                  <a:cxn ang="0">
                    <a:pos x="6" y="28"/>
                  </a:cxn>
                  <a:cxn ang="0">
                    <a:pos x="7" y="25"/>
                  </a:cxn>
                  <a:cxn ang="0">
                    <a:pos x="9" y="21"/>
                  </a:cxn>
                  <a:cxn ang="0">
                    <a:pos x="13" y="18"/>
                  </a:cxn>
                  <a:cxn ang="0">
                    <a:pos x="17" y="12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8" y="4"/>
                  </a:cxn>
                  <a:cxn ang="0">
                    <a:pos x="32" y="3"/>
                  </a:cxn>
                  <a:cxn ang="0">
                    <a:pos x="36" y="1"/>
                  </a:cxn>
                  <a:cxn ang="0">
                    <a:pos x="37" y="0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9" y="1"/>
                  </a:cxn>
                  <a:cxn ang="0">
                    <a:pos x="26" y="3"/>
                  </a:cxn>
                  <a:cxn ang="0">
                    <a:pos x="22" y="5"/>
                  </a:cxn>
                  <a:cxn ang="0">
                    <a:pos x="19" y="7"/>
                  </a:cxn>
                  <a:cxn ang="0">
                    <a:pos x="12" y="16"/>
                  </a:cxn>
                  <a:cxn ang="0">
                    <a:pos x="9" y="19"/>
                  </a:cxn>
                  <a:cxn ang="0">
                    <a:pos x="7" y="21"/>
                  </a:cxn>
                  <a:cxn ang="0">
                    <a:pos x="5" y="26"/>
                  </a:cxn>
                  <a:cxn ang="0">
                    <a:pos x="3" y="29"/>
                  </a:cxn>
                  <a:cxn ang="0">
                    <a:pos x="2" y="32"/>
                  </a:cxn>
                  <a:cxn ang="0">
                    <a:pos x="1" y="37"/>
                  </a:cxn>
                  <a:cxn ang="0">
                    <a:pos x="0" y="40"/>
                  </a:cxn>
                  <a:cxn ang="0">
                    <a:pos x="0" y="48"/>
                  </a:cxn>
                </a:cxnLst>
                <a:rect l="0" t="0" r="r" b="b"/>
                <a:pathLst>
                  <a:path w="37" h="49">
                    <a:moveTo>
                      <a:pt x="0" y="48"/>
                    </a:move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1" y="42"/>
                    </a:lnTo>
                    <a:lnTo>
                      <a:pt x="2" y="40"/>
                    </a:lnTo>
                    <a:lnTo>
                      <a:pt x="2" y="39"/>
                    </a:lnTo>
                    <a:lnTo>
                      <a:pt x="3" y="37"/>
                    </a:lnTo>
                    <a:lnTo>
                      <a:pt x="3" y="34"/>
                    </a:lnTo>
                    <a:lnTo>
                      <a:pt x="4" y="33"/>
                    </a:lnTo>
                    <a:lnTo>
                      <a:pt x="4" y="31"/>
                    </a:lnTo>
                    <a:lnTo>
                      <a:pt x="5" y="30"/>
                    </a:lnTo>
                    <a:lnTo>
                      <a:pt x="6" y="28"/>
                    </a:lnTo>
                    <a:lnTo>
                      <a:pt x="7" y="27"/>
                    </a:lnTo>
                    <a:lnTo>
                      <a:pt x="7" y="25"/>
                    </a:lnTo>
                    <a:lnTo>
                      <a:pt x="8" y="22"/>
                    </a:lnTo>
                    <a:lnTo>
                      <a:pt x="9" y="21"/>
                    </a:lnTo>
                    <a:lnTo>
                      <a:pt x="10" y="19"/>
                    </a:lnTo>
                    <a:lnTo>
                      <a:pt x="13" y="18"/>
                    </a:lnTo>
                    <a:lnTo>
                      <a:pt x="14" y="16"/>
                    </a:lnTo>
                    <a:lnTo>
                      <a:pt x="17" y="12"/>
                    </a:lnTo>
                    <a:lnTo>
                      <a:pt x="20" y="9"/>
                    </a:lnTo>
                    <a:lnTo>
                      <a:pt x="21" y="8"/>
                    </a:lnTo>
                    <a:lnTo>
                      <a:pt x="22" y="7"/>
                    </a:lnTo>
                    <a:lnTo>
                      <a:pt x="25" y="6"/>
                    </a:lnTo>
                    <a:lnTo>
                      <a:pt x="27" y="5"/>
                    </a:lnTo>
                    <a:lnTo>
                      <a:pt x="28" y="4"/>
                    </a:lnTo>
                    <a:lnTo>
                      <a:pt x="30" y="3"/>
                    </a:lnTo>
                    <a:lnTo>
                      <a:pt x="32" y="3"/>
                    </a:lnTo>
                    <a:lnTo>
                      <a:pt x="33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7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31" y="1"/>
                    </a:lnTo>
                    <a:lnTo>
                      <a:pt x="29" y="1"/>
                    </a:lnTo>
                    <a:lnTo>
                      <a:pt x="28" y="3"/>
                    </a:lnTo>
                    <a:lnTo>
                      <a:pt x="26" y="3"/>
                    </a:lnTo>
                    <a:lnTo>
                      <a:pt x="24" y="4"/>
                    </a:lnTo>
                    <a:lnTo>
                      <a:pt x="22" y="5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16" y="11"/>
                    </a:lnTo>
                    <a:lnTo>
                      <a:pt x="12" y="16"/>
                    </a:lnTo>
                    <a:lnTo>
                      <a:pt x="10" y="17"/>
                    </a:lnTo>
                    <a:lnTo>
                      <a:pt x="9" y="19"/>
                    </a:lnTo>
                    <a:lnTo>
                      <a:pt x="8" y="20"/>
                    </a:lnTo>
                    <a:lnTo>
                      <a:pt x="7" y="21"/>
                    </a:lnTo>
                    <a:lnTo>
                      <a:pt x="6" y="24"/>
                    </a:lnTo>
                    <a:lnTo>
                      <a:pt x="5" y="26"/>
                    </a:lnTo>
                    <a:lnTo>
                      <a:pt x="4" y="27"/>
                    </a:lnTo>
                    <a:lnTo>
                      <a:pt x="3" y="29"/>
                    </a:lnTo>
                    <a:lnTo>
                      <a:pt x="3" y="31"/>
                    </a:lnTo>
                    <a:lnTo>
                      <a:pt x="2" y="32"/>
                    </a:lnTo>
                    <a:lnTo>
                      <a:pt x="1" y="33"/>
                    </a:lnTo>
                    <a:lnTo>
                      <a:pt x="1" y="37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9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20" name="Freeform 232"/>
              <p:cNvSpPr>
                <a:spLocks/>
              </p:cNvSpPr>
              <p:nvPr/>
            </p:nvSpPr>
            <p:spPr bwMode="auto">
              <a:xfrm>
                <a:off x="572" y="1718"/>
                <a:ext cx="95" cy="37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0" y="182"/>
                  </a:cxn>
                  <a:cxn ang="0">
                    <a:pos x="0" y="182"/>
                  </a:cxn>
                  <a:cxn ang="0">
                    <a:pos x="0" y="183"/>
                  </a:cxn>
                  <a:cxn ang="0">
                    <a:pos x="0" y="183"/>
                  </a:cxn>
                  <a:cxn ang="0">
                    <a:pos x="0" y="183"/>
                  </a:cxn>
                  <a:cxn ang="0">
                    <a:pos x="2" y="183"/>
                  </a:cxn>
                  <a:cxn ang="0">
                    <a:pos x="252" y="27"/>
                  </a:cxn>
                  <a:cxn ang="0">
                    <a:pos x="252" y="27"/>
                  </a:cxn>
                  <a:cxn ang="0">
                    <a:pos x="474" y="2"/>
                  </a:cxn>
                  <a:cxn ang="0">
                    <a:pos x="474" y="2"/>
                  </a:cxn>
                  <a:cxn ang="0">
                    <a:pos x="474" y="1"/>
                  </a:cxn>
                  <a:cxn ang="0">
                    <a:pos x="474" y="0"/>
                  </a:cxn>
                  <a:cxn ang="0">
                    <a:pos x="474" y="0"/>
                  </a:cxn>
                  <a:cxn ang="0">
                    <a:pos x="474" y="0"/>
                  </a:cxn>
                  <a:cxn ang="0">
                    <a:pos x="252" y="26"/>
                  </a:cxn>
                  <a:cxn ang="0">
                    <a:pos x="252" y="26"/>
                  </a:cxn>
                  <a:cxn ang="0">
                    <a:pos x="0" y="182"/>
                  </a:cxn>
                </a:cxnLst>
                <a:rect l="0" t="0" r="r" b="b"/>
                <a:pathLst>
                  <a:path w="474" h="183">
                    <a:moveTo>
                      <a:pt x="0" y="182"/>
                    </a:moveTo>
                    <a:lnTo>
                      <a:pt x="0" y="182"/>
                    </a:lnTo>
                    <a:lnTo>
                      <a:pt x="0" y="182"/>
                    </a:lnTo>
                    <a:lnTo>
                      <a:pt x="0" y="183"/>
                    </a:lnTo>
                    <a:lnTo>
                      <a:pt x="0" y="183"/>
                    </a:lnTo>
                    <a:lnTo>
                      <a:pt x="0" y="183"/>
                    </a:lnTo>
                    <a:lnTo>
                      <a:pt x="2" y="183"/>
                    </a:lnTo>
                    <a:lnTo>
                      <a:pt x="252" y="27"/>
                    </a:lnTo>
                    <a:lnTo>
                      <a:pt x="252" y="27"/>
                    </a:lnTo>
                    <a:lnTo>
                      <a:pt x="474" y="2"/>
                    </a:lnTo>
                    <a:lnTo>
                      <a:pt x="474" y="2"/>
                    </a:lnTo>
                    <a:lnTo>
                      <a:pt x="474" y="1"/>
                    </a:lnTo>
                    <a:lnTo>
                      <a:pt x="474" y="0"/>
                    </a:lnTo>
                    <a:lnTo>
                      <a:pt x="474" y="0"/>
                    </a:lnTo>
                    <a:lnTo>
                      <a:pt x="474" y="0"/>
                    </a:lnTo>
                    <a:lnTo>
                      <a:pt x="252" y="26"/>
                    </a:lnTo>
                    <a:lnTo>
                      <a:pt x="252" y="26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009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21" name="Freeform 233"/>
              <p:cNvSpPr>
                <a:spLocks/>
              </p:cNvSpPr>
              <p:nvPr/>
            </p:nvSpPr>
            <p:spPr bwMode="auto">
              <a:xfrm>
                <a:off x="667" y="1718"/>
                <a:ext cx="13" cy="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1" y="5"/>
                  </a:cxn>
                  <a:cxn ang="0">
                    <a:pos x="7" y="2"/>
                  </a:cxn>
                  <a:cxn ang="0">
                    <a:pos x="13" y="2"/>
                  </a:cxn>
                  <a:cxn ang="0">
                    <a:pos x="18" y="2"/>
                  </a:cxn>
                  <a:cxn ang="0">
                    <a:pos x="24" y="2"/>
                  </a:cxn>
                  <a:cxn ang="0">
                    <a:pos x="29" y="4"/>
                  </a:cxn>
                  <a:cxn ang="0">
                    <a:pos x="38" y="6"/>
                  </a:cxn>
                  <a:cxn ang="0">
                    <a:pos x="43" y="8"/>
                  </a:cxn>
                  <a:cxn ang="0">
                    <a:pos x="49" y="11"/>
                  </a:cxn>
                  <a:cxn ang="0">
                    <a:pos x="53" y="13"/>
                  </a:cxn>
                  <a:cxn ang="0">
                    <a:pos x="57" y="16"/>
                  </a:cxn>
                  <a:cxn ang="0">
                    <a:pos x="61" y="20"/>
                  </a:cxn>
                  <a:cxn ang="0">
                    <a:pos x="64" y="24"/>
                  </a:cxn>
                  <a:cxn ang="0">
                    <a:pos x="66" y="29"/>
                  </a:cxn>
                  <a:cxn ang="0">
                    <a:pos x="67" y="34"/>
                  </a:cxn>
                  <a:cxn ang="0">
                    <a:pos x="67" y="38"/>
                  </a:cxn>
                  <a:cxn ang="0">
                    <a:pos x="68" y="38"/>
                  </a:cxn>
                  <a:cxn ang="0">
                    <a:pos x="68" y="38"/>
                  </a:cxn>
                  <a:cxn ang="0">
                    <a:pos x="69" y="37"/>
                  </a:cxn>
                  <a:cxn ang="0">
                    <a:pos x="68" y="31"/>
                  </a:cxn>
                  <a:cxn ang="0">
                    <a:pos x="67" y="26"/>
                  </a:cxn>
                  <a:cxn ang="0">
                    <a:pos x="64" y="21"/>
                  </a:cxn>
                  <a:cxn ang="0">
                    <a:pos x="61" y="18"/>
                  </a:cxn>
                  <a:cxn ang="0">
                    <a:pos x="56" y="13"/>
                  </a:cxn>
                  <a:cxn ang="0">
                    <a:pos x="52" y="10"/>
                  </a:cxn>
                  <a:cxn ang="0">
                    <a:pos x="47" y="8"/>
                  </a:cxn>
                  <a:cxn ang="0">
                    <a:pos x="41" y="6"/>
                  </a:cxn>
                  <a:cxn ang="0">
                    <a:pos x="32" y="2"/>
                  </a:cxn>
                  <a:cxn ang="0">
                    <a:pos x="27" y="1"/>
                  </a:cxn>
                  <a:cxn ang="0">
                    <a:pos x="22" y="1"/>
                  </a:cxn>
                  <a:cxn ang="0">
                    <a:pos x="16" y="1"/>
                  </a:cxn>
                  <a:cxn ang="0">
                    <a:pos x="11" y="1"/>
                  </a:cxn>
                  <a:cxn ang="0">
                    <a:pos x="1" y="2"/>
                  </a:cxn>
                  <a:cxn ang="0">
                    <a:pos x="0" y="4"/>
                  </a:cxn>
                </a:cxnLst>
                <a:rect l="0" t="0" r="r" b="b"/>
                <a:pathLst>
                  <a:path w="69" h="38">
                    <a:moveTo>
                      <a:pt x="0" y="4"/>
                    </a:move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7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7" y="4"/>
                    </a:lnTo>
                    <a:lnTo>
                      <a:pt x="29" y="4"/>
                    </a:lnTo>
                    <a:lnTo>
                      <a:pt x="32" y="5"/>
                    </a:lnTo>
                    <a:lnTo>
                      <a:pt x="38" y="6"/>
                    </a:lnTo>
                    <a:lnTo>
                      <a:pt x="41" y="7"/>
                    </a:lnTo>
                    <a:lnTo>
                      <a:pt x="43" y="8"/>
                    </a:lnTo>
                    <a:lnTo>
                      <a:pt x="45" y="9"/>
                    </a:lnTo>
                    <a:lnTo>
                      <a:pt x="49" y="11"/>
                    </a:lnTo>
                    <a:lnTo>
                      <a:pt x="51" y="12"/>
                    </a:lnTo>
                    <a:lnTo>
                      <a:pt x="53" y="13"/>
                    </a:lnTo>
                    <a:lnTo>
                      <a:pt x="55" y="14"/>
                    </a:lnTo>
                    <a:lnTo>
                      <a:pt x="57" y="16"/>
                    </a:lnTo>
                    <a:lnTo>
                      <a:pt x="60" y="18"/>
                    </a:lnTo>
                    <a:lnTo>
                      <a:pt x="61" y="20"/>
                    </a:lnTo>
                    <a:lnTo>
                      <a:pt x="62" y="22"/>
                    </a:lnTo>
                    <a:lnTo>
                      <a:pt x="64" y="24"/>
                    </a:lnTo>
                    <a:lnTo>
                      <a:pt x="65" y="26"/>
                    </a:lnTo>
                    <a:lnTo>
                      <a:pt x="66" y="29"/>
                    </a:lnTo>
                    <a:lnTo>
                      <a:pt x="67" y="31"/>
                    </a:lnTo>
                    <a:lnTo>
                      <a:pt x="67" y="34"/>
                    </a:lnTo>
                    <a:lnTo>
                      <a:pt x="67" y="37"/>
                    </a:lnTo>
                    <a:lnTo>
                      <a:pt x="67" y="38"/>
                    </a:lnTo>
                    <a:lnTo>
                      <a:pt x="68" y="38"/>
                    </a:lnTo>
                    <a:lnTo>
                      <a:pt x="68" y="38"/>
                    </a:lnTo>
                    <a:lnTo>
                      <a:pt x="68" y="38"/>
                    </a:lnTo>
                    <a:lnTo>
                      <a:pt x="68" y="38"/>
                    </a:lnTo>
                    <a:lnTo>
                      <a:pt x="69" y="38"/>
                    </a:lnTo>
                    <a:lnTo>
                      <a:pt x="69" y="37"/>
                    </a:lnTo>
                    <a:lnTo>
                      <a:pt x="68" y="34"/>
                    </a:lnTo>
                    <a:lnTo>
                      <a:pt x="68" y="31"/>
                    </a:lnTo>
                    <a:lnTo>
                      <a:pt x="67" y="28"/>
                    </a:lnTo>
                    <a:lnTo>
                      <a:pt x="67" y="26"/>
                    </a:lnTo>
                    <a:lnTo>
                      <a:pt x="65" y="23"/>
                    </a:lnTo>
                    <a:lnTo>
                      <a:pt x="64" y="21"/>
                    </a:lnTo>
                    <a:lnTo>
                      <a:pt x="63" y="19"/>
                    </a:lnTo>
                    <a:lnTo>
                      <a:pt x="61" y="18"/>
                    </a:lnTo>
                    <a:lnTo>
                      <a:pt x="59" y="16"/>
                    </a:lnTo>
                    <a:lnTo>
                      <a:pt x="56" y="13"/>
                    </a:lnTo>
                    <a:lnTo>
                      <a:pt x="54" y="11"/>
                    </a:lnTo>
                    <a:lnTo>
                      <a:pt x="52" y="10"/>
                    </a:lnTo>
                    <a:lnTo>
                      <a:pt x="50" y="9"/>
                    </a:lnTo>
                    <a:lnTo>
                      <a:pt x="47" y="8"/>
                    </a:lnTo>
                    <a:lnTo>
                      <a:pt x="44" y="6"/>
                    </a:lnTo>
                    <a:lnTo>
                      <a:pt x="41" y="6"/>
                    </a:lnTo>
                    <a:lnTo>
                      <a:pt x="39" y="5"/>
                    </a:lnTo>
                    <a:lnTo>
                      <a:pt x="32" y="2"/>
                    </a:lnTo>
                    <a:lnTo>
                      <a:pt x="29" y="2"/>
                    </a:lnTo>
                    <a:lnTo>
                      <a:pt x="27" y="1"/>
                    </a:lnTo>
                    <a:lnTo>
                      <a:pt x="24" y="1"/>
                    </a:lnTo>
                    <a:lnTo>
                      <a:pt x="22" y="1"/>
                    </a:lnTo>
                    <a:lnTo>
                      <a:pt x="18" y="0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1" y="1"/>
                    </a:lnTo>
                    <a:lnTo>
                      <a:pt x="7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9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22" name="Freeform 234"/>
              <p:cNvSpPr>
                <a:spLocks/>
              </p:cNvSpPr>
              <p:nvPr/>
            </p:nvSpPr>
            <p:spPr bwMode="auto">
              <a:xfrm>
                <a:off x="628" y="1729"/>
                <a:ext cx="12" cy="5"/>
              </a:xfrm>
              <a:custGeom>
                <a:avLst/>
                <a:gdLst/>
                <a:ahLst/>
                <a:cxnLst>
                  <a:cxn ang="0">
                    <a:pos x="61" y="26"/>
                  </a:cxn>
                  <a:cxn ang="0">
                    <a:pos x="61" y="26"/>
                  </a:cxn>
                  <a:cxn ang="0">
                    <a:pos x="62" y="26"/>
                  </a:cxn>
                  <a:cxn ang="0">
                    <a:pos x="62" y="26"/>
                  </a:cxn>
                  <a:cxn ang="0">
                    <a:pos x="62" y="26"/>
                  </a:cxn>
                  <a:cxn ang="0">
                    <a:pos x="62" y="25"/>
                  </a:cxn>
                  <a:cxn ang="0">
                    <a:pos x="62" y="25"/>
                  </a:cxn>
                  <a:cxn ang="0">
                    <a:pos x="56" y="20"/>
                  </a:cxn>
                  <a:cxn ang="0">
                    <a:pos x="55" y="18"/>
                  </a:cxn>
                  <a:cxn ang="0">
                    <a:pos x="53" y="17"/>
                  </a:cxn>
                  <a:cxn ang="0">
                    <a:pos x="52" y="16"/>
                  </a:cxn>
                  <a:cxn ang="0">
                    <a:pos x="50" y="14"/>
                  </a:cxn>
                  <a:cxn ang="0">
                    <a:pos x="49" y="14"/>
                  </a:cxn>
                  <a:cxn ang="0">
                    <a:pos x="47" y="13"/>
                  </a:cxn>
                  <a:cxn ang="0">
                    <a:pos x="43" y="11"/>
                  </a:cxn>
                  <a:cxn ang="0">
                    <a:pos x="42" y="10"/>
                  </a:cxn>
                  <a:cxn ang="0">
                    <a:pos x="40" y="9"/>
                  </a:cxn>
                  <a:cxn ang="0">
                    <a:pos x="38" y="8"/>
                  </a:cxn>
                  <a:cxn ang="0">
                    <a:pos x="36" y="6"/>
                  </a:cxn>
                  <a:cxn ang="0">
                    <a:pos x="35" y="6"/>
                  </a:cxn>
                  <a:cxn ang="0">
                    <a:pos x="32" y="5"/>
                  </a:cxn>
                  <a:cxn ang="0">
                    <a:pos x="30" y="4"/>
                  </a:cxn>
                  <a:cxn ang="0">
                    <a:pos x="26" y="3"/>
                  </a:cxn>
                  <a:cxn ang="0">
                    <a:pos x="24" y="3"/>
                  </a:cxn>
                  <a:cxn ang="0">
                    <a:pos x="21" y="2"/>
                  </a:cxn>
                  <a:cxn ang="0">
                    <a:pos x="20" y="2"/>
                  </a:cxn>
                  <a:cxn ang="0">
                    <a:pos x="18" y="1"/>
                  </a:cxn>
                  <a:cxn ang="0">
                    <a:pos x="15" y="1"/>
                  </a:cxn>
                  <a:cxn ang="0">
                    <a:pos x="14" y="1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1" y="2"/>
                  </a:cxn>
                  <a:cxn ang="0">
                    <a:pos x="14" y="2"/>
                  </a:cxn>
                  <a:cxn ang="0">
                    <a:pos x="15" y="2"/>
                  </a:cxn>
                  <a:cxn ang="0">
                    <a:pos x="17" y="3"/>
                  </a:cxn>
                  <a:cxn ang="0">
                    <a:pos x="20" y="3"/>
                  </a:cxn>
                  <a:cxn ang="0">
                    <a:pos x="21" y="4"/>
                  </a:cxn>
                  <a:cxn ang="0">
                    <a:pos x="24" y="4"/>
                  </a:cxn>
                  <a:cxn ang="0">
                    <a:pos x="26" y="5"/>
                  </a:cxn>
                  <a:cxn ang="0">
                    <a:pos x="28" y="5"/>
                  </a:cxn>
                  <a:cxn ang="0">
                    <a:pos x="29" y="6"/>
                  </a:cxn>
                  <a:cxn ang="0">
                    <a:pos x="31" y="6"/>
                  </a:cxn>
                  <a:cxn ang="0">
                    <a:pos x="33" y="8"/>
                  </a:cxn>
                  <a:cxn ang="0">
                    <a:pos x="36" y="9"/>
                  </a:cxn>
                  <a:cxn ang="0">
                    <a:pos x="38" y="10"/>
                  </a:cxn>
                  <a:cxn ang="0">
                    <a:pos x="39" y="10"/>
                  </a:cxn>
                  <a:cxn ang="0">
                    <a:pos x="41" y="11"/>
                  </a:cxn>
                  <a:cxn ang="0">
                    <a:pos x="43" y="13"/>
                  </a:cxn>
                  <a:cxn ang="0">
                    <a:pos x="47" y="14"/>
                  </a:cxn>
                  <a:cxn ang="0">
                    <a:pos x="48" y="15"/>
                  </a:cxn>
                  <a:cxn ang="0">
                    <a:pos x="50" y="16"/>
                  </a:cxn>
                  <a:cxn ang="0">
                    <a:pos x="51" y="17"/>
                  </a:cxn>
                  <a:cxn ang="0">
                    <a:pos x="53" y="20"/>
                  </a:cxn>
                  <a:cxn ang="0">
                    <a:pos x="54" y="20"/>
                  </a:cxn>
                  <a:cxn ang="0">
                    <a:pos x="56" y="22"/>
                  </a:cxn>
                  <a:cxn ang="0">
                    <a:pos x="61" y="26"/>
                  </a:cxn>
                </a:cxnLst>
                <a:rect l="0" t="0" r="r" b="b"/>
                <a:pathLst>
                  <a:path w="62" h="26">
                    <a:moveTo>
                      <a:pt x="61" y="26"/>
                    </a:moveTo>
                    <a:lnTo>
                      <a:pt x="61" y="26"/>
                    </a:lnTo>
                    <a:lnTo>
                      <a:pt x="62" y="26"/>
                    </a:lnTo>
                    <a:lnTo>
                      <a:pt x="62" y="26"/>
                    </a:lnTo>
                    <a:lnTo>
                      <a:pt x="62" y="26"/>
                    </a:lnTo>
                    <a:lnTo>
                      <a:pt x="62" y="25"/>
                    </a:lnTo>
                    <a:lnTo>
                      <a:pt x="62" y="25"/>
                    </a:lnTo>
                    <a:lnTo>
                      <a:pt x="56" y="20"/>
                    </a:lnTo>
                    <a:lnTo>
                      <a:pt x="55" y="18"/>
                    </a:lnTo>
                    <a:lnTo>
                      <a:pt x="53" y="17"/>
                    </a:lnTo>
                    <a:lnTo>
                      <a:pt x="52" y="16"/>
                    </a:lnTo>
                    <a:lnTo>
                      <a:pt x="50" y="14"/>
                    </a:lnTo>
                    <a:lnTo>
                      <a:pt x="49" y="14"/>
                    </a:lnTo>
                    <a:lnTo>
                      <a:pt x="47" y="13"/>
                    </a:lnTo>
                    <a:lnTo>
                      <a:pt x="43" y="11"/>
                    </a:lnTo>
                    <a:lnTo>
                      <a:pt x="42" y="10"/>
                    </a:lnTo>
                    <a:lnTo>
                      <a:pt x="40" y="9"/>
                    </a:lnTo>
                    <a:lnTo>
                      <a:pt x="38" y="8"/>
                    </a:lnTo>
                    <a:lnTo>
                      <a:pt x="36" y="6"/>
                    </a:lnTo>
                    <a:lnTo>
                      <a:pt x="35" y="6"/>
                    </a:lnTo>
                    <a:lnTo>
                      <a:pt x="32" y="5"/>
                    </a:lnTo>
                    <a:lnTo>
                      <a:pt x="30" y="4"/>
                    </a:lnTo>
                    <a:lnTo>
                      <a:pt x="26" y="3"/>
                    </a:lnTo>
                    <a:lnTo>
                      <a:pt x="24" y="3"/>
                    </a:lnTo>
                    <a:lnTo>
                      <a:pt x="21" y="2"/>
                    </a:lnTo>
                    <a:lnTo>
                      <a:pt x="20" y="2"/>
                    </a:lnTo>
                    <a:lnTo>
                      <a:pt x="18" y="1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1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7" y="3"/>
                    </a:lnTo>
                    <a:lnTo>
                      <a:pt x="20" y="3"/>
                    </a:lnTo>
                    <a:lnTo>
                      <a:pt x="21" y="4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5"/>
                    </a:lnTo>
                    <a:lnTo>
                      <a:pt x="29" y="6"/>
                    </a:lnTo>
                    <a:lnTo>
                      <a:pt x="31" y="6"/>
                    </a:lnTo>
                    <a:lnTo>
                      <a:pt x="33" y="8"/>
                    </a:lnTo>
                    <a:lnTo>
                      <a:pt x="36" y="9"/>
                    </a:lnTo>
                    <a:lnTo>
                      <a:pt x="38" y="10"/>
                    </a:lnTo>
                    <a:lnTo>
                      <a:pt x="39" y="10"/>
                    </a:lnTo>
                    <a:lnTo>
                      <a:pt x="41" y="11"/>
                    </a:lnTo>
                    <a:lnTo>
                      <a:pt x="43" y="13"/>
                    </a:lnTo>
                    <a:lnTo>
                      <a:pt x="47" y="14"/>
                    </a:lnTo>
                    <a:lnTo>
                      <a:pt x="48" y="15"/>
                    </a:lnTo>
                    <a:lnTo>
                      <a:pt x="50" y="16"/>
                    </a:lnTo>
                    <a:lnTo>
                      <a:pt x="51" y="17"/>
                    </a:lnTo>
                    <a:lnTo>
                      <a:pt x="53" y="20"/>
                    </a:lnTo>
                    <a:lnTo>
                      <a:pt x="54" y="20"/>
                    </a:lnTo>
                    <a:lnTo>
                      <a:pt x="56" y="22"/>
                    </a:lnTo>
                    <a:lnTo>
                      <a:pt x="61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23" name="Freeform 235"/>
              <p:cNvSpPr>
                <a:spLocks/>
              </p:cNvSpPr>
              <p:nvPr/>
            </p:nvSpPr>
            <p:spPr bwMode="auto">
              <a:xfrm>
                <a:off x="623" y="1729"/>
                <a:ext cx="5" cy="1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25" y="2"/>
                  </a:cxn>
                  <a:cxn ang="0">
                    <a:pos x="25" y="1"/>
                  </a:cxn>
                  <a:cxn ang="0">
                    <a:pos x="25" y="1"/>
                  </a:cxn>
                  <a:cxn ang="0">
                    <a:pos x="25" y="1"/>
                  </a:cxn>
                  <a:cxn ang="0">
                    <a:pos x="25" y="1"/>
                  </a:cxn>
                  <a:cxn ang="0">
                    <a:pos x="25" y="0"/>
                  </a:cxn>
                  <a:cxn ang="0">
                    <a:pos x="13" y="0"/>
                  </a:cxn>
                  <a:cxn ang="0">
                    <a:pos x="12" y="1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6" y="3"/>
                  </a:cxn>
                  <a:cxn ang="0">
                    <a:pos x="8" y="2"/>
                  </a:cxn>
                  <a:cxn ang="0">
                    <a:pos x="12" y="2"/>
                  </a:cxn>
                  <a:cxn ang="0">
                    <a:pos x="13" y="2"/>
                  </a:cxn>
                  <a:cxn ang="0">
                    <a:pos x="24" y="2"/>
                  </a:cxn>
                </a:cxnLst>
                <a:rect l="0" t="0" r="r" b="b"/>
                <a:pathLst>
                  <a:path w="25" h="4">
                    <a:moveTo>
                      <a:pt x="24" y="2"/>
                    </a:moveTo>
                    <a:lnTo>
                      <a:pt x="25" y="2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2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6" y="3"/>
                    </a:lnTo>
                    <a:lnTo>
                      <a:pt x="8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2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24" name="Freeform 236"/>
              <p:cNvSpPr>
                <a:spLocks/>
              </p:cNvSpPr>
              <p:nvPr/>
            </p:nvSpPr>
            <p:spPr bwMode="auto">
              <a:xfrm>
                <a:off x="600" y="1729"/>
                <a:ext cx="24" cy="17"/>
              </a:xfrm>
              <a:custGeom>
                <a:avLst/>
                <a:gdLst/>
                <a:ahLst/>
                <a:cxnLst>
                  <a:cxn ang="0">
                    <a:pos x="120" y="1"/>
                  </a:cxn>
                  <a:cxn ang="0">
                    <a:pos x="120" y="1"/>
                  </a:cxn>
                  <a:cxn ang="0">
                    <a:pos x="120" y="0"/>
                  </a:cxn>
                  <a:cxn ang="0">
                    <a:pos x="120" y="0"/>
                  </a:cxn>
                  <a:cxn ang="0">
                    <a:pos x="119" y="0"/>
                  </a:cxn>
                  <a:cxn ang="0">
                    <a:pos x="0" y="83"/>
                  </a:cxn>
                  <a:cxn ang="0">
                    <a:pos x="0" y="83"/>
                  </a:cxn>
                  <a:cxn ang="0">
                    <a:pos x="0" y="84"/>
                  </a:cxn>
                  <a:cxn ang="0">
                    <a:pos x="0" y="85"/>
                  </a:cxn>
                  <a:cxn ang="0">
                    <a:pos x="1" y="85"/>
                  </a:cxn>
                  <a:cxn ang="0">
                    <a:pos x="120" y="1"/>
                  </a:cxn>
                </a:cxnLst>
                <a:rect l="0" t="0" r="r" b="b"/>
                <a:pathLst>
                  <a:path w="120" h="85">
                    <a:moveTo>
                      <a:pt x="120" y="1"/>
                    </a:moveTo>
                    <a:lnTo>
                      <a:pt x="120" y="1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19" y="0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4"/>
                    </a:lnTo>
                    <a:lnTo>
                      <a:pt x="0" y="85"/>
                    </a:lnTo>
                    <a:lnTo>
                      <a:pt x="1" y="85"/>
                    </a:lnTo>
                    <a:lnTo>
                      <a:pt x="12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25" name="Freeform 237"/>
              <p:cNvSpPr>
                <a:spLocks/>
              </p:cNvSpPr>
              <p:nvPr/>
            </p:nvSpPr>
            <p:spPr bwMode="auto">
              <a:xfrm>
                <a:off x="593" y="1746"/>
                <a:ext cx="7" cy="13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29" y="3"/>
                  </a:cxn>
                  <a:cxn ang="0">
                    <a:pos x="25" y="8"/>
                  </a:cxn>
                  <a:cxn ang="0">
                    <a:pos x="23" y="11"/>
                  </a:cxn>
                  <a:cxn ang="0">
                    <a:pos x="20" y="16"/>
                  </a:cxn>
                  <a:cxn ang="0">
                    <a:pos x="18" y="20"/>
                  </a:cxn>
                  <a:cxn ang="0">
                    <a:pos x="16" y="24"/>
                  </a:cxn>
                  <a:cxn ang="0">
                    <a:pos x="13" y="27"/>
                  </a:cxn>
                  <a:cxn ang="0">
                    <a:pos x="12" y="32"/>
                  </a:cxn>
                  <a:cxn ang="0">
                    <a:pos x="10" y="36"/>
                  </a:cxn>
                  <a:cxn ang="0">
                    <a:pos x="8" y="39"/>
                  </a:cxn>
                  <a:cxn ang="0">
                    <a:pos x="6" y="46"/>
                  </a:cxn>
                  <a:cxn ang="0">
                    <a:pos x="5" y="50"/>
                  </a:cxn>
                  <a:cxn ang="0">
                    <a:pos x="4" y="55"/>
                  </a:cxn>
                  <a:cxn ang="0">
                    <a:pos x="1" y="59"/>
                  </a:cxn>
                  <a:cxn ang="0">
                    <a:pos x="0" y="63"/>
                  </a:cxn>
                  <a:cxn ang="0">
                    <a:pos x="0" y="63"/>
                  </a:cxn>
                  <a:cxn ang="0">
                    <a:pos x="1" y="64"/>
                  </a:cxn>
                  <a:cxn ang="0">
                    <a:pos x="1" y="63"/>
                  </a:cxn>
                  <a:cxn ang="0">
                    <a:pos x="3" y="63"/>
                  </a:cxn>
                  <a:cxn ang="0">
                    <a:pos x="4" y="59"/>
                  </a:cxn>
                  <a:cxn ang="0">
                    <a:pos x="5" y="55"/>
                  </a:cxn>
                  <a:cxn ang="0">
                    <a:pos x="6" y="51"/>
                  </a:cxn>
                  <a:cxn ang="0">
                    <a:pos x="8" y="47"/>
                  </a:cxn>
                  <a:cxn ang="0">
                    <a:pos x="10" y="40"/>
                  </a:cxn>
                  <a:cxn ang="0">
                    <a:pos x="12" y="37"/>
                  </a:cxn>
                  <a:cxn ang="0">
                    <a:pos x="13" y="33"/>
                  </a:cxn>
                  <a:cxn ang="0">
                    <a:pos x="16" y="28"/>
                  </a:cxn>
                  <a:cxn ang="0">
                    <a:pos x="17" y="25"/>
                  </a:cxn>
                  <a:cxn ang="0">
                    <a:pos x="19" y="21"/>
                  </a:cxn>
                  <a:cxn ang="0">
                    <a:pos x="21" y="17"/>
                  </a:cxn>
                  <a:cxn ang="0">
                    <a:pos x="25" y="12"/>
                  </a:cxn>
                  <a:cxn ang="0">
                    <a:pos x="28" y="8"/>
                  </a:cxn>
                  <a:cxn ang="0">
                    <a:pos x="30" y="4"/>
                  </a:cxn>
                  <a:cxn ang="0">
                    <a:pos x="32" y="1"/>
                  </a:cxn>
                </a:cxnLst>
                <a:rect l="0" t="0" r="r" b="b"/>
                <a:pathLst>
                  <a:path w="33" h="64">
                    <a:moveTo>
                      <a:pt x="33" y="1"/>
                    </a:moveTo>
                    <a:lnTo>
                      <a:pt x="33" y="0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0" y="2"/>
                    </a:lnTo>
                    <a:lnTo>
                      <a:pt x="29" y="3"/>
                    </a:lnTo>
                    <a:lnTo>
                      <a:pt x="28" y="5"/>
                    </a:lnTo>
                    <a:lnTo>
                      <a:pt x="25" y="8"/>
                    </a:lnTo>
                    <a:lnTo>
                      <a:pt x="24" y="9"/>
                    </a:lnTo>
                    <a:lnTo>
                      <a:pt x="23" y="11"/>
                    </a:lnTo>
                    <a:lnTo>
                      <a:pt x="22" y="13"/>
                    </a:lnTo>
                    <a:lnTo>
                      <a:pt x="20" y="16"/>
                    </a:lnTo>
                    <a:lnTo>
                      <a:pt x="19" y="19"/>
                    </a:lnTo>
                    <a:lnTo>
                      <a:pt x="18" y="20"/>
                    </a:lnTo>
                    <a:lnTo>
                      <a:pt x="17" y="23"/>
                    </a:lnTo>
                    <a:lnTo>
                      <a:pt x="16" y="24"/>
                    </a:lnTo>
                    <a:lnTo>
                      <a:pt x="15" y="26"/>
                    </a:lnTo>
                    <a:lnTo>
                      <a:pt x="13" y="27"/>
                    </a:lnTo>
                    <a:lnTo>
                      <a:pt x="13" y="31"/>
                    </a:lnTo>
                    <a:lnTo>
                      <a:pt x="12" y="32"/>
                    </a:lnTo>
                    <a:lnTo>
                      <a:pt x="11" y="34"/>
                    </a:lnTo>
                    <a:lnTo>
                      <a:pt x="10" y="36"/>
                    </a:lnTo>
                    <a:lnTo>
                      <a:pt x="9" y="38"/>
                    </a:lnTo>
                    <a:lnTo>
                      <a:pt x="8" y="39"/>
                    </a:lnTo>
                    <a:lnTo>
                      <a:pt x="7" y="44"/>
                    </a:lnTo>
                    <a:lnTo>
                      <a:pt x="6" y="46"/>
                    </a:lnTo>
                    <a:lnTo>
                      <a:pt x="5" y="48"/>
                    </a:lnTo>
                    <a:lnTo>
                      <a:pt x="5" y="50"/>
                    </a:lnTo>
                    <a:lnTo>
                      <a:pt x="4" y="51"/>
                    </a:lnTo>
                    <a:lnTo>
                      <a:pt x="4" y="55"/>
                    </a:lnTo>
                    <a:lnTo>
                      <a:pt x="1" y="57"/>
                    </a:lnTo>
                    <a:lnTo>
                      <a:pt x="1" y="59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1" y="63"/>
                    </a:lnTo>
                    <a:lnTo>
                      <a:pt x="1" y="64"/>
                    </a:lnTo>
                    <a:lnTo>
                      <a:pt x="1" y="64"/>
                    </a:lnTo>
                    <a:lnTo>
                      <a:pt x="1" y="63"/>
                    </a:lnTo>
                    <a:lnTo>
                      <a:pt x="3" y="63"/>
                    </a:lnTo>
                    <a:lnTo>
                      <a:pt x="3" y="63"/>
                    </a:lnTo>
                    <a:lnTo>
                      <a:pt x="3" y="61"/>
                    </a:lnTo>
                    <a:lnTo>
                      <a:pt x="4" y="59"/>
                    </a:lnTo>
                    <a:lnTo>
                      <a:pt x="4" y="57"/>
                    </a:lnTo>
                    <a:lnTo>
                      <a:pt x="5" y="55"/>
                    </a:lnTo>
                    <a:lnTo>
                      <a:pt x="5" y="52"/>
                    </a:lnTo>
                    <a:lnTo>
                      <a:pt x="6" y="51"/>
                    </a:lnTo>
                    <a:lnTo>
                      <a:pt x="7" y="49"/>
                    </a:lnTo>
                    <a:lnTo>
                      <a:pt x="8" y="47"/>
                    </a:lnTo>
                    <a:lnTo>
                      <a:pt x="8" y="45"/>
                    </a:lnTo>
                    <a:lnTo>
                      <a:pt x="10" y="40"/>
                    </a:lnTo>
                    <a:lnTo>
                      <a:pt x="11" y="38"/>
                    </a:lnTo>
                    <a:lnTo>
                      <a:pt x="12" y="37"/>
                    </a:lnTo>
                    <a:lnTo>
                      <a:pt x="12" y="35"/>
                    </a:lnTo>
                    <a:lnTo>
                      <a:pt x="13" y="33"/>
                    </a:lnTo>
                    <a:lnTo>
                      <a:pt x="15" y="32"/>
                    </a:lnTo>
                    <a:lnTo>
                      <a:pt x="16" y="28"/>
                    </a:lnTo>
                    <a:lnTo>
                      <a:pt x="17" y="27"/>
                    </a:lnTo>
                    <a:lnTo>
                      <a:pt x="17" y="25"/>
                    </a:lnTo>
                    <a:lnTo>
                      <a:pt x="19" y="23"/>
                    </a:lnTo>
                    <a:lnTo>
                      <a:pt x="19" y="21"/>
                    </a:lnTo>
                    <a:lnTo>
                      <a:pt x="21" y="20"/>
                    </a:lnTo>
                    <a:lnTo>
                      <a:pt x="21" y="17"/>
                    </a:lnTo>
                    <a:lnTo>
                      <a:pt x="24" y="14"/>
                    </a:lnTo>
                    <a:lnTo>
                      <a:pt x="25" y="12"/>
                    </a:lnTo>
                    <a:lnTo>
                      <a:pt x="27" y="10"/>
                    </a:lnTo>
                    <a:lnTo>
                      <a:pt x="28" y="8"/>
                    </a:lnTo>
                    <a:lnTo>
                      <a:pt x="29" y="7"/>
                    </a:lnTo>
                    <a:lnTo>
                      <a:pt x="30" y="4"/>
                    </a:lnTo>
                    <a:lnTo>
                      <a:pt x="31" y="2"/>
                    </a:lnTo>
                    <a:lnTo>
                      <a:pt x="32" y="1"/>
                    </a:lnTo>
                    <a:lnTo>
                      <a:pt x="33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26" name="Freeform 238"/>
              <p:cNvSpPr>
                <a:spLocks/>
              </p:cNvSpPr>
              <p:nvPr/>
            </p:nvSpPr>
            <p:spPr bwMode="auto">
              <a:xfrm>
                <a:off x="592" y="1758"/>
                <a:ext cx="2" cy="12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9" y="0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7" y="4"/>
                  </a:cxn>
                  <a:cxn ang="0">
                    <a:pos x="6" y="9"/>
                  </a:cxn>
                  <a:cxn ang="0">
                    <a:pos x="5" y="12"/>
                  </a:cxn>
                  <a:cxn ang="0">
                    <a:pos x="4" y="16"/>
                  </a:cxn>
                  <a:cxn ang="0">
                    <a:pos x="3" y="20"/>
                  </a:cxn>
                  <a:cxn ang="0">
                    <a:pos x="3" y="24"/>
                  </a:cxn>
                  <a:cxn ang="0">
                    <a:pos x="2" y="27"/>
                  </a:cxn>
                  <a:cxn ang="0">
                    <a:pos x="2" y="33"/>
                  </a:cxn>
                  <a:cxn ang="0">
                    <a:pos x="1" y="36"/>
                  </a:cxn>
                  <a:cxn ang="0">
                    <a:pos x="1" y="42"/>
                  </a:cxn>
                  <a:cxn ang="0">
                    <a:pos x="0" y="48"/>
                  </a:cxn>
                  <a:cxn ang="0">
                    <a:pos x="1" y="60"/>
                  </a:cxn>
                  <a:cxn ang="0">
                    <a:pos x="1" y="60"/>
                  </a:cxn>
                  <a:cxn ang="0">
                    <a:pos x="2" y="60"/>
                  </a:cxn>
                  <a:cxn ang="0">
                    <a:pos x="2" y="60"/>
                  </a:cxn>
                  <a:cxn ang="0">
                    <a:pos x="3" y="59"/>
                  </a:cxn>
                  <a:cxn ang="0">
                    <a:pos x="2" y="57"/>
                  </a:cxn>
                  <a:cxn ang="0">
                    <a:pos x="2" y="47"/>
                  </a:cxn>
                  <a:cxn ang="0">
                    <a:pos x="3" y="39"/>
                  </a:cxn>
                  <a:cxn ang="0">
                    <a:pos x="3" y="34"/>
                  </a:cxn>
                  <a:cxn ang="0">
                    <a:pos x="3" y="31"/>
                  </a:cxn>
                  <a:cxn ang="0">
                    <a:pos x="4" y="25"/>
                  </a:cxn>
                  <a:cxn ang="0">
                    <a:pos x="4" y="22"/>
                  </a:cxn>
                  <a:cxn ang="0">
                    <a:pos x="5" y="18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8" y="7"/>
                  </a:cxn>
                  <a:cxn ang="0">
                    <a:pos x="9" y="3"/>
                  </a:cxn>
                  <a:cxn ang="0">
                    <a:pos x="11" y="1"/>
                  </a:cxn>
                </a:cxnLst>
                <a:rect l="0" t="0" r="r" b="b"/>
                <a:pathLst>
                  <a:path w="11" h="60">
                    <a:moveTo>
                      <a:pt x="11" y="1"/>
                    </a:move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6" y="6"/>
                    </a:lnTo>
                    <a:lnTo>
                      <a:pt x="6" y="9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4" y="13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3" y="24"/>
                    </a:lnTo>
                    <a:lnTo>
                      <a:pt x="2" y="24"/>
                    </a:lnTo>
                    <a:lnTo>
                      <a:pt x="2" y="27"/>
                    </a:lnTo>
                    <a:lnTo>
                      <a:pt x="2" y="31"/>
                    </a:lnTo>
                    <a:lnTo>
                      <a:pt x="2" y="33"/>
                    </a:lnTo>
                    <a:lnTo>
                      <a:pt x="2" y="34"/>
                    </a:lnTo>
                    <a:lnTo>
                      <a:pt x="1" y="36"/>
                    </a:lnTo>
                    <a:lnTo>
                      <a:pt x="1" y="39"/>
                    </a:lnTo>
                    <a:lnTo>
                      <a:pt x="1" y="42"/>
                    </a:lnTo>
                    <a:lnTo>
                      <a:pt x="1" y="47"/>
                    </a:lnTo>
                    <a:lnTo>
                      <a:pt x="0" y="48"/>
                    </a:lnTo>
                    <a:lnTo>
                      <a:pt x="0" y="57"/>
                    </a:lnTo>
                    <a:lnTo>
                      <a:pt x="1" y="60"/>
                    </a:lnTo>
                    <a:lnTo>
                      <a:pt x="1" y="59"/>
                    </a:lnTo>
                    <a:lnTo>
                      <a:pt x="1" y="60"/>
                    </a:lnTo>
                    <a:lnTo>
                      <a:pt x="2" y="60"/>
                    </a:lnTo>
                    <a:lnTo>
                      <a:pt x="2" y="60"/>
                    </a:lnTo>
                    <a:lnTo>
                      <a:pt x="2" y="60"/>
                    </a:lnTo>
                    <a:lnTo>
                      <a:pt x="2" y="60"/>
                    </a:lnTo>
                    <a:lnTo>
                      <a:pt x="3" y="60"/>
                    </a:lnTo>
                    <a:lnTo>
                      <a:pt x="3" y="59"/>
                    </a:lnTo>
                    <a:lnTo>
                      <a:pt x="3" y="59"/>
                    </a:lnTo>
                    <a:lnTo>
                      <a:pt x="2" y="57"/>
                    </a:lnTo>
                    <a:lnTo>
                      <a:pt x="2" y="48"/>
                    </a:lnTo>
                    <a:lnTo>
                      <a:pt x="2" y="47"/>
                    </a:lnTo>
                    <a:lnTo>
                      <a:pt x="2" y="42"/>
                    </a:lnTo>
                    <a:lnTo>
                      <a:pt x="3" y="39"/>
                    </a:lnTo>
                    <a:lnTo>
                      <a:pt x="3" y="36"/>
                    </a:lnTo>
                    <a:lnTo>
                      <a:pt x="3" y="34"/>
                    </a:lnTo>
                    <a:lnTo>
                      <a:pt x="3" y="33"/>
                    </a:lnTo>
                    <a:lnTo>
                      <a:pt x="3" y="31"/>
                    </a:lnTo>
                    <a:lnTo>
                      <a:pt x="3" y="27"/>
                    </a:lnTo>
                    <a:lnTo>
                      <a:pt x="4" y="25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5" y="21"/>
                    </a:lnTo>
                    <a:lnTo>
                      <a:pt x="5" y="18"/>
                    </a:lnTo>
                    <a:lnTo>
                      <a:pt x="6" y="16"/>
                    </a:lnTo>
                    <a:lnTo>
                      <a:pt x="6" y="14"/>
                    </a:lnTo>
                    <a:lnTo>
                      <a:pt x="6" y="13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8" y="7"/>
                    </a:lnTo>
                    <a:lnTo>
                      <a:pt x="9" y="6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27" name="Freeform 239"/>
              <p:cNvSpPr>
                <a:spLocks/>
              </p:cNvSpPr>
              <p:nvPr/>
            </p:nvSpPr>
            <p:spPr bwMode="auto">
              <a:xfrm>
                <a:off x="592" y="1770"/>
                <a:ext cx="6" cy="14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9"/>
                  </a:cxn>
                  <a:cxn ang="0">
                    <a:pos x="1" y="11"/>
                  </a:cxn>
                  <a:cxn ang="0">
                    <a:pos x="1" y="13"/>
                  </a:cxn>
                  <a:cxn ang="0">
                    <a:pos x="1" y="18"/>
                  </a:cxn>
                  <a:cxn ang="0">
                    <a:pos x="2" y="21"/>
                  </a:cxn>
                  <a:cxn ang="0">
                    <a:pos x="2" y="23"/>
                  </a:cxn>
                  <a:cxn ang="0">
                    <a:pos x="4" y="27"/>
                  </a:cxn>
                  <a:cxn ang="0">
                    <a:pos x="4" y="29"/>
                  </a:cxn>
                  <a:cxn ang="0">
                    <a:pos x="5" y="33"/>
                  </a:cxn>
                  <a:cxn ang="0">
                    <a:pos x="5" y="34"/>
                  </a:cxn>
                  <a:cxn ang="0">
                    <a:pos x="6" y="36"/>
                  </a:cxn>
                  <a:cxn ang="0">
                    <a:pos x="7" y="39"/>
                  </a:cxn>
                  <a:cxn ang="0">
                    <a:pos x="8" y="42"/>
                  </a:cxn>
                  <a:cxn ang="0">
                    <a:pos x="10" y="45"/>
                  </a:cxn>
                  <a:cxn ang="0">
                    <a:pos x="11" y="47"/>
                  </a:cxn>
                  <a:cxn ang="0">
                    <a:pos x="12" y="49"/>
                  </a:cxn>
                  <a:cxn ang="0">
                    <a:pos x="16" y="54"/>
                  </a:cxn>
                  <a:cxn ang="0">
                    <a:pos x="17" y="57"/>
                  </a:cxn>
                  <a:cxn ang="0">
                    <a:pos x="17" y="58"/>
                  </a:cxn>
                  <a:cxn ang="0">
                    <a:pos x="19" y="60"/>
                  </a:cxn>
                  <a:cxn ang="0">
                    <a:pos x="20" y="62"/>
                  </a:cxn>
                  <a:cxn ang="0">
                    <a:pos x="23" y="65"/>
                  </a:cxn>
                  <a:cxn ang="0">
                    <a:pos x="27" y="69"/>
                  </a:cxn>
                  <a:cxn ang="0">
                    <a:pos x="27" y="69"/>
                  </a:cxn>
                  <a:cxn ang="0">
                    <a:pos x="28" y="69"/>
                  </a:cxn>
                  <a:cxn ang="0">
                    <a:pos x="28" y="69"/>
                  </a:cxn>
                  <a:cxn ang="0">
                    <a:pos x="28" y="69"/>
                  </a:cxn>
                  <a:cxn ang="0">
                    <a:pos x="28" y="67"/>
                  </a:cxn>
                  <a:cxn ang="0">
                    <a:pos x="28" y="67"/>
                  </a:cxn>
                  <a:cxn ang="0">
                    <a:pos x="25" y="64"/>
                  </a:cxn>
                  <a:cxn ang="0">
                    <a:pos x="23" y="61"/>
                  </a:cxn>
                  <a:cxn ang="0">
                    <a:pos x="20" y="59"/>
                  </a:cxn>
                  <a:cxn ang="0">
                    <a:pos x="19" y="58"/>
                  </a:cxn>
                  <a:cxn ang="0">
                    <a:pos x="18" y="55"/>
                  </a:cxn>
                  <a:cxn ang="0">
                    <a:pos x="17" y="54"/>
                  </a:cxn>
                  <a:cxn ang="0">
                    <a:pos x="14" y="48"/>
                  </a:cxn>
                  <a:cxn ang="0">
                    <a:pos x="13" y="46"/>
                  </a:cxn>
                  <a:cxn ang="0">
                    <a:pos x="12" y="44"/>
                  </a:cxn>
                  <a:cxn ang="0">
                    <a:pos x="11" y="42"/>
                  </a:cxn>
                  <a:cxn ang="0">
                    <a:pos x="8" y="38"/>
                  </a:cxn>
                  <a:cxn ang="0">
                    <a:pos x="7" y="36"/>
                  </a:cxn>
                  <a:cxn ang="0">
                    <a:pos x="7" y="34"/>
                  </a:cxn>
                  <a:cxn ang="0">
                    <a:pos x="6" y="32"/>
                  </a:cxn>
                  <a:cxn ang="0">
                    <a:pos x="5" y="29"/>
                  </a:cxn>
                  <a:cxn ang="0">
                    <a:pos x="5" y="27"/>
                  </a:cxn>
                  <a:cxn ang="0">
                    <a:pos x="4" y="24"/>
                  </a:cxn>
                  <a:cxn ang="0">
                    <a:pos x="4" y="23"/>
                  </a:cxn>
                  <a:cxn ang="0">
                    <a:pos x="4" y="21"/>
                  </a:cxn>
                  <a:cxn ang="0">
                    <a:pos x="3" y="18"/>
                  </a:cxn>
                  <a:cxn ang="0">
                    <a:pos x="2" y="13"/>
                  </a:cxn>
                  <a:cxn ang="0">
                    <a:pos x="2" y="11"/>
                  </a:cxn>
                  <a:cxn ang="0">
                    <a:pos x="2" y="9"/>
                  </a:cxn>
                  <a:cxn ang="0">
                    <a:pos x="2" y="1"/>
                  </a:cxn>
                </a:cxnLst>
                <a:rect l="0" t="0" r="r" b="b"/>
                <a:pathLst>
                  <a:path w="28" h="69">
                    <a:moveTo>
                      <a:pt x="2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8"/>
                    </a:lnTo>
                    <a:lnTo>
                      <a:pt x="2" y="21"/>
                    </a:lnTo>
                    <a:lnTo>
                      <a:pt x="2" y="23"/>
                    </a:lnTo>
                    <a:lnTo>
                      <a:pt x="4" y="27"/>
                    </a:lnTo>
                    <a:lnTo>
                      <a:pt x="4" y="29"/>
                    </a:lnTo>
                    <a:lnTo>
                      <a:pt x="5" y="33"/>
                    </a:lnTo>
                    <a:lnTo>
                      <a:pt x="5" y="34"/>
                    </a:lnTo>
                    <a:lnTo>
                      <a:pt x="6" y="36"/>
                    </a:lnTo>
                    <a:lnTo>
                      <a:pt x="7" y="39"/>
                    </a:lnTo>
                    <a:lnTo>
                      <a:pt x="8" y="42"/>
                    </a:lnTo>
                    <a:lnTo>
                      <a:pt x="10" y="45"/>
                    </a:lnTo>
                    <a:lnTo>
                      <a:pt x="11" y="47"/>
                    </a:lnTo>
                    <a:lnTo>
                      <a:pt x="12" y="49"/>
                    </a:lnTo>
                    <a:lnTo>
                      <a:pt x="16" y="54"/>
                    </a:lnTo>
                    <a:lnTo>
                      <a:pt x="17" y="57"/>
                    </a:lnTo>
                    <a:lnTo>
                      <a:pt x="17" y="58"/>
                    </a:lnTo>
                    <a:lnTo>
                      <a:pt x="19" y="60"/>
                    </a:lnTo>
                    <a:lnTo>
                      <a:pt x="20" y="62"/>
                    </a:lnTo>
                    <a:lnTo>
                      <a:pt x="23" y="65"/>
                    </a:lnTo>
                    <a:lnTo>
                      <a:pt x="27" y="69"/>
                    </a:lnTo>
                    <a:lnTo>
                      <a:pt x="27" y="69"/>
                    </a:lnTo>
                    <a:lnTo>
                      <a:pt x="28" y="69"/>
                    </a:lnTo>
                    <a:lnTo>
                      <a:pt x="28" y="69"/>
                    </a:lnTo>
                    <a:lnTo>
                      <a:pt x="28" y="69"/>
                    </a:lnTo>
                    <a:lnTo>
                      <a:pt x="28" y="67"/>
                    </a:lnTo>
                    <a:lnTo>
                      <a:pt x="28" y="67"/>
                    </a:lnTo>
                    <a:lnTo>
                      <a:pt x="25" y="64"/>
                    </a:lnTo>
                    <a:lnTo>
                      <a:pt x="23" y="61"/>
                    </a:lnTo>
                    <a:lnTo>
                      <a:pt x="20" y="59"/>
                    </a:lnTo>
                    <a:lnTo>
                      <a:pt x="19" y="58"/>
                    </a:lnTo>
                    <a:lnTo>
                      <a:pt x="18" y="55"/>
                    </a:lnTo>
                    <a:lnTo>
                      <a:pt x="17" y="54"/>
                    </a:lnTo>
                    <a:lnTo>
                      <a:pt x="14" y="48"/>
                    </a:lnTo>
                    <a:lnTo>
                      <a:pt x="13" y="46"/>
                    </a:lnTo>
                    <a:lnTo>
                      <a:pt x="12" y="44"/>
                    </a:lnTo>
                    <a:lnTo>
                      <a:pt x="11" y="42"/>
                    </a:lnTo>
                    <a:lnTo>
                      <a:pt x="8" y="38"/>
                    </a:lnTo>
                    <a:lnTo>
                      <a:pt x="7" y="36"/>
                    </a:lnTo>
                    <a:lnTo>
                      <a:pt x="7" y="34"/>
                    </a:lnTo>
                    <a:lnTo>
                      <a:pt x="6" y="32"/>
                    </a:lnTo>
                    <a:lnTo>
                      <a:pt x="5" y="29"/>
                    </a:lnTo>
                    <a:lnTo>
                      <a:pt x="5" y="27"/>
                    </a:lnTo>
                    <a:lnTo>
                      <a:pt x="4" y="24"/>
                    </a:lnTo>
                    <a:lnTo>
                      <a:pt x="4" y="23"/>
                    </a:lnTo>
                    <a:lnTo>
                      <a:pt x="4" y="21"/>
                    </a:lnTo>
                    <a:lnTo>
                      <a:pt x="3" y="18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28" name="Freeform 240"/>
              <p:cNvSpPr>
                <a:spLocks/>
              </p:cNvSpPr>
              <p:nvPr/>
            </p:nvSpPr>
            <p:spPr bwMode="auto">
              <a:xfrm>
                <a:off x="573" y="1720"/>
                <a:ext cx="107" cy="80"/>
              </a:xfrm>
              <a:custGeom>
                <a:avLst/>
                <a:gdLst/>
                <a:ahLst/>
                <a:cxnLst>
                  <a:cxn ang="0">
                    <a:pos x="359" y="84"/>
                  </a:cxn>
                  <a:cxn ang="0">
                    <a:pos x="352" y="78"/>
                  </a:cxn>
                  <a:cxn ang="0">
                    <a:pos x="346" y="74"/>
                  </a:cxn>
                  <a:cxn ang="0">
                    <a:pos x="338" y="68"/>
                  </a:cxn>
                  <a:cxn ang="0">
                    <a:pos x="330" y="65"/>
                  </a:cxn>
                  <a:cxn ang="0">
                    <a:pos x="323" y="62"/>
                  </a:cxn>
                  <a:cxn ang="0">
                    <a:pos x="313" y="59"/>
                  </a:cxn>
                  <a:cxn ang="0">
                    <a:pos x="304" y="58"/>
                  </a:cxn>
                  <a:cxn ang="0">
                    <a:pos x="294" y="57"/>
                  </a:cxn>
                  <a:cxn ang="0">
                    <a:pos x="281" y="58"/>
                  </a:cxn>
                  <a:cxn ang="0">
                    <a:pos x="268" y="60"/>
                  </a:cxn>
                  <a:cxn ang="0">
                    <a:pos x="254" y="64"/>
                  </a:cxn>
                  <a:cxn ang="0">
                    <a:pos x="241" y="69"/>
                  </a:cxn>
                  <a:cxn ang="0">
                    <a:pos x="229" y="76"/>
                  </a:cxn>
                  <a:cxn ang="0">
                    <a:pos x="216" y="82"/>
                  </a:cxn>
                  <a:cxn ang="0">
                    <a:pos x="203" y="91"/>
                  </a:cxn>
                  <a:cxn ang="0">
                    <a:pos x="192" y="101"/>
                  </a:cxn>
                  <a:cxn ang="0">
                    <a:pos x="180" y="112"/>
                  </a:cxn>
                  <a:cxn ang="0">
                    <a:pos x="169" y="123"/>
                  </a:cxn>
                  <a:cxn ang="0">
                    <a:pos x="159" y="135"/>
                  </a:cxn>
                  <a:cxn ang="0">
                    <a:pos x="150" y="148"/>
                  </a:cxn>
                  <a:cxn ang="0">
                    <a:pos x="142" y="162"/>
                  </a:cxn>
                  <a:cxn ang="0">
                    <a:pos x="134" y="176"/>
                  </a:cxn>
                  <a:cxn ang="0">
                    <a:pos x="127" y="190"/>
                  </a:cxn>
                  <a:cxn ang="0">
                    <a:pos x="123" y="205"/>
                  </a:cxn>
                  <a:cxn ang="0">
                    <a:pos x="119" y="221"/>
                  </a:cxn>
                  <a:cxn ang="0">
                    <a:pos x="117" y="235"/>
                  </a:cxn>
                  <a:cxn ang="0">
                    <a:pos x="114" y="248"/>
                  </a:cxn>
                  <a:cxn ang="0">
                    <a:pos x="114" y="261"/>
                  </a:cxn>
                  <a:cxn ang="0">
                    <a:pos x="115" y="272"/>
                  </a:cxn>
                  <a:cxn ang="0">
                    <a:pos x="118" y="282"/>
                  </a:cxn>
                  <a:cxn ang="0">
                    <a:pos x="119" y="292"/>
                  </a:cxn>
                  <a:cxn ang="0">
                    <a:pos x="123" y="300"/>
                  </a:cxn>
                  <a:cxn ang="0">
                    <a:pos x="126" y="309"/>
                  </a:cxn>
                  <a:cxn ang="0">
                    <a:pos x="131" y="317"/>
                  </a:cxn>
                  <a:cxn ang="0">
                    <a:pos x="136" y="324"/>
                  </a:cxn>
                  <a:cxn ang="0">
                    <a:pos x="143" y="331"/>
                  </a:cxn>
                  <a:cxn ang="0">
                    <a:pos x="0" y="398"/>
                  </a:cxn>
                  <a:cxn ang="0">
                    <a:pos x="0" y="233"/>
                  </a:cxn>
                  <a:cxn ang="0">
                    <a:pos x="1" y="226"/>
                  </a:cxn>
                  <a:cxn ang="0">
                    <a:pos x="2" y="220"/>
                  </a:cxn>
                  <a:cxn ang="0">
                    <a:pos x="5" y="213"/>
                  </a:cxn>
                  <a:cxn ang="0">
                    <a:pos x="10" y="206"/>
                  </a:cxn>
                  <a:cxn ang="0">
                    <a:pos x="14" y="201"/>
                  </a:cxn>
                  <a:cxn ang="0">
                    <a:pos x="19" y="196"/>
                  </a:cxn>
                  <a:cxn ang="0">
                    <a:pos x="26" y="191"/>
                  </a:cxn>
                  <a:cxn ang="0">
                    <a:pos x="33" y="189"/>
                  </a:cxn>
                  <a:cxn ang="0">
                    <a:pos x="266" y="31"/>
                  </a:cxn>
                  <a:cxn ang="0">
                    <a:pos x="504" y="3"/>
                  </a:cxn>
                  <a:cxn ang="0">
                    <a:pos x="510" y="2"/>
                  </a:cxn>
                  <a:cxn ang="0">
                    <a:pos x="517" y="0"/>
                  </a:cxn>
                  <a:cxn ang="0">
                    <a:pos x="522" y="2"/>
                  </a:cxn>
                  <a:cxn ang="0">
                    <a:pos x="527" y="4"/>
                  </a:cxn>
                  <a:cxn ang="0">
                    <a:pos x="531" y="7"/>
                  </a:cxn>
                  <a:cxn ang="0">
                    <a:pos x="534" y="11"/>
                  </a:cxn>
                  <a:cxn ang="0">
                    <a:pos x="535" y="17"/>
                  </a:cxn>
                  <a:cxn ang="0">
                    <a:pos x="536" y="23"/>
                  </a:cxn>
                  <a:cxn ang="0">
                    <a:pos x="359" y="84"/>
                  </a:cxn>
                </a:cxnLst>
                <a:rect l="0" t="0" r="r" b="b"/>
                <a:pathLst>
                  <a:path w="536" h="398">
                    <a:moveTo>
                      <a:pt x="359" y="84"/>
                    </a:moveTo>
                    <a:lnTo>
                      <a:pt x="352" y="78"/>
                    </a:lnTo>
                    <a:lnTo>
                      <a:pt x="346" y="74"/>
                    </a:lnTo>
                    <a:lnTo>
                      <a:pt x="338" y="68"/>
                    </a:lnTo>
                    <a:lnTo>
                      <a:pt x="330" y="65"/>
                    </a:lnTo>
                    <a:lnTo>
                      <a:pt x="323" y="62"/>
                    </a:lnTo>
                    <a:lnTo>
                      <a:pt x="313" y="59"/>
                    </a:lnTo>
                    <a:lnTo>
                      <a:pt x="304" y="58"/>
                    </a:lnTo>
                    <a:lnTo>
                      <a:pt x="294" y="57"/>
                    </a:lnTo>
                    <a:lnTo>
                      <a:pt x="281" y="58"/>
                    </a:lnTo>
                    <a:lnTo>
                      <a:pt x="268" y="60"/>
                    </a:lnTo>
                    <a:lnTo>
                      <a:pt x="254" y="64"/>
                    </a:lnTo>
                    <a:lnTo>
                      <a:pt x="241" y="69"/>
                    </a:lnTo>
                    <a:lnTo>
                      <a:pt x="229" y="76"/>
                    </a:lnTo>
                    <a:lnTo>
                      <a:pt x="216" y="82"/>
                    </a:lnTo>
                    <a:lnTo>
                      <a:pt x="203" y="91"/>
                    </a:lnTo>
                    <a:lnTo>
                      <a:pt x="192" y="101"/>
                    </a:lnTo>
                    <a:lnTo>
                      <a:pt x="180" y="112"/>
                    </a:lnTo>
                    <a:lnTo>
                      <a:pt x="169" y="123"/>
                    </a:lnTo>
                    <a:lnTo>
                      <a:pt x="159" y="135"/>
                    </a:lnTo>
                    <a:lnTo>
                      <a:pt x="150" y="148"/>
                    </a:lnTo>
                    <a:lnTo>
                      <a:pt x="142" y="162"/>
                    </a:lnTo>
                    <a:lnTo>
                      <a:pt x="134" y="176"/>
                    </a:lnTo>
                    <a:lnTo>
                      <a:pt x="127" y="190"/>
                    </a:lnTo>
                    <a:lnTo>
                      <a:pt x="123" y="205"/>
                    </a:lnTo>
                    <a:lnTo>
                      <a:pt x="119" y="221"/>
                    </a:lnTo>
                    <a:lnTo>
                      <a:pt x="117" y="235"/>
                    </a:lnTo>
                    <a:lnTo>
                      <a:pt x="114" y="248"/>
                    </a:lnTo>
                    <a:lnTo>
                      <a:pt x="114" y="261"/>
                    </a:lnTo>
                    <a:lnTo>
                      <a:pt x="115" y="272"/>
                    </a:lnTo>
                    <a:lnTo>
                      <a:pt x="118" y="282"/>
                    </a:lnTo>
                    <a:lnTo>
                      <a:pt x="119" y="292"/>
                    </a:lnTo>
                    <a:lnTo>
                      <a:pt x="123" y="300"/>
                    </a:lnTo>
                    <a:lnTo>
                      <a:pt x="126" y="309"/>
                    </a:lnTo>
                    <a:lnTo>
                      <a:pt x="131" y="317"/>
                    </a:lnTo>
                    <a:lnTo>
                      <a:pt x="136" y="324"/>
                    </a:lnTo>
                    <a:lnTo>
                      <a:pt x="143" y="331"/>
                    </a:lnTo>
                    <a:lnTo>
                      <a:pt x="0" y="398"/>
                    </a:lnTo>
                    <a:lnTo>
                      <a:pt x="0" y="233"/>
                    </a:lnTo>
                    <a:lnTo>
                      <a:pt x="1" y="226"/>
                    </a:lnTo>
                    <a:lnTo>
                      <a:pt x="2" y="220"/>
                    </a:lnTo>
                    <a:lnTo>
                      <a:pt x="5" y="213"/>
                    </a:lnTo>
                    <a:lnTo>
                      <a:pt x="10" y="206"/>
                    </a:lnTo>
                    <a:lnTo>
                      <a:pt x="14" y="201"/>
                    </a:lnTo>
                    <a:lnTo>
                      <a:pt x="19" y="196"/>
                    </a:lnTo>
                    <a:lnTo>
                      <a:pt x="26" y="191"/>
                    </a:lnTo>
                    <a:lnTo>
                      <a:pt x="33" y="189"/>
                    </a:lnTo>
                    <a:lnTo>
                      <a:pt x="266" y="31"/>
                    </a:lnTo>
                    <a:lnTo>
                      <a:pt x="504" y="3"/>
                    </a:lnTo>
                    <a:lnTo>
                      <a:pt x="510" y="2"/>
                    </a:lnTo>
                    <a:lnTo>
                      <a:pt x="517" y="0"/>
                    </a:lnTo>
                    <a:lnTo>
                      <a:pt x="522" y="2"/>
                    </a:lnTo>
                    <a:lnTo>
                      <a:pt x="527" y="4"/>
                    </a:lnTo>
                    <a:lnTo>
                      <a:pt x="531" y="7"/>
                    </a:lnTo>
                    <a:lnTo>
                      <a:pt x="534" y="11"/>
                    </a:lnTo>
                    <a:lnTo>
                      <a:pt x="535" y="17"/>
                    </a:lnTo>
                    <a:lnTo>
                      <a:pt x="536" y="23"/>
                    </a:lnTo>
                    <a:lnTo>
                      <a:pt x="359" y="84"/>
                    </a:lnTo>
                    <a:close/>
                  </a:path>
                </a:pathLst>
              </a:custGeom>
              <a:solidFill>
                <a:srgbClr val="A5DB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29" name="Freeform 241"/>
              <p:cNvSpPr>
                <a:spLocks/>
              </p:cNvSpPr>
              <p:nvPr/>
            </p:nvSpPr>
            <p:spPr bwMode="auto">
              <a:xfrm>
                <a:off x="573" y="1767"/>
                <a:ext cx="1" cy="33"/>
              </a:xfrm>
              <a:custGeom>
                <a:avLst/>
                <a:gdLst/>
                <a:ahLst/>
                <a:cxnLst>
                  <a:cxn ang="0">
                    <a:pos x="0" y="165"/>
                  </a:cxn>
                  <a:cxn ang="0">
                    <a:pos x="0" y="166"/>
                  </a:cxn>
                  <a:cxn ang="0">
                    <a:pos x="1" y="166"/>
                  </a:cxn>
                  <a:cxn ang="0">
                    <a:pos x="1" y="166"/>
                  </a:cxn>
                  <a:cxn ang="0">
                    <a:pos x="1" y="166"/>
                  </a:cxn>
                  <a:cxn ang="0">
                    <a:pos x="1" y="166"/>
                  </a:cxn>
                  <a:cxn ang="0">
                    <a:pos x="2" y="166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65"/>
                  </a:cxn>
                </a:cxnLst>
                <a:rect l="0" t="0" r="r" b="b"/>
                <a:pathLst>
                  <a:path w="2" h="166">
                    <a:moveTo>
                      <a:pt x="0" y="165"/>
                    </a:moveTo>
                    <a:lnTo>
                      <a:pt x="0" y="166"/>
                    </a:lnTo>
                    <a:lnTo>
                      <a:pt x="1" y="166"/>
                    </a:lnTo>
                    <a:lnTo>
                      <a:pt x="1" y="166"/>
                    </a:lnTo>
                    <a:lnTo>
                      <a:pt x="1" y="166"/>
                    </a:lnTo>
                    <a:lnTo>
                      <a:pt x="1" y="166"/>
                    </a:lnTo>
                    <a:lnTo>
                      <a:pt x="2" y="166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009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30" name="Freeform 242"/>
              <p:cNvSpPr>
                <a:spLocks/>
              </p:cNvSpPr>
              <p:nvPr/>
            </p:nvSpPr>
            <p:spPr bwMode="auto">
              <a:xfrm>
                <a:off x="573" y="1758"/>
                <a:ext cx="7" cy="9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1" y="46"/>
                  </a:cxn>
                  <a:cxn ang="0">
                    <a:pos x="1" y="46"/>
                  </a:cxn>
                  <a:cxn ang="0">
                    <a:pos x="2" y="39"/>
                  </a:cxn>
                  <a:cxn ang="0">
                    <a:pos x="2" y="36"/>
                  </a:cxn>
                  <a:cxn ang="0">
                    <a:pos x="3" y="33"/>
                  </a:cxn>
                  <a:cxn ang="0">
                    <a:pos x="4" y="29"/>
                  </a:cxn>
                  <a:cxn ang="0">
                    <a:pos x="6" y="26"/>
                  </a:cxn>
                  <a:cxn ang="0">
                    <a:pos x="7" y="23"/>
                  </a:cxn>
                  <a:cxn ang="0">
                    <a:pos x="8" y="20"/>
                  </a:cxn>
                  <a:cxn ang="0">
                    <a:pos x="12" y="17"/>
                  </a:cxn>
                  <a:cxn ang="0">
                    <a:pos x="14" y="14"/>
                  </a:cxn>
                  <a:cxn ang="0">
                    <a:pos x="16" y="12"/>
                  </a:cxn>
                  <a:cxn ang="0">
                    <a:pos x="19" y="10"/>
                  </a:cxn>
                  <a:cxn ang="0">
                    <a:pos x="23" y="8"/>
                  </a:cxn>
                  <a:cxn ang="0">
                    <a:pos x="25" y="5"/>
                  </a:cxn>
                  <a:cxn ang="0">
                    <a:pos x="30" y="3"/>
                  </a:cxn>
                  <a:cxn ang="0">
                    <a:pos x="34" y="2"/>
                  </a:cxn>
                  <a:cxn ang="0">
                    <a:pos x="35" y="0"/>
                  </a:cxn>
                  <a:cxn ang="0">
                    <a:pos x="32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3" y="4"/>
                  </a:cxn>
                  <a:cxn ang="0">
                    <a:pos x="19" y="6"/>
                  </a:cxn>
                  <a:cxn ang="0">
                    <a:pos x="17" y="10"/>
                  </a:cxn>
                  <a:cxn ang="0">
                    <a:pos x="14" y="12"/>
                  </a:cxn>
                  <a:cxn ang="0">
                    <a:pos x="12" y="15"/>
                  </a:cxn>
                  <a:cxn ang="0">
                    <a:pos x="10" y="18"/>
                  </a:cxn>
                  <a:cxn ang="0">
                    <a:pos x="7" y="21"/>
                  </a:cxn>
                  <a:cxn ang="0">
                    <a:pos x="5" y="24"/>
                  </a:cxn>
                  <a:cxn ang="0">
                    <a:pos x="3" y="27"/>
                  </a:cxn>
                  <a:cxn ang="0">
                    <a:pos x="2" y="30"/>
                  </a:cxn>
                  <a:cxn ang="0">
                    <a:pos x="1" y="34"/>
                  </a:cxn>
                  <a:cxn ang="0">
                    <a:pos x="1" y="38"/>
                  </a:cxn>
                  <a:cxn ang="0">
                    <a:pos x="0" y="45"/>
                  </a:cxn>
                </a:cxnLst>
                <a:rect l="0" t="0" r="r" b="b"/>
                <a:pathLst>
                  <a:path w="35" h="46">
                    <a:moveTo>
                      <a:pt x="0" y="45"/>
                    </a:moveTo>
                    <a:lnTo>
                      <a:pt x="0" y="46"/>
                    </a:lnTo>
                    <a:lnTo>
                      <a:pt x="1" y="46"/>
                    </a:lnTo>
                    <a:lnTo>
                      <a:pt x="1" y="46"/>
                    </a:lnTo>
                    <a:lnTo>
                      <a:pt x="1" y="46"/>
                    </a:lnTo>
                    <a:lnTo>
                      <a:pt x="1" y="46"/>
                    </a:lnTo>
                    <a:lnTo>
                      <a:pt x="2" y="46"/>
                    </a:lnTo>
                    <a:lnTo>
                      <a:pt x="2" y="39"/>
                    </a:lnTo>
                    <a:lnTo>
                      <a:pt x="2" y="38"/>
                    </a:lnTo>
                    <a:lnTo>
                      <a:pt x="2" y="36"/>
                    </a:lnTo>
                    <a:lnTo>
                      <a:pt x="3" y="35"/>
                    </a:lnTo>
                    <a:lnTo>
                      <a:pt x="3" y="33"/>
                    </a:lnTo>
                    <a:lnTo>
                      <a:pt x="4" y="32"/>
                    </a:lnTo>
                    <a:lnTo>
                      <a:pt x="4" y="29"/>
                    </a:lnTo>
                    <a:lnTo>
                      <a:pt x="5" y="28"/>
                    </a:lnTo>
                    <a:lnTo>
                      <a:pt x="6" y="26"/>
                    </a:lnTo>
                    <a:lnTo>
                      <a:pt x="6" y="25"/>
                    </a:lnTo>
                    <a:lnTo>
                      <a:pt x="7" y="23"/>
                    </a:lnTo>
                    <a:lnTo>
                      <a:pt x="8" y="22"/>
                    </a:lnTo>
                    <a:lnTo>
                      <a:pt x="8" y="20"/>
                    </a:lnTo>
                    <a:lnTo>
                      <a:pt x="11" y="18"/>
                    </a:lnTo>
                    <a:lnTo>
                      <a:pt x="12" y="17"/>
                    </a:lnTo>
                    <a:lnTo>
                      <a:pt x="13" y="15"/>
                    </a:lnTo>
                    <a:lnTo>
                      <a:pt x="14" y="14"/>
                    </a:lnTo>
                    <a:lnTo>
                      <a:pt x="15" y="13"/>
                    </a:lnTo>
                    <a:lnTo>
                      <a:pt x="16" y="12"/>
                    </a:lnTo>
                    <a:lnTo>
                      <a:pt x="17" y="11"/>
                    </a:lnTo>
                    <a:lnTo>
                      <a:pt x="19" y="10"/>
                    </a:lnTo>
                    <a:lnTo>
                      <a:pt x="20" y="9"/>
                    </a:lnTo>
                    <a:lnTo>
                      <a:pt x="23" y="8"/>
                    </a:lnTo>
                    <a:lnTo>
                      <a:pt x="24" y="6"/>
                    </a:lnTo>
                    <a:lnTo>
                      <a:pt x="25" y="5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1" y="2"/>
                    </a:lnTo>
                    <a:lnTo>
                      <a:pt x="34" y="2"/>
                    </a:lnTo>
                    <a:lnTo>
                      <a:pt x="35" y="1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29" y="1"/>
                    </a:lnTo>
                    <a:lnTo>
                      <a:pt x="28" y="2"/>
                    </a:lnTo>
                    <a:lnTo>
                      <a:pt x="25" y="3"/>
                    </a:lnTo>
                    <a:lnTo>
                      <a:pt x="23" y="4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18" y="8"/>
                    </a:lnTo>
                    <a:lnTo>
                      <a:pt x="17" y="10"/>
                    </a:lnTo>
                    <a:lnTo>
                      <a:pt x="16" y="11"/>
                    </a:lnTo>
                    <a:lnTo>
                      <a:pt x="14" y="12"/>
                    </a:lnTo>
                    <a:lnTo>
                      <a:pt x="13" y="13"/>
                    </a:lnTo>
                    <a:lnTo>
                      <a:pt x="12" y="15"/>
                    </a:lnTo>
                    <a:lnTo>
                      <a:pt x="11" y="16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7" y="21"/>
                    </a:lnTo>
                    <a:lnTo>
                      <a:pt x="5" y="23"/>
                    </a:lnTo>
                    <a:lnTo>
                      <a:pt x="5" y="24"/>
                    </a:lnTo>
                    <a:lnTo>
                      <a:pt x="4" y="26"/>
                    </a:lnTo>
                    <a:lnTo>
                      <a:pt x="3" y="27"/>
                    </a:lnTo>
                    <a:lnTo>
                      <a:pt x="3" y="29"/>
                    </a:lnTo>
                    <a:lnTo>
                      <a:pt x="2" y="30"/>
                    </a:lnTo>
                    <a:lnTo>
                      <a:pt x="2" y="33"/>
                    </a:lnTo>
                    <a:lnTo>
                      <a:pt x="1" y="34"/>
                    </a:lnTo>
                    <a:lnTo>
                      <a:pt x="1" y="36"/>
                    </a:lnTo>
                    <a:lnTo>
                      <a:pt x="1" y="38"/>
                    </a:lnTo>
                    <a:lnTo>
                      <a:pt x="0" y="39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9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31" name="Freeform 243"/>
              <p:cNvSpPr>
                <a:spLocks/>
              </p:cNvSpPr>
              <p:nvPr/>
            </p:nvSpPr>
            <p:spPr bwMode="auto">
              <a:xfrm>
                <a:off x="579" y="1721"/>
                <a:ext cx="95" cy="37"/>
              </a:xfrm>
              <a:custGeom>
                <a:avLst/>
                <a:gdLst/>
                <a:ahLst/>
                <a:cxnLst>
                  <a:cxn ang="0">
                    <a:pos x="0" y="186"/>
                  </a:cxn>
                  <a:cxn ang="0">
                    <a:pos x="0" y="186"/>
                  </a:cxn>
                  <a:cxn ang="0">
                    <a:pos x="0" y="187"/>
                  </a:cxn>
                  <a:cxn ang="0">
                    <a:pos x="0" y="188"/>
                  </a:cxn>
                  <a:cxn ang="0">
                    <a:pos x="2" y="188"/>
                  </a:cxn>
                  <a:cxn ang="0">
                    <a:pos x="236" y="29"/>
                  </a:cxn>
                  <a:cxn ang="0">
                    <a:pos x="235" y="29"/>
                  </a:cxn>
                  <a:cxn ang="0">
                    <a:pos x="473" y="2"/>
                  </a:cxn>
                  <a:cxn ang="0">
                    <a:pos x="474" y="2"/>
                  </a:cxn>
                  <a:cxn ang="0">
                    <a:pos x="474" y="2"/>
                  </a:cxn>
                  <a:cxn ang="0">
                    <a:pos x="474" y="1"/>
                  </a:cxn>
                  <a:cxn ang="0">
                    <a:pos x="474" y="0"/>
                  </a:cxn>
                  <a:cxn ang="0">
                    <a:pos x="473" y="0"/>
                  </a:cxn>
                  <a:cxn ang="0">
                    <a:pos x="235" y="28"/>
                  </a:cxn>
                  <a:cxn ang="0">
                    <a:pos x="235" y="28"/>
                  </a:cxn>
                  <a:cxn ang="0">
                    <a:pos x="0" y="186"/>
                  </a:cxn>
                </a:cxnLst>
                <a:rect l="0" t="0" r="r" b="b"/>
                <a:pathLst>
                  <a:path w="474" h="188">
                    <a:moveTo>
                      <a:pt x="0" y="186"/>
                    </a:moveTo>
                    <a:lnTo>
                      <a:pt x="0" y="186"/>
                    </a:lnTo>
                    <a:lnTo>
                      <a:pt x="0" y="187"/>
                    </a:lnTo>
                    <a:lnTo>
                      <a:pt x="0" y="188"/>
                    </a:lnTo>
                    <a:lnTo>
                      <a:pt x="2" y="188"/>
                    </a:lnTo>
                    <a:lnTo>
                      <a:pt x="236" y="29"/>
                    </a:lnTo>
                    <a:lnTo>
                      <a:pt x="235" y="29"/>
                    </a:lnTo>
                    <a:lnTo>
                      <a:pt x="473" y="2"/>
                    </a:lnTo>
                    <a:lnTo>
                      <a:pt x="474" y="2"/>
                    </a:lnTo>
                    <a:lnTo>
                      <a:pt x="474" y="2"/>
                    </a:lnTo>
                    <a:lnTo>
                      <a:pt x="474" y="1"/>
                    </a:lnTo>
                    <a:lnTo>
                      <a:pt x="474" y="0"/>
                    </a:lnTo>
                    <a:lnTo>
                      <a:pt x="473" y="0"/>
                    </a:lnTo>
                    <a:lnTo>
                      <a:pt x="235" y="28"/>
                    </a:lnTo>
                    <a:lnTo>
                      <a:pt x="235" y="28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009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32" name="Freeform 244"/>
              <p:cNvSpPr>
                <a:spLocks/>
              </p:cNvSpPr>
              <p:nvPr/>
            </p:nvSpPr>
            <p:spPr bwMode="auto">
              <a:xfrm>
                <a:off x="674" y="1720"/>
                <a:ext cx="6" cy="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5"/>
                  </a:cxn>
                  <a:cxn ang="0">
                    <a:pos x="2" y="5"/>
                  </a:cxn>
                  <a:cxn ang="0">
                    <a:pos x="3" y="4"/>
                  </a:cxn>
                  <a:cxn ang="0">
                    <a:pos x="7" y="3"/>
                  </a:cxn>
                  <a:cxn ang="0">
                    <a:pos x="10" y="3"/>
                  </a:cxn>
                  <a:cxn ang="0">
                    <a:pos x="14" y="3"/>
                  </a:cxn>
                  <a:cxn ang="0">
                    <a:pos x="17" y="3"/>
                  </a:cxn>
                  <a:cxn ang="0">
                    <a:pos x="19" y="3"/>
                  </a:cxn>
                  <a:cxn ang="0">
                    <a:pos x="22" y="5"/>
                  </a:cxn>
                  <a:cxn ang="0">
                    <a:pos x="24" y="6"/>
                  </a:cxn>
                  <a:cxn ang="0">
                    <a:pos x="29" y="10"/>
                  </a:cxn>
                  <a:cxn ang="0">
                    <a:pos x="30" y="13"/>
                  </a:cxn>
                  <a:cxn ang="0">
                    <a:pos x="31" y="17"/>
                  </a:cxn>
                  <a:cxn ang="0">
                    <a:pos x="32" y="19"/>
                  </a:cxn>
                  <a:cxn ang="0">
                    <a:pos x="32" y="25"/>
                  </a:cxn>
                  <a:cxn ang="0">
                    <a:pos x="32" y="25"/>
                  </a:cxn>
                  <a:cxn ang="0">
                    <a:pos x="33" y="25"/>
                  </a:cxn>
                  <a:cxn ang="0">
                    <a:pos x="33" y="25"/>
                  </a:cxn>
                  <a:cxn ang="0">
                    <a:pos x="34" y="24"/>
                  </a:cxn>
                  <a:cxn ang="0">
                    <a:pos x="33" y="22"/>
                  </a:cxn>
                  <a:cxn ang="0">
                    <a:pos x="33" y="18"/>
                  </a:cxn>
                  <a:cxn ang="0">
                    <a:pos x="32" y="15"/>
                  </a:cxn>
                  <a:cxn ang="0">
                    <a:pos x="30" y="10"/>
                  </a:cxn>
                  <a:cxn ang="0">
                    <a:pos x="26" y="5"/>
                  </a:cxn>
                  <a:cxn ang="0">
                    <a:pos x="24" y="4"/>
                  </a:cxn>
                  <a:cxn ang="0">
                    <a:pos x="21" y="3"/>
                  </a:cxn>
                  <a:cxn ang="0">
                    <a:pos x="18" y="1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5" y="1"/>
                  </a:cxn>
                  <a:cxn ang="0">
                    <a:pos x="2" y="1"/>
                  </a:cxn>
                  <a:cxn ang="0">
                    <a:pos x="1" y="3"/>
                  </a:cxn>
                </a:cxnLst>
                <a:rect l="0" t="0" r="r" b="b"/>
                <a:pathLst>
                  <a:path w="34" h="25">
                    <a:moveTo>
                      <a:pt x="1" y="3"/>
                    </a:moveTo>
                    <a:lnTo>
                      <a:pt x="0" y="4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10" y="3"/>
                    </a:lnTo>
                    <a:lnTo>
                      <a:pt x="12" y="1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0" y="5"/>
                    </a:lnTo>
                    <a:lnTo>
                      <a:pt x="22" y="5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6" y="7"/>
                    </a:lnTo>
                    <a:lnTo>
                      <a:pt x="29" y="10"/>
                    </a:lnTo>
                    <a:lnTo>
                      <a:pt x="29" y="11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31" y="17"/>
                    </a:lnTo>
                    <a:lnTo>
                      <a:pt x="31" y="18"/>
                    </a:lnTo>
                    <a:lnTo>
                      <a:pt x="32" y="19"/>
                    </a:lnTo>
                    <a:lnTo>
                      <a:pt x="32" y="22"/>
                    </a:lnTo>
                    <a:lnTo>
                      <a:pt x="32" y="25"/>
                    </a:lnTo>
                    <a:lnTo>
                      <a:pt x="32" y="24"/>
                    </a:lnTo>
                    <a:lnTo>
                      <a:pt x="32" y="25"/>
                    </a:lnTo>
                    <a:lnTo>
                      <a:pt x="33" y="25"/>
                    </a:lnTo>
                    <a:lnTo>
                      <a:pt x="33" y="25"/>
                    </a:lnTo>
                    <a:lnTo>
                      <a:pt x="33" y="25"/>
                    </a:lnTo>
                    <a:lnTo>
                      <a:pt x="33" y="25"/>
                    </a:lnTo>
                    <a:lnTo>
                      <a:pt x="34" y="25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33" y="22"/>
                    </a:lnTo>
                    <a:lnTo>
                      <a:pt x="33" y="19"/>
                    </a:lnTo>
                    <a:lnTo>
                      <a:pt x="33" y="18"/>
                    </a:lnTo>
                    <a:lnTo>
                      <a:pt x="33" y="17"/>
                    </a:lnTo>
                    <a:lnTo>
                      <a:pt x="32" y="15"/>
                    </a:lnTo>
                    <a:lnTo>
                      <a:pt x="32" y="13"/>
                    </a:lnTo>
                    <a:lnTo>
                      <a:pt x="30" y="10"/>
                    </a:lnTo>
                    <a:lnTo>
                      <a:pt x="30" y="9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4" y="4"/>
                    </a:lnTo>
                    <a:lnTo>
                      <a:pt x="22" y="3"/>
                    </a:lnTo>
                    <a:lnTo>
                      <a:pt x="21" y="3"/>
                    </a:lnTo>
                    <a:lnTo>
                      <a:pt x="20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4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9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33" name="Freeform 245"/>
              <p:cNvSpPr>
                <a:spLocks/>
              </p:cNvSpPr>
              <p:nvPr/>
            </p:nvSpPr>
            <p:spPr bwMode="auto">
              <a:xfrm>
                <a:off x="632" y="1732"/>
                <a:ext cx="13" cy="5"/>
              </a:xfrm>
              <a:custGeom>
                <a:avLst/>
                <a:gdLst/>
                <a:ahLst/>
                <a:cxnLst>
                  <a:cxn ang="0">
                    <a:pos x="65" y="28"/>
                  </a:cxn>
                  <a:cxn ang="0">
                    <a:pos x="65" y="29"/>
                  </a:cxn>
                  <a:cxn ang="0">
                    <a:pos x="66" y="29"/>
                  </a:cxn>
                  <a:cxn ang="0">
                    <a:pos x="66" y="28"/>
                  </a:cxn>
                  <a:cxn ang="0">
                    <a:pos x="66" y="28"/>
                  </a:cxn>
                  <a:cxn ang="0">
                    <a:pos x="66" y="28"/>
                  </a:cxn>
                  <a:cxn ang="0">
                    <a:pos x="66" y="28"/>
                  </a:cxn>
                  <a:cxn ang="0">
                    <a:pos x="59" y="21"/>
                  </a:cxn>
                  <a:cxn ang="0">
                    <a:pos x="57" y="20"/>
                  </a:cxn>
                  <a:cxn ang="0">
                    <a:pos x="56" y="18"/>
                  </a:cxn>
                  <a:cxn ang="0">
                    <a:pos x="54" y="16"/>
                  </a:cxn>
                  <a:cxn ang="0">
                    <a:pos x="53" y="16"/>
                  </a:cxn>
                  <a:cxn ang="0">
                    <a:pos x="50" y="14"/>
                  </a:cxn>
                  <a:cxn ang="0">
                    <a:pos x="49" y="13"/>
                  </a:cxn>
                  <a:cxn ang="0">
                    <a:pos x="47" y="12"/>
                  </a:cxn>
                  <a:cxn ang="0">
                    <a:pos x="45" y="11"/>
                  </a:cxn>
                  <a:cxn ang="0">
                    <a:pos x="42" y="9"/>
                  </a:cxn>
                  <a:cxn ang="0">
                    <a:pos x="39" y="8"/>
                  </a:cxn>
                  <a:cxn ang="0">
                    <a:pos x="37" y="8"/>
                  </a:cxn>
                  <a:cxn ang="0">
                    <a:pos x="33" y="6"/>
                  </a:cxn>
                  <a:cxn ang="0">
                    <a:pos x="32" y="4"/>
                  </a:cxn>
                  <a:cxn ang="0">
                    <a:pos x="29" y="4"/>
                  </a:cxn>
                  <a:cxn ang="0">
                    <a:pos x="26" y="3"/>
                  </a:cxn>
                  <a:cxn ang="0">
                    <a:pos x="25" y="3"/>
                  </a:cxn>
                  <a:cxn ang="0">
                    <a:pos x="22" y="2"/>
                  </a:cxn>
                  <a:cxn ang="0">
                    <a:pos x="20" y="2"/>
                  </a:cxn>
                  <a:cxn ang="0">
                    <a:pos x="18" y="1"/>
                  </a:cxn>
                  <a:cxn ang="0">
                    <a:pos x="15" y="1"/>
                  </a:cxn>
                  <a:cxn ang="0">
                    <a:pos x="13" y="1"/>
                  </a:cxn>
                  <a:cxn ang="0">
                    <a:pos x="1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0" y="2"/>
                  </a:cxn>
                  <a:cxn ang="0">
                    <a:pos x="13" y="2"/>
                  </a:cxn>
                  <a:cxn ang="0">
                    <a:pos x="15" y="2"/>
                  </a:cxn>
                  <a:cxn ang="0">
                    <a:pos x="17" y="3"/>
                  </a:cxn>
                  <a:cxn ang="0">
                    <a:pos x="20" y="4"/>
                  </a:cxn>
                  <a:cxn ang="0">
                    <a:pos x="22" y="4"/>
                  </a:cxn>
                  <a:cxn ang="0">
                    <a:pos x="24" y="4"/>
                  </a:cxn>
                  <a:cxn ang="0">
                    <a:pos x="26" y="6"/>
                  </a:cxn>
                  <a:cxn ang="0">
                    <a:pos x="29" y="6"/>
                  </a:cxn>
                  <a:cxn ang="0">
                    <a:pos x="31" y="7"/>
                  </a:cxn>
                  <a:cxn ang="0">
                    <a:pos x="33" y="8"/>
                  </a:cxn>
                  <a:cxn ang="0">
                    <a:pos x="37" y="9"/>
                  </a:cxn>
                  <a:cxn ang="0">
                    <a:pos x="38" y="10"/>
                  </a:cxn>
                  <a:cxn ang="0">
                    <a:pos x="41" y="11"/>
                  </a:cxn>
                  <a:cxn ang="0">
                    <a:pos x="45" y="12"/>
                  </a:cxn>
                  <a:cxn ang="0">
                    <a:pos x="46" y="13"/>
                  </a:cxn>
                  <a:cxn ang="0">
                    <a:pos x="48" y="14"/>
                  </a:cxn>
                  <a:cxn ang="0">
                    <a:pos x="50" y="16"/>
                  </a:cxn>
                  <a:cxn ang="0">
                    <a:pos x="51" y="18"/>
                  </a:cxn>
                  <a:cxn ang="0">
                    <a:pos x="54" y="19"/>
                  </a:cxn>
                  <a:cxn ang="0">
                    <a:pos x="55" y="20"/>
                  </a:cxn>
                  <a:cxn ang="0">
                    <a:pos x="57" y="21"/>
                  </a:cxn>
                  <a:cxn ang="0">
                    <a:pos x="58" y="23"/>
                  </a:cxn>
                  <a:cxn ang="0">
                    <a:pos x="65" y="28"/>
                  </a:cxn>
                </a:cxnLst>
                <a:rect l="0" t="0" r="r" b="b"/>
                <a:pathLst>
                  <a:path w="66" h="29">
                    <a:moveTo>
                      <a:pt x="65" y="28"/>
                    </a:moveTo>
                    <a:lnTo>
                      <a:pt x="65" y="29"/>
                    </a:lnTo>
                    <a:lnTo>
                      <a:pt x="66" y="29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59" y="21"/>
                    </a:lnTo>
                    <a:lnTo>
                      <a:pt x="57" y="20"/>
                    </a:lnTo>
                    <a:lnTo>
                      <a:pt x="56" y="18"/>
                    </a:lnTo>
                    <a:lnTo>
                      <a:pt x="54" y="16"/>
                    </a:lnTo>
                    <a:lnTo>
                      <a:pt x="53" y="16"/>
                    </a:lnTo>
                    <a:lnTo>
                      <a:pt x="50" y="14"/>
                    </a:lnTo>
                    <a:lnTo>
                      <a:pt x="49" y="13"/>
                    </a:lnTo>
                    <a:lnTo>
                      <a:pt x="47" y="12"/>
                    </a:lnTo>
                    <a:lnTo>
                      <a:pt x="45" y="11"/>
                    </a:lnTo>
                    <a:lnTo>
                      <a:pt x="42" y="9"/>
                    </a:lnTo>
                    <a:lnTo>
                      <a:pt x="39" y="8"/>
                    </a:lnTo>
                    <a:lnTo>
                      <a:pt x="37" y="8"/>
                    </a:lnTo>
                    <a:lnTo>
                      <a:pt x="33" y="6"/>
                    </a:lnTo>
                    <a:lnTo>
                      <a:pt x="32" y="4"/>
                    </a:lnTo>
                    <a:lnTo>
                      <a:pt x="29" y="4"/>
                    </a:lnTo>
                    <a:lnTo>
                      <a:pt x="26" y="3"/>
                    </a:lnTo>
                    <a:lnTo>
                      <a:pt x="25" y="3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8" y="1"/>
                    </a:lnTo>
                    <a:lnTo>
                      <a:pt x="15" y="1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0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7" y="3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6" y="6"/>
                    </a:lnTo>
                    <a:lnTo>
                      <a:pt x="29" y="6"/>
                    </a:lnTo>
                    <a:lnTo>
                      <a:pt x="31" y="7"/>
                    </a:lnTo>
                    <a:lnTo>
                      <a:pt x="33" y="8"/>
                    </a:lnTo>
                    <a:lnTo>
                      <a:pt x="37" y="9"/>
                    </a:lnTo>
                    <a:lnTo>
                      <a:pt x="38" y="10"/>
                    </a:lnTo>
                    <a:lnTo>
                      <a:pt x="41" y="11"/>
                    </a:lnTo>
                    <a:lnTo>
                      <a:pt x="45" y="12"/>
                    </a:lnTo>
                    <a:lnTo>
                      <a:pt x="46" y="13"/>
                    </a:lnTo>
                    <a:lnTo>
                      <a:pt x="48" y="14"/>
                    </a:lnTo>
                    <a:lnTo>
                      <a:pt x="50" y="16"/>
                    </a:lnTo>
                    <a:lnTo>
                      <a:pt x="51" y="18"/>
                    </a:lnTo>
                    <a:lnTo>
                      <a:pt x="54" y="19"/>
                    </a:lnTo>
                    <a:lnTo>
                      <a:pt x="55" y="20"/>
                    </a:lnTo>
                    <a:lnTo>
                      <a:pt x="57" y="21"/>
                    </a:lnTo>
                    <a:lnTo>
                      <a:pt x="58" y="23"/>
                    </a:lnTo>
                    <a:lnTo>
                      <a:pt x="65" y="28"/>
                    </a:lnTo>
                    <a:close/>
                  </a:path>
                </a:pathLst>
              </a:custGeom>
              <a:solidFill>
                <a:srgbClr val="009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34" name="Freeform 246"/>
              <p:cNvSpPr>
                <a:spLocks/>
              </p:cNvSpPr>
              <p:nvPr/>
            </p:nvSpPr>
            <p:spPr bwMode="auto">
              <a:xfrm>
                <a:off x="597" y="1732"/>
                <a:ext cx="35" cy="30"/>
              </a:xfrm>
              <a:custGeom>
                <a:avLst/>
                <a:gdLst/>
                <a:ahLst/>
                <a:cxnLst>
                  <a:cxn ang="0">
                    <a:pos x="172" y="2"/>
                  </a:cxn>
                  <a:cxn ang="0">
                    <a:pos x="173" y="2"/>
                  </a:cxn>
                  <a:cxn ang="0">
                    <a:pos x="172" y="1"/>
                  </a:cxn>
                  <a:cxn ang="0">
                    <a:pos x="172" y="0"/>
                  </a:cxn>
                  <a:cxn ang="0">
                    <a:pos x="158" y="0"/>
                  </a:cxn>
                  <a:cxn ang="0">
                    <a:pos x="145" y="2"/>
                  </a:cxn>
                  <a:cxn ang="0">
                    <a:pos x="132" y="7"/>
                  </a:cxn>
                  <a:cxn ang="0">
                    <a:pos x="119" y="12"/>
                  </a:cxn>
                  <a:cxn ang="0">
                    <a:pos x="106" y="18"/>
                  </a:cxn>
                  <a:cxn ang="0">
                    <a:pos x="93" y="25"/>
                  </a:cxn>
                  <a:cxn ang="0">
                    <a:pos x="74" y="38"/>
                  </a:cxn>
                  <a:cxn ang="0">
                    <a:pos x="62" y="48"/>
                  </a:cxn>
                  <a:cxn ang="0">
                    <a:pos x="47" y="65"/>
                  </a:cxn>
                  <a:cxn ang="0">
                    <a:pos x="36" y="77"/>
                  </a:cxn>
                  <a:cxn ang="0">
                    <a:pos x="26" y="92"/>
                  </a:cxn>
                  <a:cxn ang="0">
                    <a:pos x="19" y="105"/>
                  </a:cxn>
                  <a:cxn ang="0">
                    <a:pos x="8" y="127"/>
                  </a:cxn>
                  <a:cxn ang="0">
                    <a:pos x="2" y="141"/>
                  </a:cxn>
                  <a:cxn ang="0">
                    <a:pos x="0" y="149"/>
                  </a:cxn>
                  <a:cxn ang="0">
                    <a:pos x="0" y="150"/>
                  </a:cxn>
                  <a:cxn ang="0">
                    <a:pos x="1" y="150"/>
                  </a:cxn>
                  <a:cxn ang="0">
                    <a:pos x="1" y="150"/>
                  </a:cxn>
                  <a:cxn ang="0">
                    <a:pos x="3" y="142"/>
                  </a:cxn>
                  <a:cxn ang="0">
                    <a:pos x="9" y="127"/>
                  </a:cxn>
                  <a:cxn ang="0">
                    <a:pos x="20" y="106"/>
                  </a:cxn>
                  <a:cxn ang="0">
                    <a:pos x="28" y="92"/>
                  </a:cxn>
                  <a:cxn ang="0">
                    <a:pos x="38" y="79"/>
                  </a:cxn>
                  <a:cxn ang="0">
                    <a:pos x="47" y="67"/>
                  </a:cxn>
                  <a:cxn ang="0">
                    <a:pos x="63" y="50"/>
                  </a:cxn>
                  <a:cxn ang="0">
                    <a:pos x="75" y="40"/>
                  </a:cxn>
                  <a:cxn ang="0">
                    <a:pos x="94" y="26"/>
                  </a:cxn>
                  <a:cxn ang="0">
                    <a:pos x="107" y="20"/>
                  </a:cxn>
                  <a:cxn ang="0">
                    <a:pos x="119" y="13"/>
                  </a:cxn>
                  <a:cxn ang="0">
                    <a:pos x="132" y="8"/>
                  </a:cxn>
                  <a:cxn ang="0">
                    <a:pos x="145" y="4"/>
                  </a:cxn>
                  <a:cxn ang="0">
                    <a:pos x="158" y="2"/>
                  </a:cxn>
                  <a:cxn ang="0">
                    <a:pos x="172" y="2"/>
                  </a:cxn>
                </a:cxnLst>
                <a:rect l="0" t="0" r="r" b="b"/>
                <a:pathLst>
                  <a:path w="173" h="150">
                    <a:moveTo>
                      <a:pt x="172" y="2"/>
                    </a:moveTo>
                    <a:lnTo>
                      <a:pt x="172" y="2"/>
                    </a:lnTo>
                    <a:lnTo>
                      <a:pt x="172" y="2"/>
                    </a:lnTo>
                    <a:lnTo>
                      <a:pt x="173" y="2"/>
                    </a:lnTo>
                    <a:lnTo>
                      <a:pt x="173" y="1"/>
                    </a:lnTo>
                    <a:lnTo>
                      <a:pt x="172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65" y="0"/>
                    </a:lnTo>
                    <a:lnTo>
                      <a:pt x="158" y="0"/>
                    </a:lnTo>
                    <a:lnTo>
                      <a:pt x="152" y="1"/>
                    </a:lnTo>
                    <a:lnTo>
                      <a:pt x="145" y="2"/>
                    </a:lnTo>
                    <a:lnTo>
                      <a:pt x="138" y="4"/>
                    </a:lnTo>
                    <a:lnTo>
                      <a:pt x="132" y="7"/>
                    </a:lnTo>
                    <a:lnTo>
                      <a:pt x="125" y="9"/>
                    </a:lnTo>
                    <a:lnTo>
                      <a:pt x="119" y="12"/>
                    </a:lnTo>
                    <a:lnTo>
                      <a:pt x="112" y="14"/>
                    </a:lnTo>
                    <a:lnTo>
                      <a:pt x="106" y="18"/>
                    </a:lnTo>
                    <a:lnTo>
                      <a:pt x="99" y="21"/>
                    </a:lnTo>
                    <a:lnTo>
                      <a:pt x="93" y="25"/>
                    </a:lnTo>
                    <a:lnTo>
                      <a:pt x="86" y="29"/>
                    </a:lnTo>
                    <a:lnTo>
                      <a:pt x="74" y="38"/>
                    </a:lnTo>
                    <a:lnTo>
                      <a:pt x="69" y="44"/>
                    </a:lnTo>
                    <a:lnTo>
                      <a:pt x="62" y="48"/>
                    </a:lnTo>
                    <a:lnTo>
                      <a:pt x="57" y="53"/>
                    </a:lnTo>
                    <a:lnTo>
                      <a:pt x="47" y="65"/>
                    </a:lnTo>
                    <a:lnTo>
                      <a:pt x="40" y="72"/>
                    </a:lnTo>
                    <a:lnTo>
                      <a:pt x="36" y="77"/>
                    </a:lnTo>
                    <a:lnTo>
                      <a:pt x="32" y="84"/>
                    </a:lnTo>
                    <a:lnTo>
                      <a:pt x="26" y="92"/>
                    </a:lnTo>
                    <a:lnTo>
                      <a:pt x="23" y="98"/>
                    </a:lnTo>
                    <a:lnTo>
                      <a:pt x="19" y="105"/>
                    </a:lnTo>
                    <a:lnTo>
                      <a:pt x="14" y="111"/>
                    </a:lnTo>
                    <a:lnTo>
                      <a:pt x="8" y="127"/>
                    </a:lnTo>
                    <a:lnTo>
                      <a:pt x="4" y="133"/>
                    </a:lnTo>
                    <a:lnTo>
                      <a:pt x="2" y="141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1" y="150"/>
                    </a:lnTo>
                    <a:lnTo>
                      <a:pt x="1" y="150"/>
                    </a:lnTo>
                    <a:lnTo>
                      <a:pt x="1" y="150"/>
                    </a:lnTo>
                    <a:lnTo>
                      <a:pt x="1" y="149"/>
                    </a:lnTo>
                    <a:lnTo>
                      <a:pt x="3" y="142"/>
                    </a:lnTo>
                    <a:lnTo>
                      <a:pt x="5" y="134"/>
                    </a:lnTo>
                    <a:lnTo>
                      <a:pt x="9" y="127"/>
                    </a:lnTo>
                    <a:lnTo>
                      <a:pt x="16" y="112"/>
                    </a:lnTo>
                    <a:lnTo>
                      <a:pt x="20" y="106"/>
                    </a:lnTo>
                    <a:lnTo>
                      <a:pt x="24" y="98"/>
                    </a:lnTo>
                    <a:lnTo>
                      <a:pt x="28" y="92"/>
                    </a:lnTo>
                    <a:lnTo>
                      <a:pt x="33" y="85"/>
                    </a:lnTo>
                    <a:lnTo>
                      <a:pt x="38" y="79"/>
                    </a:lnTo>
                    <a:lnTo>
                      <a:pt x="43" y="72"/>
                    </a:lnTo>
                    <a:lnTo>
                      <a:pt x="47" y="67"/>
                    </a:lnTo>
                    <a:lnTo>
                      <a:pt x="58" y="55"/>
                    </a:lnTo>
                    <a:lnTo>
                      <a:pt x="63" y="50"/>
                    </a:lnTo>
                    <a:lnTo>
                      <a:pt x="70" y="45"/>
                    </a:lnTo>
                    <a:lnTo>
                      <a:pt x="75" y="40"/>
                    </a:lnTo>
                    <a:lnTo>
                      <a:pt x="87" y="31"/>
                    </a:lnTo>
                    <a:lnTo>
                      <a:pt x="94" y="26"/>
                    </a:lnTo>
                    <a:lnTo>
                      <a:pt x="100" y="23"/>
                    </a:lnTo>
                    <a:lnTo>
                      <a:pt x="107" y="20"/>
                    </a:lnTo>
                    <a:lnTo>
                      <a:pt x="112" y="16"/>
                    </a:lnTo>
                    <a:lnTo>
                      <a:pt x="119" y="13"/>
                    </a:lnTo>
                    <a:lnTo>
                      <a:pt x="125" y="11"/>
                    </a:lnTo>
                    <a:lnTo>
                      <a:pt x="132" y="8"/>
                    </a:lnTo>
                    <a:lnTo>
                      <a:pt x="140" y="6"/>
                    </a:lnTo>
                    <a:lnTo>
                      <a:pt x="145" y="4"/>
                    </a:lnTo>
                    <a:lnTo>
                      <a:pt x="152" y="3"/>
                    </a:lnTo>
                    <a:lnTo>
                      <a:pt x="158" y="2"/>
                    </a:lnTo>
                    <a:lnTo>
                      <a:pt x="165" y="2"/>
                    </a:lnTo>
                    <a:lnTo>
                      <a:pt x="172" y="2"/>
                    </a:lnTo>
                    <a:close/>
                  </a:path>
                </a:pathLst>
              </a:custGeom>
              <a:solidFill>
                <a:srgbClr val="009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35" name="Freeform 247"/>
              <p:cNvSpPr>
                <a:spLocks/>
              </p:cNvSpPr>
              <p:nvPr/>
            </p:nvSpPr>
            <p:spPr bwMode="auto">
              <a:xfrm>
                <a:off x="596" y="1761"/>
                <a:ext cx="2" cy="12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8" y="4"/>
                  </a:cxn>
                  <a:cxn ang="0">
                    <a:pos x="6" y="6"/>
                  </a:cxn>
                  <a:cxn ang="0">
                    <a:pos x="6" y="7"/>
                  </a:cxn>
                  <a:cxn ang="0">
                    <a:pos x="5" y="10"/>
                  </a:cxn>
                  <a:cxn ang="0">
                    <a:pos x="5" y="12"/>
                  </a:cxn>
                  <a:cxn ang="0">
                    <a:pos x="4" y="16"/>
                  </a:cxn>
                  <a:cxn ang="0">
                    <a:pos x="4" y="18"/>
                  </a:cxn>
                  <a:cxn ang="0">
                    <a:pos x="2" y="20"/>
                  </a:cxn>
                  <a:cxn ang="0">
                    <a:pos x="2" y="21"/>
                  </a:cxn>
                  <a:cxn ang="0">
                    <a:pos x="2" y="23"/>
                  </a:cxn>
                  <a:cxn ang="0">
                    <a:pos x="2" y="25"/>
                  </a:cxn>
                  <a:cxn ang="0">
                    <a:pos x="2" y="29"/>
                  </a:cxn>
                  <a:cxn ang="0">
                    <a:pos x="1" y="30"/>
                  </a:cxn>
                  <a:cxn ang="0">
                    <a:pos x="1" y="34"/>
                  </a:cxn>
                  <a:cxn ang="0">
                    <a:pos x="1" y="35"/>
                  </a:cxn>
                  <a:cxn ang="0">
                    <a:pos x="1" y="37"/>
                  </a:cxn>
                  <a:cxn ang="0">
                    <a:pos x="0" y="39"/>
                  </a:cxn>
                  <a:cxn ang="0">
                    <a:pos x="0" y="53"/>
                  </a:cxn>
                  <a:cxn ang="0">
                    <a:pos x="1" y="56"/>
                  </a:cxn>
                  <a:cxn ang="0">
                    <a:pos x="1" y="56"/>
                  </a:cxn>
                  <a:cxn ang="0">
                    <a:pos x="1" y="56"/>
                  </a:cxn>
                  <a:cxn ang="0">
                    <a:pos x="1" y="57"/>
                  </a:cxn>
                  <a:cxn ang="0">
                    <a:pos x="2" y="57"/>
                  </a:cxn>
                  <a:cxn ang="0">
                    <a:pos x="2" y="56"/>
                  </a:cxn>
                  <a:cxn ang="0">
                    <a:pos x="2" y="56"/>
                  </a:cxn>
                  <a:cxn ang="0">
                    <a:pos x="2" y="56"/>
                  </a:cxn>
                  <a:cxn ang="0">
                    <a:pos x="2" y="53"/>
                  </a:cxn>
                  <a:cxn ang="0">
                    <a:pos x="2" y="39"/>
                  </a:cxn>
                  <a:cxn ang="0">
                    <a:pos x="2" y="37"/>
                  </a:cxn>
                  <a:cxn ang="0">
                    <a:pos x="2" y="35"/>
                  </a:cxn>
                  <a:cxn ang="0">
                    <a:pos x="2" y="34"/>
                  </a:cxn>
                  <a:cxn ang="0">
                    <a:pos x="2" y="31"/>
                  </a:cxn>
                  <a:cxn ang="0">
                    <a:pos x="4" y="30"/>
                  </a:cxn>
                  <a:cxn ang="0">
                    <a:pos x="4" y="25"/>
                  </a:cxn>
                  <a:cxn ang="0">
                    <a:pos x="5" y="23"/>
                  </a:cxn>
                  <a:cxn ang="0">
                    <a:pos x="5" y="21"/>
                  </a:cxn>
                  <a:cxn ang="0">
                    <a:pos x="5" y="20"/>
                  </a:cxn>
                  <a:cxn ang="0">
                    <a:pos x="6" y="18"/>
                  </a:cxn>
                  <a:cxn ang="0">
                    <a:pos x="6" y="16"/>
                  </a:cxn>
                  <a:cxn ang="0">
                    <a:pos x="6" y="12"/>
                  </a:cxn>
                  <a:cxn ang="0">
                    <a:pos x="7" y="11"/>
                  </a:cxn>
                  <a:cxn ang="0">
                    <a:pos x="8" y="7"/>
                  </a:cxn>
                  <a:cxn ang="0">
                    <a:pos x="8" y="6"/>
                  </a:cxn>
                  <a:cxn ang="0">
                    <a:pos x="9" y="4"/>
                  </a:cxn>
                  <a:cxn ang="0">
                    <a:pos x="9" y="3"/>
                  </a:cxn>
                  <a:cxn ang="0">
                    <a:pos x="10" y="1"/>
                  </a:cxn>
                  <a:cxn ang="0">
                    <a:pos x="10" y="1"/>
                  </a:cxn>
                </a:cxnLst>
                <a:rect l="0" t="0" r="r" b="b"/>
                <a:pathLst>
                  <a:path w="10" h="57">
                    <a:moveTo>
                      <a:pt x="10" y="1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2" y="21"/>
                    </a:lnTo>
                    <a:lnTo>
                      <a:pt x="2" y="23"/>
                    </a:lnTo>
                    <a:lnTo>
                      <a:pt x="2" y="25"/>
                    </a:lnTo>
                    <a:lnTo>
                      <a:pt x="2" y="29"/>
                    </a:lnTo>
                    <a:lnTo>
                      <a:pt x="1" y="30"/>
                    </a:lnTo>
                    <a:lnTo>
                      <a:pt x="1" y="34"/>
                    </a:lnTo>
                    <a:lnTo>
                      <a:pt x="1" y="35"/>
                    </a:lnTo>
                    <a:lnTo>
                      <a:pt x="1" y="37"/>
                    </a:lnTo>
                    <a:lnTo>
                      <a:pt x="0" y="39"/>
                    </a:lnTo>
                    <a:lnTo>
                      <a:pt x="0" y="53"/>
                    </a:lnTo>
                    <a:lnTo>
                      <a:pt x="1" y="56"/>
                    </a:lnTo>
                    <a:lnTo>
                      <a:pt x="1" y="56"/>
                    </a:lnTo>
                    <a:lnTo>
                      <a:pt x="1" y="56"/>
                    </a:lnTo>
                    <a:lnTo>
                      <a:pt x="1" y="57"/>
                    </a:lnTo>
                    <a:lnTo>
                      <a:pt x="2" y="57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2" y="53"/>
                    </a:lnTo>
                    <a:lnTo>
                      <a:pt x="2" y="39"/>
                    </a:lnTo>
                    <a:lnTo>
                      <a:pt x="2" y="37"/>
                    </a:lnTo>
                    <a:lnTo>
                      <a:pt x="2" y="35"/>
                    </a:lnTo>
                    <a:lnTo>
                      <a:pt x="2" y="34"/>
                    </a:lnTo>
                    <a:lnTo>
                      <a:pt x="2" y="31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5" y="23"/>
                    </a:lnTo>
                    <a:lnTo>
                      <a:pt x="5" y="21"/>
                    </a:lnTo>
                    <a:lnTo>
                      <a:pt x="5" y="20"/>
                    </a:lnTo>
                    <a:lnTo>
                      <a:pt x="6" y="18"/>
                    </a:lnTo>
                    <a:lnTo>
                      <a:pt x="6" y="16"/>
                    </a:lnTo>
                    <a:lnTo>
                      <a:pt x="6" y="12"/>
                    </a:lnTo>
                    <a:lnTo>
                      <a:pt x="7" y="11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009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36" name="Freeform 248"/>
              <p:cNvSpPr>
                <a:spLocks/>
              </p:cNvSpPr>
              <p:nvPr/>
            </p:nvSpPr>
            <p:spPr bwMode="auto">
              <a:xfrm>
                <a:off x="596" y="1772"/>
                <a:ext cx="6" cy="1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1" y="18"/>
                  </a:cxn>
                  <a:cxn ang="0">
                    <a:pos x="1" y="24"/>
                  </a:cxn>
                  <a:cxn ang="0">
                    <a:pos x="4" y="29"/>
                  </a:cxn>
                  <a:cxn ang="0">
                    <a:pos x="5" y="34"/>
                  </a:cxn>
                  <a:cxn ang="0">
                    <a:pos x="7" y="38"/>
                  </a:cxn>
                  <a:cxn ang="0">
                    <a:pos x="8" y="42"/>
                  </a:cxn>
                  <a:cxn ang="0">
                    <a:pos x="11" y="49"/>
                  </a:cxn>
                  <a:cxn ang="0">
                    <a:pos x="15" y="54"/>
                  </a:cxn>
                  <a:cxn ang="0">
                    <a:pos x="17" y="59"/>
                  </a:cxn>
                  <a:cxn ang="0">
                    <a:pos x="20" y="62"/>
                  </a:cxn>
                  <a:cxn ang="0">
                    <a:pos x="22" y="65"/>
                  </a:cxn>
                  <a:cxn ang="0">
                    <a:pos x="28" y="72"/>
                  </a:cxn>
                  <a:cxn ang="0">
                    <a:pos x="29" y="72"/>
                  </a:cxn>
                  <a:cxn ang="0">
                    <a:pos x="29" y="72"/>
                  </a:cxn>
                  <a:cxn ang="0">
                    <a:pos x="29" y="71"/>
                  </a:cxn>
                  <a:cxn ang="0">
                    <a:pos x="24" y="65"/>
                  </a:cxn>
                  <a:cxn ang="0">
                    <a:pos x="21" y="61"/>
                  </a:cxn>
                  <a:cxn ang="0">
                    <a:pos x="19" y="58"/>
                  </a:cxn>
                  <a:cxn ang="0">
                    <a:pos x="16" y="54"/>
                  </a:cxn>
                  <a:cxn ang="0">
                    <a:pos x="12" y="48"/>
                  </a:cxn>
                  <a:cxn ang="0">
                    <a:pos x="9" y="41"/>
                  </a:cxn>
                  <a:cxn ang="0">
                    <a:pos x="8" y="37"/>
                  </a:cxn>
                  <a:cxn ang="0">
                    <a:pos x="6" y="33"/>
                  </a:cxn>
                  <a:cxn ang="0">
                    <a:pos x="5" y="28"/>
                  </a:cxn>
                  <a:cxn ang="0">
                    <a:pos x="4" y="24"/>
                  </a:cxn>
                  <a:cxn ang="0">
                    <a:pos x="3" y="18"/>
                  </a:cxn>
                  <a:cxn ang="0">
                    <a:pos x="1" y="13"/>
                  </a:cxn>
                  <a:cxn ang="0">
                    <a:pos x="1" y="9"/>
                  </a:cxn>
                </a:cxnLst>
                <a:rect l="0" t="0" r="r" b="b"/>
                <a:pathLst>
                  <a:path w="29" h="72">
                    <a:moveTo>
                      <a:pt x="1" y="1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1" y="18"/>
                    </a:lnTo>
                    <a:lnTo>
                      <a:pt x="1" y="21"/>
                    </a:lnTo>
                    <a:lnTo>
                      <a:pt x="1" y="24"/>
                    </a:lnTo>
                    <a:lnTo>
                      <a:pt x="3" y="26"/>
                    </a:lnTo>
                    <a:lnTo>
                      <a:pt x="4" y="29"/>
                    </a:lnTo>
                    <a:lnTo>
                      <a:pt x="4" y="30"/>
                    </a:lnTo>
                    <a:lnTo>
                      <a:pt x="5" y="34"/>
                    </a:lnTo>
                    <a:lnTo>
                      <a:pt x="5" y="36"/>
                    </a:lnTo>
                    <a:lnTo>
                      <a:pt x="7" y="38"/>
                    </a:lnTo>
                    <a:lnTo>
                      <a:pt x="7" y="40"/>
                    </a:lnTo>
                    <a:lnTo>
                      <a:pt x="8" y="42"/>
                    </a:lnTo>
                    <a:lnTo>
                      <a:pt x="9" y="45"/>
                    </a:lnTo>
                    <a:lnTo>
                      <a:pt x="11" y="49"/>
                    </a:lnTo>
                    <a:lnTo>
                      <a:pt x="12" y="51"/>
                    </a:lnTo>
                    <a:lnTo>
                      <a:pt x="15" y="54"/>
                    </a:lnTo>
                    <a:lnTo>
                      <a:pt x="16" y="57"/>
                    </a:lnTo>
                    <a:lnTo>
                      <a:pt x="17" y="59"/>
                    </a:lnTo>
                    <a:lnTo>
                      <a:pt x="18" y="61"/>
                    </a:lnTo>
                    <a:lnTo>
                      <a:pt x="20" y="62"/>
                    </a:lnTo>
                    <a:lnTo>
                      <a:pt x="21" y="64"/>
                    </a:lnTo>
                    <a:lnTo>
                      <a:pt x="22" y="65"/>
                    </a:lnTo>
                    <a:lnTo>
                      <a:pt x="24" y="67"/>
                    </a:lnTo>
                    <a:lnTo>
                      <a:pt x="28" y="72"/>
                    </a:lnTo>
                    <a:lnTo>
                      <a:pt x="28" y="72"/>
                    </a:lnTo>
                    <a:lnTo>
                      <a:pt x="29" y="72"/>
                    </a:lnTo>
                    <a:lnTo>
                      <a:pt x="29" y="72"/>
                    </a:lnTo>
                    <a:lnTo>
                      <a:pt x="29" y="72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5" y="66"/>
                    </a:lnTo>
                    <a:lnTo>
                      <a:pt x="24" y="65"/>
                    </a:lnTo>
                    <a:lnTo>
                      <a:pt x="22" y="63"/>
                    </a:lnTo>
                    <a:lnTo>
                      <a:pt x="21" y="61"/>
                    </a:lnTo>
                    <a:lnTo>
                      <a:pt x="20" y="60"/>
                    </a:lnTo>
                    <a:lnTo>
                      <a:pt x="19" y="58"/>
                    </a:lnTo>
                    <a:lnTo>
                      <a:pt x="18" y="55"/>
                    </a:lnTo>
                    <a:lnTo>
                      <a:pt x="16" y="54"/>
                    </a:lnTo>
                    <a:lnTo>
                      <a:pt x="13" y="50"/>
                    </a:lnTo>
                    <a:lnTo>
                      <a:pt x="12" y="48"/>
                    </a:lnTo>
                    <a:lnTo>
                      <a:pt x="10" y="43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8" y="37"/>
                    </a:lnTo>
                    <a:lnTo>
                      <a:pt x="7" y="35"/>
                    </a:lnTo>
                    <a:lnTo>
                      <a:pt x="6" y="33"/>
                    </a:lnTo>
                    <a:lnTo>
                      <a:pt x="6" y="30"/>
                    </a:lnTo>
                    <a:lnTo>
                      <a:pt x="5" y="28"/>
                    </a:lnTo>
                    <a:lnTo>
                      <a:pt x="5" y="25"/>
                    </a:lnTo>
                    <a:lnTo>
                      <a:pt x="4" y="24"/>
                    </a:lnTo>
                    <a:lnTo>
                      <a:pt x="4" y="21"/>
                    </a:lnTo>
                    <a:lnTo>
                      <a:pt x="3" y="18"/>
                    </a:lnTo>
                    <a:lnTo>
                      <a:pt x="3" y="16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9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37" name="Freeform 249"/>
              <p:cNvSpPr>
                <a:spLocks/>
              </p:cNvSpPr>
              <p:nvPr/>
            </p:nvSpPr>
            <p:spPr bwMode="auto">
              <a:xfrm>
                <a:off x="622" y="1724"/>
                <a:ext cx="4" cy="3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21" y="15"/>
                  </a:cxn>
                  <a:cxn ang="0">
                    <a:pos x="21" y="15"/>
                  </a:cxn>
                  <a:cxn ang="0">
                    <a:pos x="21" y="14"/>
                  </a:cxn>
                  <a:cxn ang="0">
                    <a:pos x="21" y="14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20" y="15"/>
                  </a:cxn>
                </a:cxnLst>
                <a:rect l="0" t="0" r="r" b="b"/>
                <a:pathLst>
                  <a:path w="21" h="15">
                    <a:moveTo>
                      <a:pt x="20" y="15"/>
                    </a:moveTo>
                    <a:lnTo>
                      <a:pt x="21" y="15"/>
                    </a:lnTo>
                    <a:lnTo>
                      <a:pt x="21" y="15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009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38" name="Freeform 250"/>
              <p:cNvSpPr>
                <a:spLocks/>
              </p:cNvSpPr>
              <p:nvPr/>
            </p:nvSpPr>
            <p:spPr bwMode="auto">
              <a:xfrm>
                <a:off x="861" y="1920"/>
                <a:ext cx="38" cy="41"/>
              </a:xfrm>
              <a:custGeom>
                <a:avLst/>
                <a:gdLst/>
                <a:ahLst/>
                <a:cxnLst>
                  <a:cxn ang="0">
                    <a:pos x="26" y="196"/>
                  </a:cxn>
                  <a:cxn ang="0">
                    <a:pos x="13" y="184"/>
                  </a:cxn>
                  <a:cxn ang="0">
                    <a:pos x="3" y="161"/>
                  </a:cxn>
                  <a:cxn ang="0">
                    <a:pos x="0" y="134"/>
                  </a:cxn>
                  <a:cxn ang="0">
                    <a:pos x="2" y="119"/>
                  </a:cxn>
                  <a:cxn ang="0">
                    <a:pos x="5" y="103"/>
                  </a:cxn>
                  <a:cxn ang="0">
                    <a:pos x="14" y="81"/>
                  </a:cxn>
                  <a:cxn ang="0">
                    <a:pos x="25" y="63"/>
                  </a:cxn>
                  <a:cxn ang="0">
                    <a:pos x="38" y="44"/>
                  </a:cxn>
                  <a:cxn ang="0">
                    <a:pos x="53" y="29"/>
                  </a:cxn>
                  <a:cxn ang="0">
                    <a:pos x="70" y="16"/>
                  </a:cxn>
                  <a:cxn ang="0">
                    <a:pos x="89" y="7"/>
                  </a:cxn>
                  <a:cxn ang="0">
                    <a:pos x="106" y="1"/>
                  </a:cxn>
                  <a:cxn ang="0">
                    <a:pos x="125" y="0"/>
                  </a:cxn>
                  <a:cxn ang="0">
                    <a:pos x="140" y="1"/>
                  </a:cxn>
                  <a:cxn ang="0">
                    <a:pos x="154" y="6"/>
                  </a:cxn>
                  <a:cxn ang="0">
                    <a:pos x="165" y="13"/>
                  </a:cxn>
                  <a:cxn ang="0">
                    <a:pos x="174" y="24"/>
                  </a:cxn>
                  <a:cxn ang="0">
                    <a:pos x="183" y="39"/>
                  </a:cxn>
                  <a:cxn ang="0">
                    <a:pos x="187" y="59"/>
                  </a:cxn>
                  <a:cxn ang="0">
                    <a:pos x="187" y="80"/>
                  </a:cxn>
                  <a:cxn ang="0">
                    <a:pos x="183" y="103"/>
                  </a:cxn>
                  <a:cxn ang="0">
                    <a:pos x="174" y="125"/>
                  </a:cxn>
                  <a:cxn ang="0">
                    <a:pos x="163" y="145"/>
                  </a:cxn>
                  <a:cxn ang="0">
                    <a:pos x="150" y="162"/>
                  </a:cxn>
                  <a:cxn ang="0">
                    <a:pos x="134" y="177"/>
                  </a:cxn>
                  <a:cxn ang="0">
                    <a:pos x="117" y="190"/>
                  </a:cxn>
                  <a:cxn ang="0">
                    <a:pos x="99" y="199"/>
                  </a:cxn>
                  <a:cxn ang="0">
                    <a:pos x="80" y="206"/>
                  </a:cxn>
                  <a:cxn ang="0">
                    <a:pos x="62" y="208"/>
                  </a:cxn>
                  <a:cxn ang="0">
                    <a:pos x="45" y="206"/>
                  </a:cxn>
                  <a:cxn ang="0">
                    <a:pos x="30" y="199"/>
                  </a:cxn>
                </a:cxnLst>
                <a:rect l="0" t="0" r="r" b="b"/>
                <a:pathLst>
                  <a:path w="188" h="208">
                    <a:moveTo>
                      <a:pt x="30" y="199"/>
                    </a:moveTo>
                    <a:lnTo>
                      <a:pt x="26" y="196"/>
                    </a:lnTo>
                    <a:lnTo>
                      <a:pt x="20" y="193"/>
                    </a:lnTo>
                    <a:lnTo>
                      <a:pt x="13" y="184"/>
                    </a:lnTo>
                    <a:lnTo>
                      <a:pt x="7" y="173"/>
                    </a:lnTo>
                    <a:lnTo>
                      <a:pt x="3" y="161"/>
                    </a:lnTo>
                    <a:lnTo>
                      <a:pt x="0" y="148"/>
                    </a:lnTo>
                    <a:lnTo>
                      <a:pt x="0" y="134"/>
                    </a:lnTo>
                    <a:lnTo>
                      <a:pt x="0" y="126"/>
                    </a:lnTo>
                    <a:lnTo>
                      <a:pt x="2" y="119"/>
                    </a:lnTo>
                    <a:lnTo>
                      <a:pt x="3" y="111"/>
                    </a:lnTo>
                    <a:lnTo>
                      <a:pt x="5" y="103"/>
                    </a:lnTo>
                    <a:lnTo>
                      <a:pt x="8" y="92"/>
                    </a:lnTo>
                    <a:lnTo>
                      <a:pt x="14" y="81"/>
                    </a:lnTo>
                    <a:lnTo>
                      <a:pt x="18" y="72"/>
                    </a:lnTo>
                    <a:lnTo>
                      <a:pt x="25" y="63"/>
                    </a:lnTo>
                    <a:lnTo>
                      <a:pt x="31" y="53"/>
                    </a:lnTo>
                    <a:lnTo>
                      <a:pt x="38" y="44"/>
                    </a:lnTo>
                    <a:lnTo>
                      <a:pt x="45" y="37"/>
                    </a:lnTo>
                    <a:lnTo>
                      <a:pt x="53" y="29"/>
                    </a:lnTo>
                    <a:lnTo>
                      <a:pt x="62" y="23"/>
                    </a:lnTo>
                    <a:lnTo>
                      <a:pt x="70" y="16"/>
                    </a:lnTo>
                    <a:lnTo>
                      <a:pt x="79" y="12"/>
                    </a:lnTo>
                    <a:lnTo>
                      <a:pt x="89" y="7"/>
                    </a:lnTo>
                    <a:lnTo>
                      <a:pt x="98" y="4"/>
                    </a:lnTo>
                    <a:lnTo>
                      <a:pt x="106" y="1"/>
                    </a:lnTo>
                    <a:lnTo>
                      <a:pt x="116" y="0"/>
                    </a:lnTo>
                    <a:lnTo>
                      <a:pt x="125" y="0"/>
                    </a:lnTo>
                    <a:lnTo>
                      <a:pt x="134" y="0"/>
                    </a:lnTo>
                    <a:lnTo>
                      <a:pt x="140" y="1"/>
                    </a:lnTo>
                    <a:lnTo>
                      <a:pt x="148" y="3"/>
                    </a:lnTo>
                    <a:lnTo>
                      <a:pt x="154" y="6"/>
                    </a:lnTo>
                    <a:lnTo>
                      <a:pt x="160" y="10"/>
                    </a:lnTo>
                    <a:lnTo>
                      <a:pt x="165" y="13"/>
                    </a:lnTo>
                    <a:lnTo>
                      <a:pt x="171" y="18"/>
                    </a:lnTo>
                    <a:lnTo>
                      <a:pt x="174" y="24"/>
                    </a:lnTo>
                    <a:lnTo>
                      <a:pt x="179" y="30"/>
                    </a:lnTo>
                    <a:lnTo>
                      <a:pt x="183" y="39"/>
                    </a:lnTo>
                    <a:lnTo>
                      <a:pt x="186" y="49"/>
                    </a:lnTo>
                    <a:lnTo>
                      <a:pt x="187" y="59"/>
                    </a:lnTo>
                    <a:lnTo>
                      <a:pt x="188" y="69"/>
                    </a:lnTo>
                    <a:lnTo>
                      <a:pt x="187" y="80"/>
                    </a:lnTo>
                    <a:lnTo>
                      <a:pt x="185" y="91"/>
                    </a:lnTo>
                    <a:lnTo>
                      <a:pt x="183" y="103"/>
                    </a:lnTo>
                    <a:lnTo>
                      <a:pt x="178" y="114"/>
                    </a:lnTo>
                    <a:lnTo>
                      <a:pt x="174" y="125"/>
                    </a:lnTo>
                    <a:lnTo>
                      <a:pt x="170" y="135"/>
                    </a:lnTo>
                    <a:lnTo>
                      <a:pt x="163" y="145"/>
                    </a:lnTo>
                    <a:lnTo>
                      <a:pt x="157" y="153"/>
                    </a:lnTo>
                    <a:lnTo>
                      <a:pt x="150" y="162"/>
                    </a:lnTo>
                    <a:lnTo>
                      <a:pt x="142" y="170"/>
                    </a:lnTo>
                    <a:lnTo>
                      <a:pt x="134" y="177"/>
                    </a:lnTo>
                    <a:lnTo>
                      <a:pt x="126" y="184"/>
                    </a:lnTo>
                    <a:lnTo>
                      <a:pt x="117" y="190"/>
                    </a:lnTo>
                    <a:lnTo>
                      <a:pt x="109" y="196"/>
                    </a:lnTo>
                    <a:lnTo>
                      <a:pt x="99" y="199"/>
                    </a:lnTo>
                    <a:lnTo>
                      <a:pt x="90" y="204"/>
                    </a:lnTo>
                    <a:lnTo>
                      <a:pt x="80" y="206"/>
                    </a:lnTo>
                    <a:lnTo>
                      <a:pt x="71" y="208"/>
                    </a:lnTo>
                    <a:lnTo>
                      <a:pt x="62" y="208"/>
                    </a:lnTo>
                    <a:lnTo>
                      <a:pt x="53" y="207"/>
                    </a:lnTo>
                    <a:lnTo>
                      <a:pt x="45" y="206"/>
                    </a:lnTo>
                    <a:lnTo>
                      <a:pt x="38" y="202"/>
                    </a:lnTo>
                    <a:lnTo>
                      <a:pt x="30" y="199"/>
                    </a:lnTo>
                    <a:close/>
                  </a:path>
                </a:pathLst>
              </a:custGeom>
              <a:solidFill>
                <a:srgbClr val="C5E2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39" name="Freeform 251"/>
              <p:cNvSpPr>
                <a:spLocks/>
              </p:cNvSpPr>
              <p:nvPr/>
            </p:nvSpPr>
            <p:spPr bwMode="auto">
              <a:xfrm>
                <a:off x="861" y="1920"/>
                <a:ext cx="38" cy="42"/>
              </a:xfrm>
              <a:custGeom>
                <a:avLst/>
                <a:gdLst/>
                <a:ahLst/>
                <a:cxnLst>
                  <a:cxn ang="0">
                    <a:pos x="23" y="193"/>
                  </a:cxn>
                  <a:cxn ang="0">
                    <a:pos x="16" y="184"/>
                  </a:cxn>
                  <a:cxn ang="0">
                    <a:pos x="5" y="162"/>
                  </a:cxn>
                  <a:cxn ang="0">
                    <a:pos x="3" y="127"/>
                  </a:cxn>
                  <a:cxn ang="0">
                    <a:pos x="6" y="112"/>
                  </a:cxn>
                  <a:cxn ang="0">
                    <a:pos x="16" y="84"/>
                  </a:cxn>
                  <a:cxn ang="0">
                    <a:pos x="33" y="55"/>
                  </a:cxn>
                  <a:cxn ang="0">
                    <a:pos x="48" y="38"/>
                  </a:cxn>
                  <a:cxn ang="0">
                    <a:pos x="64" y="25"/>
                  </a:cxn>
                  <a:cxn ang="0">
                    <a:pos x="91" y="9"/>
                  </a:cxn>
                  <a:cxn ang="0">
                    <a:pos x="108" y="3"/>
                  </a:cxn>
                  <a:cxn ang="0">
                    <a:pos x="136" y="2"/>
                  </a:cxn>
                  <a:cxn ang="0">
                    <a:pos x="149" y="5"/>
                  </a:cxn>
                  <a:cxn ang="0">
                    <a:pos x="167" y="15"/>
                  </a:cxn>
                  <a:cxn ang="0">
                    <a:pos x="172" y="19"/>
                  </a:cxn>
                  <a:cxn ang="0">
                    <a:pos x="185" y="41"/>
                  </a:cxn>
                  <a:cxn ang="0">
                    <a:pos x="188" y="60"/>
                  </a:cxn>
                  <a:cxn ang="0">
                    <a:pos x="187" y="92"/>
                  </a:cxn>
                  <a:cxn ang="0">
                    <a:pos x="180" y="115"/>
                  </a:cxn>
                  <a:cxn ang="0">
                    <a:pos x="164" y="145"/>
                  </a:cxn>
                  <a:cxn ang="0">
                    <a:pos x="151" y="163"/>
                  </a:cxn>
                  <a:cxn ang="0">
                    <a:pos x="136" y="178"/>
                  </a:cxn>
                  <a:cxn ang="0">
                    <a:pos x="109" y="196"/>
                  </a:cxn>
                  <a:cxn ang="0">
                    <a:pos x="82" y="206"/>
                  </a:cxn>
                  <a:cxn ang="0">
                    <a:pos x="64" y="208"/>
                  </a:cxn>
                  <a:cxn ang="0">
                    <a:pos x="47" y="206"/>
                  </a:cxn>
                  <a:cxn ang="0">
                    <a:pos x="32" y="201"/>
                  </a:cxn>
                  <a:cxn ang="0">
                    <a:pos x="47" y="207"/>
                  </a:cxn>
                  <a:cxn ang="0">
                    <a:pos x="73" y="209"/>
                  </a:cxn>
                  <a:cxn ang="0">
                    <a:pos x="92" y="206"/>
                  </a:cxn>
                  <a:cxn ang="0">
                    <a:pos x="119" y="191"/>
                  </a:cxn>
                  <a:cxn ang="0">
                    <a:pos x="137" y="179"/>
                  </a:cxn>
                  <a:cxn ang="0">
                    <a:pos x="152" y="163"/>
                  </a:cxn>
                  <a:cxn ang="0">
                    <a:pos x="172" y="136"/>
                  </a:cxn>
                  <a:cxn ang="0">
                    <a:pos x="185" y="105"/>
                  </a:cxn>
                  <a:cxn ang="0">
                    <a:pos x="190" y="81"/>
                  </a:cxn>
                  <a:cxn ang="0">
                    <a:pos x="188" y="50"/>
                  </a:cxn>
                  <a:cxn ang="0">
                    <a:pos x="183" y="31"/>
                  </a:cxn>
                  <a:cxn ang="0">
                    <a:pos x="173" y="18"/>
                  </a:cxn>
                  <a:cxn ang="0">
                    <a:pos x="163" y="9"/>
                  </a:cxn>
                  <a:cxn ang="0">
                    <a:pos x="143" y="1"/>
                  </a:cxn>
                  <a:cxn ang="0">
                    <a:pos x="127" y="0"/>
                  </a:cxn>
                  <a:cxn ang="0">
                    <a:pos x="108" y="2"/>
                  </a:cxn>
                  <a:cxn ang="0">
                    <a:pos x="81" y="12"/>
                  </a:cxn>
                  <a:cxn ang="0">
                    <a:pos x="55" y="29"/>
                  </a:cxn>
                  <a:cxn ang="0">
                    <a:pos x="40" y="45"/>
                  </a:cxn>
                  <a:cxn ang="0">
                    <a:pos x="26" y="63"/>
                  </a:cxn>
                  <a:cxn ang="0">
                    <a:pos x="10" y="92"/>
                  </a:cxn>
                  <a:cxn ang="0">
                    <a:pos x="4" y="112"/>
                  </a:cxn>
                  <a:cxn ang="0">
                    <a:pos x="0" y="135"/>
                  </a:cxn>
                  <a:cxn ang="0">
                    <a:pos x="4" y="163"/>
                  </a:cxn>
                  <a:cxn ang="0">
                    <a:pos x="15" y="185"/>
                  </a:cxn>
                  <a:cxn ang="0">
                    <a:pos x="27" y="198"/>
                  </a:cxn>
                </a:cxnLst>
                <a:rect l="0" t="0" r="r" b="b"/>
                <a:pathLst>
                  <a:path w="191" h="210">
                    <a:moveTo>
                      <a:pt x="33" y="199"/>
                    </a:moveTo>
                    <a:lnTo>
                      <a:pt x="28" y="196"/>
                    </a:lnTo>
                    <a:lnTo>
                      <a:pt x="23" y="193"/>
                    </a:lnTo>
                    <a:lnTo>
                      <a:pt x="23" y="193"/>
                    </a:lnTo>
                    <a:lnTo>
                      <a:pt x="16" y="184"/>
                    </a:lnTo>
                    <a:lnTo>
                      <a:pt x="16" y="184"/>
                    </a:lnTo>
                    <a:lnTo>
                      <a:pt x="9" y="174"/>
                    </a:lnTo>
                    <a:lnTo>
                      <a:pt x="5" y="162"/>
                    </a:lnTo>
                    <a:lnTo>
                      <a:pt x="5" y="162"/>
                    </a:lnTo>
                    <a:lnTo>
                      <a:pt x="3" y="149"/>
                    </a:lnTo>
                    <a:lnTo>
                      <a:pt x="3" y="135"/>
                    </a:lnTo>
                    <a:lnTo>
                      <a:pt x="3" y="127"/>
                    </a:lnTo>
                    <a:lnTo>
                      <a:pt x="4" y="120"/>
                    </a:lnTo>
                    <a:lnTo>
                      <a:pt x="6" y="112"/>
                    </a:lnTo>
                    <a:lnTo>
                      <a:pt x="6" y="112"/>
                    </a:lnTo>
                    <a:lnTo>
                      <a:pt x="8" y="104"/>
                    </a:lnTo>
                    <a:lnTo>
                      <a:pt x="11" y="93"/>
                    </a:lnTo>
                    <a:lnTo>
                      <a:pt x="16" y="84"/>
                    </a:lnTo>
                    <a:lnTo>
                      <a:pt x="21" y="74"/>
                    </a:lnTo>
                    <a:lnTo>
                      <a:pt x="28" y="64"/>
                    </a:lnTo>
                    <a:lnTo>
                      <a:pt x="33" y="55"/>
                    </a:lnTo>
                    <a:lnTo>
                      <a:pt x="41" y="46"/>
                    </a:lnTo>
                    <a:lnTo>
                      <a:pt x="40" y="46"/>
                    </a:lnTo>
                    <a:lnTo>
                      <a:pt x="48" y="38"/>
                    </a:lnTo>
                    <a:lnTo>
                      <a:pt x="56" y="31"/>
                    </a:lnTo>
                    <a:lnTo>
                      <a:pt x="56" y="31"/>
                    </a:lnTo>
                    <a:lnTo>
                      <a:pt x="64" y="25"/>
                    </a:lnTo>
                    <a:lnTo>
                      <a:pt x="72" y="18"/>
                    </a:lnTo>
                    <a:lnTo>
                      <a:pt x="82" y="14"/>
                    </a:lnTo>
                    <a:lnTo>
                      <a:pt x="91" y="9"/>
                    </a:lnTo>
                    <a:lnTo>
                      <a:pt x="100" y="5"/>
                    </a:lnTo>
                    <a:lnTo>
                      <a:pt x="109" y="3"/>
                    </a:lnTo>
                    <a:lnTo>
                      <a:pt x="108" y="3"/>
                    </a:lnTo>
                    <a:lnTo>
                      <a:pt x="118" y="2"/>
                    </a:lnTo>
                    <a:lnTo>
                      <a:pt x="127" y="1"/>
                    </a:lnTo>
                    <a:lnTo>
                      <a:pt x="136" y="2"/>
                    </a:lnTo>
                    <a:lnTo>
                      <a:pt x="142" y="3"/>
                    </a:lnTo>
                    <a:lnTo>
                      <a:pt x="142" y="3"/>
                    </a:lnTo>
                    <a:lnTo>
                      <a:pt x="149" y="5"/>
                    </a:lnTo>
                    <a:lnTo>
                      <a:pt x="155" y="7"/>
                    </a:lnTo>
                    <a:lnTo>
                      <a:pt x="162" y="11"/>
                    </a:lnTo>
                    <a:lnTo>
                      <a:pt x="167" y="15"/>
                    </a:lnTo>
                    <a:lnTo>
                      <a:pt x="167" y="15"/>
                    </a:lnTo>
                    <a:lnTo>
                      <a:pt x="172" y="19"/>
                    </a:lnTo>
                    <a:lnTo>
                      <a:pt x="172" y="19"/>
                    </a:lnTo>
                    <a:lnTo>
                      <a:pt x="176" y="25"/>
                    </a:lnTo>
                    <a:lnTo>
                      <a:pt x="180" y="32"/>
                    </a:lnTo>
                    <a:lnTo>
                      <a:pt x="185" y="41"/>
                    </a:lnTo>
                    <a:lnTo>
                      <a:pt x="187" y="50"/>
                    </a:lnTo>
                    <a:lnTo>
                      <a:pt x="187" y="50"/>
                    </a:lnTo>
                    <a:lnTo>
                      <a:pt x="188" y="60"/>
                    </a:lnTo>
                    <a:lnTo>
                      <a:pt x="189" y="70"/>
                    </a:lnTo>
                    <a:lnTo>
                      <a:pt x="188" y="81"/>
                    </a:lnTo>
                    <a:lnTo>
                      <a:pt x="187" y="92"/>
                    </a:lnTo>
                    <a:lnTo>
                      <a:pt x="184" y="104"/>
                    </a:lnTo>
                    <a:lnTo>
                      <a:pt x="184" y="104"/>
                    </a:lnTo>
                    <a:lnTo>
                      <a:pt x="180" y="115"/>
                    </a:lnTo>
                    <a:lnTo>
                      <a:pt x="175" y="125"/>
                    </a:lnTo>
                    <a:lnTo>
                      <a:pt x="171" y="136"/>
                    </a:lnTo>
                    <a:lnTo>
                      <a:pt x="164" y="145"/>
                    </a:lnTo>
                    <a:lnTo>
                      <a:pt x="157" y="154"/>
                    </a:lnTo>
                    <a:lnTo>
                      <a:pt x="151" y="163"/>
                    </a:lnTo>
                    <a:lnTo>
                      <a:pt x="151" y="163"/>
                    </a:lnTo>
                    <a:lnTo>
                      <a:pt x="144" y="171"/>
                    </a:lnTo>
                    <a:lnTo>
                      <a:pt x="136" y="178"/>
                    </a:lnTo>
                    <a:lnTo>
                      <a:pt x="136" y="178"/>
                    </a:lnTo>
                    <a:lnTo>
                      <a:pt x="127" y="185"/>
                    </a:lnTo>
                    <a:lnTo>
                      <a:pt x="118" y="190"/>
                    </a:lnTo>
                    <a:lnTo>
                      <a:pt x="109" y="196"/>
                    </a:lnTo>
                    <a:lnTo>
                      <a:pt x="101" y="200"/>
                    </a:lnTo>
                    <a:lnTo>
                      <a:pt x="91" y="203"/>
                    </a:lnTo>
                    <a:lnTo>
                      <a:pt x="82" y="206"/>
                    </a:lnTo>
                    <a:lnTo>
                      <a:pt x="82" y="206"/>
                    </a:lnTo>
                    <a:lnTo>
                      <a:pt x="73" y="208"/>
                    </a:lnTo>
                    <a:lnTo>
                      <a:pt x="64" y="208"/>
                    </a:lnTo>
                    <a:lnTo>
                      <a:pt x="55" y="207"/>
                    </a:lnTo>
                    <a:lnTo>
                      <a:pt x="47" y="206"/>
                    </a:lnTo>
                    <a:lnTo>
                      <a:pt x="47" y="206"/>
                    </a:lnTo>
                    <a:lnTo>
                      <a:pt x="40" y="203"/>
                    </a:lnTo>
                    <a:lnTo>
                      <a:pt x="33" y="199"/>
                    </a:lnTo>
                    <a:lnTo>
                      <a:pt x="32" y="201"/>
                    </a:lnTo>
                    <a:lnTo>
                      <a:pt x="39" y="205"/>
                    </a:lnTo>
                    <a:lnTo>
                      <a:pt x="46" y="207"/>
                    </a:lnTo>
                    <a:lnTo>
                      <a:pt x="47" y="207"/>
                    </a:lnTo>
                    <a:lnTo>
                      <a:pt x="55" y="209"/>
                    </a:lnTo>
                    <a:lnTo>
                      <a:pt x="64" y="210"/>
                    </a:lnTo>
                    <a:lnTo>
                      <a:pt x="73" y="209"/>
                    </a:lnTo>
                    <a:lnTo>
                      <a:pt x="82" y="208"/>
                    </a:lnTo>
                    <a:lnTo>
                      <a:pt x="83" y="208"/>
                    </a:lnTo>
                    <a:lnTo>
                      <a:pt x="92" y="206"/>
                    </a:lnTo>
                    <a:lnTo>
                      <a:pt x="102" y="201"/>
                    </a:lnTo>
                    <a:lnTo>
                      <a:pt x="111" y="197"/>
                    </a:lnTo>
                    <a:lnTo>
                      <a:pt x="119" y="191"/>
                    </a:lnTo>
                    <a:lnTo>
                      <a:pt x="128" y="186"/>
                    </a:lnTo>
                    <a:lnTo>
                      <a:pt x="137" y="179"/>
                    </a:lnTo>
                    <a:lnTo>
                      <a:pt x="137" y="179"/>
                    </a:lnTo>
                    <a:lnTo>
                      <a:pt x="144" y="172"/>
                    </a:lnTo>
                    <a:lnTo>
                      <a:pt x="152" y="163"/>
                    </a:lnTo>
                    <a:lnTo>
                      <a:pt x="152" y="163"/>
                    </a:lnTo>
                    <a:lnTo>
                      <a:pt x="160" y="154"/>
                    </a:lnTo>
                    <a:lnTo>
                      <a:pt x="166" y="146"/>
                    </a:lnTo>
                    <a:lnTo>
                      <a:pt x="172" y="136"/>
                    </a:lnTo>
                    <a:lnTo>
                      <a:pt x="177" y="126"/>
                    </a:lnTo>
                    <a:lnTo>
                      <a:pt x="181" y="116"/>
                    </a:lnTo>
                    <a:lnTo>
                      <a:pt x="185" y="105"/>
                    </a:lnTo>
                    <a:lnTo>
                      <a:pt x="185" y="104"/>
                    </a:lnTo>
                    <a:lnTo>
                      <a:pt x="188" y="92"/>
                    </a:lnTo>
                    <a:lnTo>
                      <a:pt x="190" y="81"/>
                    </a:lnTo>
                    <a:lnTo>
                      <a:pt x="191" y="70"/>
                    </a:lnTo>
                    <a:lnTo>
                      <a:pt x="190" y="60"/>
                    </a:lnTo>
                    <a:lnTo>
                      <a:pt x="188" y="50"/>
                    </a:lnTo>
                    <a:lnTo>
                      <a:pt x="188" y="49"/>
                    </a:lnTo>
                    <a:lnTo>
                      <a:pt x="186" y="40"/>
                    </a:lnTo>
                    <a:lnTo>
                      <a:pt x="183" y="31"/>
                    </a:lnTo>
                    <a:lnTo>
                      <a:pt x="177" y="24"/>
                    </a:lnTo>
                    <a:lnTo>
                      <a:pt x="173" y="18"/>
                    </a:lnTo>
                    <a:lnTo>
                      <a:pt x="173" y="18"/>
                    </a:lnTo>
                    <a:lnTo>
                      <a:pt x="168" y="14"/>
                    </a:lnTo>
                    <a:lnTo>
                      <a:pt x="168" y="14"/>
                    </a:lnTo>
                    <a:lnTo>
                      <a:pt x="163" y="9"/>
                    </a:lnTo>
                    <a:lnTo>
                      <a:pt x="156" y="6"/>
                    </a:lnTo>
                    <a:lnTo>
                      <a:pt x="150" y="3"/>
                    </a:lnTo>
                    <a:lnTo>
                      <a:pt x="143" y="1"/>
                    </a:lnTo>
                    <a:lnTo>
                      <a:pt x="142" y="1"/>
                    </a:lnTo>
                    <a:lnTo>
                      <a:pt x="136" y="0"/>
                    </a:lnTo>
                    <a:lnTo>
                      <a:pt x="127" y="0"/>
                    </a:lnTo>
                    <a:lnTo>
                      <a:pt x="118" y="0"/>
                    </a:lnTo>
                    <a:lnTo>
                      <a:pt x="108" y="2"/>
                    </a:lnTo>
                    <a:lnTo>
                      <a:pt x="108" y="2"/>
                    </a:lnTo>
                    <a:lnTo>
                      <a:pt x="100" y="4"/>
                    </a:lnTo>
                    <a:lnTo>
                      <a:pt x="90" y="7"/>
                    </a:lnTo>
                    <a:lnTo>
                      <a:pt x="81" y="12"/>
                    </a:lnTo>
                    <a:lnTo>
                      <a:pt x="72" y="17"/>
                    </a:lnTo>
                    <a:lnTo>
                      <a:pt x="64" y="23"/>
                    </a:lnTo>
                    <a:lnTo>
                      <a:pt x="55" y="29"/>
                    </a:lnTo>
                    <a:lnTo>
                      <a:pt x="55" y="30"/>
                    </a:lnTo>
                    <a:lnTo>
                      <a:pt x="47" y="38"/>
                    </a:lnTo>
                    <a:lnTo>
                      <a:pt x="40" y="45"/>
                    </a:lnTo>
                    <a:lnTo>
                      <a:pt x="39" y="45"/>
                    </a:lnTo>
                    <a:lnTo>
                      <a:pt x="32" y="54"/>
                    </a:lnTo>
                    <a:lnTo>
                      <a:pt x="26" y="63"/>
                    </a:lnTo>
                    <a:lnTo>
                      <a:pt x="19" y="73"/>
                    </a:lnTo>
                    <a:lnTo>
                      <a:pt x="15" y="82"/>
                    </a:lnTo>
                    <a:lnTo>
                      <a:pt x="10" y="92"/>
                    </a:lnTo>
                    <a:lnTo>
                      <a:pt x="6" y="103"/>
                    </a:lnTo>
                    <a:lnTo>
                      <a:pt x="4" y="112"/>
                    </a:lnTo>
                    <a:lnTo>
                      <a:pt x="4" y="112"/>
                    </a:lnTo>
                    <a:lnTo>
                      <a:pt x="3" y="120"/>
                    </a:lnTo>
                    <a:lnTo>
                      <a:pt x="2" y="127"/>
                    </a:lnTo>
                    <a:lnTo>
                      <a:pt x="0" y="135"/>
                    </a:lnTo>
                    <a:lnTo>
                      <a:pt x="2" y="149"/>
                    </a:lnTo>
                    <a:lnTo>
                      <a:pt x="4" y="162"/>
                    </a:lnTo>
                    <a:lnTo>
                      <a:pt x="4" y="163"/>
                    </a:lnTo>
                    <a:lnTo>
                      <a:pt x="8" y="175"/>
                    </a:lnTo>
                    <a:lnTo>
                      <a:pt x="14" y="185"/>
                    </a:lnTo>
                    <a:lnTo>
                      <a:pt x="15" y="185"/>
                    </a:lnTo>
                    <a:lnTo>
                      <a:pt x="22" y="194"/>
                    </a:lnTo>
                    <a:lnTo>
                      <a:pt x="22" y="194"/>
                    </a:lnTo>
                    <a:lnTo>
                      <a:pt x="27" y="198"/>
                    </a:lnTo>
                    <a:lnTo>
                      <a:pt x="32" y="201"/>
                    </a:lnTo>
                    <a:lnTo>
                      <a:pt x="33" y="199"/>
                    </a:lnTo>
                    <a:close/>
                  </a:path>
                </a:pathLst>
              </a:custGeom>
              <a:solidFill>
                <a:srgbClr val="009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40" name="Freeform 252"/>
              <p:cNvSpPr>
                <a:spLocks/>
              </p:cNvSpPr>
              <p:nvPr/>
            </p:nvSpPr>
            <p:spPr bwMode="auto">
              <a:xfrm>
                <a:off x="865" y="1962"/>
                <a:ext cx="8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4" y="3"/>
                  </a:cxn>
                  <a:cxn ang="0">
                    <a:pos x="5" y="3"/>
                  </a:cxn>
                  <a:cxn ang="0">
                    <a:pos x="6" y="4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8" y="6"/>
                  </a:cxn>
                  <a:cxn ang="0">
                    <a:pos x="10" y="6"/>
                  </a:cxn>
                  <a:cxn ang="0">
                    <a:pos x="11" y="7"/>
                  </a:cxn>
                  <a:cxn ang="0">
                    <a:pos x="12" y="7"/>
                  </a:cxn>
                  <a:cxn ang="0">
                    <a:pos x="13" y="8"/>
                  </a:cxn>
                  <a:cxn ang="0">
                    <a:pos x="15" y="8"/>
                  </a:cxn>
                  <a:cxn ang="0">
                    <a:pos x="16" y="8"/>
                  </a:cxn>
                  <a:cxn ang="0">
                    <a:pos x="17" y="9"/>
                  </a:cxn>
                  <a:cxn ang="0">
                    <a:pos x="20" y="9"/>
                  </a:cxn>
                  <a:cxn ang="0">
                    <a:pos x="21" y="9"/>
                  </a:cxn>
                  <a:cxn ang="0">
                    <a:pos x="22" y="9"/>
                  </a:cxn>
                  <a:cxn ang="0">
                    <a:pos x="24" y="10"/>
                  </a:cxn>
                  <a:cxn ang="0">
                    <a:pos x="25" y="10"/>
                  </a:cxn>
                  <a:cxn ang="0">
                    <a:pos x="27" y="10"/>
                  </a:cxn>
                  <a:cxn ang="0">
                    <a:pos x="35" y="10"/>
                  </a:cxn>
                  <a:cxn ang="0">
                    <a:pos x="37" y="11"/>
                  </a:cxn>
                  <a:cxn ang="0">
                    <a:pos x="37" y="11"/>
                  </a:cxn>
                  <a:cxn ang="0">
                    <a:pos x="37" y="11"/>
                  </a:cxn>
                  <a:cxn ang="0">
                    <a:pos x="38" y="11"/>
                  </a:cxn>
                  <a:cxn ang="0">
                    <a:pos x="38" y="10"/>
                  </a:cxn>
                  <a:cxn ang="0">
                    <a:pos x="37" y="10"/>
                  </a:cxn>
                  <a:cxn ang="0">
                    <a:pos x="37" y="10"/>
                  </a:cxn>
                  <a:cxn ang="0">
                    <a:pos x="37" y="10"/>
                  </a:cxn>
                  <a:cxn ang="0">
                    <a:pos x="37" y="10"/>
                  </a:cxn>
                  <a:cxn ang="0">
                    <a:pos x="35" y="9"/>
                  </a:cxn>
                  <a:cxn ang="0">
                    <a:pos x="27" y="9"/>
                  </a:cxn>
                  <a:cxn ang="0">
                    <a:pos x="25" y="8"/>
                  </a:cxn>
                  <a:cxn ang="0">
                    <a:pos x="24" y="8"/>
                  </a:cxn>
                  <a:cxn ang="0">
                    <a:pos x="22" y="8"/>
                  </a:cxn>
                  <a:cxn ang="0">
                    <a:pos x="21" y="8"/>
                  </a:cxn>
                  <a:cxn ang="0">
                    <a:pos x="20" y="7"/>
                  </a:cxn>
                  <a:cxn ang="0">
                    <a:pos x="18" y="7"/>
                  </a:cxn>
                  <a:cxn ang="0">
                    <a:pos x="17" y="7"/>
                  </a:cxn>
                  <a:cxn ang="0">
                    <a:pos x="15" y="6"/>
                  </a:cxn>
                  <a:cxn ang="0">
                    <a:pos x="15" y="6"/>
                  </a:cxn>
                  <a:cxn ang="0">
                    <a:pos x="13" y="4"/>
                  </a:cxn>
                  <a:cxn ang="0">
                    <a:pos x="11" y="4"/>
                  </a:cxn>
                  <a:cxn ang="0">
                    <a:pos x="10" y="4"/>
                  </a:cxn>
                  <a:cxn ang="0">
                    <a:pos x="9" y="3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6" y="2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38" h="1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3" y="8"/>
                    </a:lnTo>
                    <a:lnTo>
                      <a:pt x="15" y="8"/>
                    </a:lnTo>
                    <a:lnTo>
                      <a:pt x="16" y="8"/>
                    </a:lnTo>
                    <a:lnTo>
                      <a:pt x="17" y="9"/>
                    </a:lnTo>
                    <a:lnTo>
                      <a:pt x="20" y="9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7" y="10"/>
                    </a:lnTo>
                    <a:lnTo>
                      <a:pt x="35" y="10"/>
                    </a:lnTo>
                    <a:lnTo>
                      <a:pt x="37" y="11"/>
                    </a:lnTo>
                    <a:lnTo>
                      <a:pt x="37" y="11"/>
                    </a:lnTo>
                    <a:lnTo>
                      <a:pt x="37" y="11"/>
                    </a:lnTo>
                    <a:lnTo>
                      <a:pt x="38" y="11"/>
                    </a:lnTo>
                    <a:lnTo>
                      <a:pt x="38" y="10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5" y="9"/>
                    </a:lnTo>
                    <a:lnTo>
                      <a:pt x="27" y="9"/>
                    </a:lnTo>
                    <a:lnTo>
                      <a:pt x="25" y="8"/>
                    </a:lnTo>
                    <a:lnTo>
                      <a:pt x="24" y="8"/>
                    </a:lnTo>
                    <a:lnTo>
                      <a:pt x="22" y="8"/>
                    </a:lnTo>
                    <a:lnTo>
                      <a:pt x="21" y="8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4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9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41" name="Freeform 253"/>
              <p:cNvSpPr>
                <a:spLocks/>
              </p:cNvSpPr>
              <p:nvPr/>
            </p:nvSpPr>
            <p:spPr bwMode="auto">
              <a:xfrm>
                <a:off x="873" y="1940"/>
                <a:ext cx="27" cy="24"/>
              </a:xfrm>
              <a:custGeom>
                <a:avLst/>
                <a:gdLst/>
                <a:ahLst/>
                <a:cxnLst>
                  <a:cxn ang="0">
                    <a:pos x="1" y="118"/>
                  </a:cxn>
                  <a:cxn ang="0">
                    <a:pos x="0" y="118"/>
                  </a:cxn>
                  <a:cxn ang="0">
                    <a:pos x="1" y="119"/>
                  </a:cxn>
                  <a:cxn ang="0">
                    <a:pos x="1" y="119"/>
                  </a:cxn>
                  <a:cxn ang="0">
                    <a:pos x="11" y="118"/>
                  </a:cxn>
                  <a:cxn ang="0">
                    <a:pos x="22" y="117"/>
                  </a:cxn>
                  <a:cxn ang="0">
                    <a:pos x="33" y="114"/>
                  </a:cxn>
                  <a:cxn ang="0">
                    <a:pos x="43" y="109"/>
                  </a:cxn>
                  <a:cxn ang="0">
                    <a:pos x="53" y="105"/>
                  </a:cxn>
                  <a:cxn ang="0">
                    <a:pos x="68" y="96"/>
                  </a:cxn>
                  <a:cxn ang="0">
                    <a:pos x="78" y="88"/>
                  </a:cxn>
                  <a:cxn ang="0">
                    <a:pos x="86" y="80"/>
                  </a:cxn>
                  <a:cxn ang="0">
                    <a:pos x="96" y="71"/>
                  </a:cxn>
                  <a:cxn ang="0">
                    <a:pos x="104" y="61"/>
                  </a:cxn>
                  <a:cxn ang="0">
                    <a:pos x="113" y="51"/>
                  </a:cxn>
                  <a:cxn ang="0">
                    <a:pos x="119" y="42"/>
                  </a:cxn>
                  <a:cxn ang="0">
                    <a:pos x="129" y="24"/>
                  </a:cxn>
                  <a:cxn ang="0">
                    <a:pos x="133" y="12"/>
                  </a:cxn>
                  <a:cxn ang="0">
                    <a:pos x="138" y="1"/>
                  </a:cxn>
                  <a:cxn ang="0">
                    <a:pos x="138" y="0"/>
                  </a:cxn>
                  <a:cxn ang="0">
                    <a:pos x="137" y="0"/>
                  </a:cxn>
                  <a:cxn ang="0">
                    <a:pos x="137" y="0"/>
                  </a:cxn>
                  <a:cxn ang="0">
                    <a:pos x="132" y="12"/>
                  </a:cxn>
                  <a:cxn ang="0">
                    <a:pos x="127" y="24"/>
                  </a:cxn>
                  <a:cxn ang="0">
                    <a:pos x="117" y="40"/>
                  </a:cxn>
                  <a:cxn ang="0">
                    <a:pos x="110" y="51"/>
                  </a:cxn>
                  <a:cxn ang="0">
                    <a:pos x="103" y="61"/>
                  </a:cxn>
                  <a:cxn ang="0">
                    <a:pos x="95" y="70"/>
                  </a:cxn>
                  <a:cxn ang="0">
                    <a:pos x="86" y="79"/>
                  </a:cxn>
                  <a:cxn ang="0">
                    <a:pos x="77" y="87"/>
                  </a:cxn>
                  <a:cxn ang="0">
                    <a:pos x="68" y="94"/>
                  </a:cxn>
                  <a:cxn ang="0">
                    <a:pos x="53" y="103"/>
                  </a:cxn>
                  <a:cxn ang="0">
                    <a:pos x="42" y="108"/>
                  </a:cxn>
                  <a:cxn ang="0">
                    <a:pos x="32" y="111"/>
                  </a:cxn>
                  <a:cxn ang="0">
                    <a:pos x="22" y="115"/>
                  </a:cxn>
                  <a:cxn ang="0">
                    <a:pos x="11" y="117"/>
                  </a:cxn>
                  <a:cxn ang="0">
                    <a:pos x="1" y="118"/>
                  </a:cxn>
                </a:cxnLst>
                <a:rect l="0" t="0" r="r" b="b"/>
                <a:pathLst>
                  <a:path w="138" h="119">
                    <a:moveTo>
                      <a:pt x="1" y="118"/>
                    </a:moveTo>
                    <a:lnTo>
                      <a:pt x="1" y="118"/>
                    </a:lnTo>
                    <a:lnTo>
                      <a:pt x="1" y="118"/>
                    </a:lnTo>
                    <a:lnTo>
                      <a:pt x="0" y="118"/>
                    </a:lnTo>
                    <a:lnTo>
                      <a:pt x="0" y="119"/>
                    </a:lnTo>
                    <a:lnTo>
                      <a:pt x="1" y="119"/>
                    </a:lnTo>
                    <a:lnTo>
                      <a:pt x="1" y="119"/>
                    </a:lnTo>
                    <a:lnTo>
                      <a:pt x="1" y="119"/>
                    </a:lnTo>
                    <a:lnTo>
                      <a:pt x="6" y="118"/>
                    </a:lnTo>
                    <a:lnTo>
                      <a:pt x="11" y="118"/>
                    </a:lnTo>
                    <a:lnTo>
                      <a:pt x="17" y="117"/>
                    </a:lnTo>
                    <a:lnTo>
                      <a:pt x="22" y="117"/>
                    </a:lnTo>
                    <a:lnTo>
                      <a:pt x="28" y="116"/>
                    </a:lnTo>
                    <a:lnTo>
                      <a:pt x="33" y="114"/>
                    </a:lnTo>
                    <a:lnTo>
                      <a:pt x="37" y="111"/>
                    </a:lnTo>
                    <a:lnTo>
                      <a:pt x="43" y="109"/>
                    </a:lnTo>
                    <a:lnTo>
                      <a:pt x="48" y="108"/>
                    </a:lnTo>
                    <a:lnTo>
                      <a:pt x="53" y="105"/>
                    </a:lnTo>
                    <a:lnTo>
                      <a:pt x="64" y="99"/>
                    </a:lnTo>
                    <a:lnTo>
                      <a:pt x="68" y="96"/>
                    </a:lnTo>
                    <a:lnTo>
                      <a:pt x="73" y="92"/>
                    </a:lnTo>
                    <a:lnTo>
                      <a:pt x="78" y="88"/>
                    </a:lnTo>
                    <a:lnTo>
                      <a:pt x="83" y="84"/>
                    </a:lnTo>
                    <a:lnTo>
                      <a:pt x="86" y="80"/>
                    </a:lnTo>
                    <a:lnTo>
                      <a:pt x="92" y="75"/>
                    </a:lnTo>
                    <a:lnTo>
                      <a:pt x="96" y="71"/>
                    </a:lnTo>
                    <a:lnTo>
                      <a:pt x="101" y="67"/>
                    </a:lnTo>
                    <a:lnTo>
                      <a:pt x="104" y="61"/>
                    </a:lnTo>
                    <a:lnTo>
                      <a:pt x="109" y="57"/>
                    </a:lnTo>
                    <a:lnTo>
                      <a:pt x="113" y="51"/>
                    </a:lnTo>
                    <a:lnTo>
                      <a:pt x="116" y="47"/>
                    </a:lnTo>
                    <a:lnTo>
                      <a:pt x="119" y="42"/>
                    </a:lnTo>
                    <a:lnTo>
                      <a:pt x="126" y="30"/>
                    </a:lnTo>
                    <a:lnTo>
                      <a:pt x="129" y="24"/>
                    </a:lnTo>
                    <a:lnTo>
                      <a:pt x="131" y="19"/>
                    </a:lnTo>
                    <a:lnTo>
                      <a:pt x="133" y="12"/>
                    </a:lnTo>
                    <a:lnTo>
                      <a:pt x="136" y="7"/>
                    </a:lnTo>
                    <a:lnTo>
                      <a:pt x="138" y="1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37" y="0"/>
                    </a:lnTo>
                    <a:lnTo>
                      <a:pt x="137" y="0"/>
                    </a:lnTo>
                    <a:lnTo>
                      <a:pt x="137" y="0"/>
                    </a:lnTo>
                    <a:lnTo>
                      <a:pt x="134" y="6"/>
                    </a:lnTo>
                    <a:lnTo>
                      <a:pt x="132" y="12"/>
                    </a:lnTo>
                    <a:lnTo>
                      <a:pt x="129" y="18"/>
                    </a:lnTo>
                    <a:lnTo>
                      <a:pt x="127" y="24"/>
                    </a:lnTo>
                    <a:lnTo>
                      <a:pt x="125" y="29"/>
                    </a:lnTo>
                    <a:lnTo>
                      <a:pt x="117" y="40"/>
                    </a:lnTo>
                    <a:lnTo>
                      <a:pt x="114" y="46"/>
                    </a:lnTo>
                    <a:lnTo>
                      <a:pt x="110" y="51"/>
                    </a:lnTo>
                    <a:lnTo>
                      <a:pt x="107" y="56"/>
                    </a:lnTo>
                    <a:lnTo>
                      <a:pt x="103" y="61"/>
                    </a:lnTo>
                    <a:lnTo>
                      <a:pt x="98" y="66"/>
                    </a:lnTo>
                    <a:lnTo>
                      <a:pt x="95" y="70"/>
                    </a:lnTo>
                    <a:lnTo>
                      <a:pt x="91" y="75"/>
                    </a:lnTo>
                    <a:lnTo>
                      <a:pt x="86" y="79"/>
                    </a:lnTo>
                    <a:lnTo>
                      <a:pt x="82" y="83"/>
                    </a:lnTo>
                    <a:lnTo>
                      <a:pt x="77" y="87"/>
                    </a:lnTo>
                    <a:lnTo>
                      <a:pt x="72" y="91"/>
                    </a:lnTo>
                    <a:lnTo>
                      <a:pt x="68" y="94"/>
                    </a:lnTo>
                    <a:lnTo>
                      <a:pt x="62" y="97"/>
                    </a:lnTo>
                    <a:lnTo>
                      <a:pt x="53" y="103"/>
                    </a:lnTo>
                    <a:lnTo>
                      <a:pt x="47" y="106"/>
                    </a:lnTo>
                    <a:lnTo>
                      <a:pt x="42" y="108"/>
                    </a:lnTo>
                    <a:lnTo>
                      <a:pt x="37" y="110"/>
                    </a:lnTo>
                    <a:lnTo>
                      <a:pt x="32" y="111"/>
                    </a:lnTo>
                    <a:lnTo>
                      <a:pt x="26" y="114"/>
                    </a:lnTo>
                    <a:lnTo>
                      <a:pt x="22" y="115"/>
                    </a:lnTo>
                    <a:lnTo>
                      <a:pt x="17" y="116"/>
                    </a:lnTo>
                    <a:lnTo>
                      <a:pt x="11" y="117"/>
                    </a:lnTo>
                    <a:lnTo>
                      <a:pt x="6" y="117"/>
                    </a:lnTo>
                    <a:lnTo>
                      <a:pt x="1" y="118"/>
                    </a:lnTo>
                    <a:close/>
                  </a:path>
                </a:pathLst>
              </a:custGeom>
              <a:solidFill>
                <a:srgbClr val="009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42" name="Freeform 254"/>
              <p:cNvSpPr>
                <a:spLocks/>
              </p:cNvSpPr>
              <p:nvPr/>
            </p:nvSpPr>
            <p:spPr bwMode="auto">
              <a:xfrm>
                <a:off x="898" y="1922"/>
                <a:ext cx="3" cy="18"/>
              </a:xfrm>
              <a:custGeom>
                <a:avLst/>
                <a:gdLst/>
                <a:ahLst/>
                <a:cxnLst>
                  <a:cxn ang="0">
                    <a:pos x="9" y="91"/>
                  </a:cxn>
                  <a:cxn ang="0">
                    <a:pos x="9" y="91"/>
                  </a:cxn>
                  <a:cxn ang="0">
                    <a:pos x="10" y="91"/>
                  </a:cxn>
                  <a:cxn ang="0">
                    <a:pos x="10" y="87"/>
                  </a:cxn>
                  <a:cxn ang="0">
                    <a:pos x="12" y="80"/>
                  </a:cxn>
                  <a:cxn ang="0">
                    <a:pos x="14" y="74"/>
                  </a:cxn>
                  <a:cxn ang="0">
                    <a:pos x="14" y="67"/>
                  </a:cxn>
                  <a:cxn ang="0">
                    <a:pos x="15" y="61"/>
                  </a:cxn>
                  <a:cxn ang="0">
                    <a:pos x="15" y="40"/>
                  </a:cxn>
                  <a:cxn ang="0">
                    <a:pos x="14" y="33"/>
                  </a:cxn>
                  <a:cxn ang="0">
                    <a:pos x="13" y="28"/>
                  </a:cxn>
                  <a:cxn ang="0">
                    <a:pos x="11" y="19"/>
                  </a:cxn>
                  <a:cxn ang="0">
                    <a:pos x="10" y="15"/>
                  </a:cxn>
                  <a:cxn ang="0">
                    <a:pos x="5" y="8"/>
                  </a:cxn>
                  <a:cxn ang="0">
                    <a:pos x="3" y="3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4"/>
                  </a:cxn>
                  <a:cxn ang="0">
                    <a:pos x="4" y="8"/>
                  </a:cxn>
                  <a:cxn ang="0">
                    <a:pos x="8" y="15"/>
                  </a:cxn>
                  <a:cxn ang="0">
                    <a:pos x="10" y="20"/>
                  </a:cxn>
                  <a:cxn ang="0">
                    <a:pos x="11" y="25"/>
                  </a:cxn>
                  <a:cxn ang="0">
                    <a:pos x="12" y="30"/>
                  </a:cxn>
                  <a:cxn ang="0">
                    <a:pos x="13" y="37"/>
                  </a:cxn>
                  <a:cxn ang="0">
                    <a:pos x="14" y="57"/>
                  </a:cxn>
                  <a:cxn ang="0">
                    <a:pos x="13" y="64"/>
                  </a:cxn>
                  <a:cxn ang="0">
                    <a:pos x="12" y="71"/>
                  </a:cxn>
                  <a:cxn ang="0">
                    <a:pos x="12" y="77"/>
                  </a:cxn>
                  <a:cxn ang="0">
                    <a:pos x="10" y="83"/>
                  </a:cxn>
                  <a:cxn ang="0">
                    <a:pos x="9" y="91"/>
                  </a:cxn>
                </a:cxnLst>
                <a:rect l="0" t="0" r="r" b="b"/>
                <a:pathLst>
                  <a:path w="15" h="91">
                    <a:moveTo>
                      <a:pt x="9" y="90"/>
                    </a:moveTo>
                    <a:lnTo>
                      <a:pt x="9" y="91"/>
                    </a:lnTo>
                    <a:lnTo>
                      <a:pt x="9" y="91"/>
                    </a:lnTo>
                    <a:lnTo>
                      <a:pt x="9" y="91"/>
                    </a:lnTo>
                    <a:lnTo>
                      <a:pt x="10" y="91"/>
                    </a:lnTo>
                    <a:lnTo>
                      <a:pt x="10" y="91"/>
                    </a:lnTo>
                    <a:lnTo>
                      <a:pt x="10" y="91"/>
                    </a:lnTo>
                    <a:lnTo>
                      <a:pt x="10" y="87"/>
                    </a:lnTo>
                    <a:lnTo>
                      <a:pt x="12" y="84"/>
                    </a:lnTo>
                    <a:lnTo>
                      <a:pt x="12" y="80"/>
                    </a:lnTo>
                    <a:lnTo>
                      <a:pt x="13" y="78"/>
                    </a:lnTo>
                    <a:lnTo>
                      <a:pt x="14" y="74"/>
                    </a:lnTo>
                    <a:lnTo>
                      <a:pt x="14" y="71"/>
                    </a:lnTo>
                    <a:lnTo>
                      <a:pt x="14" y="67"/>
                    </a:lnTo>
                    <a:lnTo>
                      <a:pt x="15" y="64"/>
                    </a:lnTo>
                    <a:lnTo>
                      <a:pt x="15" y="61"/>
                    </a:lnTo>
                    <a:lnTo>
                      <a:pt x="15" y="57"/>
                    </a:lnTo>
                    <a:lnTo>
                      <a:pt x="15" y="40"/>
                    </a:lnTo>
                    <a:lnTo>
                      <a:pt x="14" y="37"/>
                    </a:lnTo>
                    <a:lnTo>
                      <a:pt x="14" y="33"/>
                    </a:lnTo>
                    <a:lnTo>
                      <a:pt x="13" y="30"/>
                    </a:lnTo>
                    <a:lnTo>
                      <a:pt x="13" y="28"/>
                    </a:lnTo>
                    <a:lnTo>
                      <a:pt x="13" y="25"/>
                    </a:lnTo>
                    <a:lnTo>
                      <a:pt x="11" y="19"/>
                    </a:lnTo>
                    <a:lnTo>
                      <a:pt x="10" y="17"/>
                    </a:lnTo>
                    <a:lnTo>
                      <a:pt x="10" y="15"/>
                    </a:lnTo>
                    <a:lnTo>
                      <a:pt x="9" y="12"/>
                    </a:lnTo>
                    <a:lnTo>
                      <a:pt x="5" y="8"/>
                    </a:lnTo>
                    <a:lnTo>
                      <a:pt x="5" y="5"/>
                    </a:lnTo>
                    <a:lnTo>
                      <a:pt x="3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2" y="4"/>
                    </a:lnTo>
                    <a:lnTo>
                      <a:pt x="3" y="6"/>
                    </a:lnTo>
                    <a:lnTo>
                      <a:pt x="4" y="8"/>
                    </a:lnTo>
                    <a:lnTo>
                      <a:pt x="6" y="13"/>
                    </a:lnTo>
                    <a:lnTo>
                      <a:pt x="8" y="15"/>
                    </a:lnTo>
                    <a:lnTo>
                      <a:pt x="9" y="18"/>
                    </a:lnTo>
                    <a:lnTo>
                      <a:pt x="10" y="20"/>
                    </a:lnTo>
                    <a:lnTo>
                      <a:pt x="10" y="24"/>
                    </a:lnTo>
                    <a:lnTo>
                      <a:pt x="11" y="25"/>
                    </a:lnTo>
                    <a:lnTo>
                      <a:pt x="12" y="28"/>
                    </a:lnTo>
                    <a:lnTo>
                      <a:pt x="12" y="30"/>
                    </a:lnTo>
                    <a:lnTo>
                      <a:pt x="13" y="33"/>
                    </a:lnTo>
                    <a:lnTo>
                      <a:pt x="13" y="37"/>
                    </a:lnTo>
                    <a:lnTo>
                      <a:pt x="14" y="40"/>
                    </a:lnTo>
                    <a:lnTo>
                      <a:pt x="14" y="57"/>
                    </a:lnTo>
                    <a:lnTo>
                      <a:pt x="13" y="61"/>
                    </a:lnTo>
                    <a:lnTo>
                      <a:pt x="13" y="64"/>
                    </a:lnTo>
                    <a:lnTo>
                      <a:pt x="13" y="67"/>
                    </a:lnTo>
                    <a:lnTo>
                      <a:pt x="12" y="71"/>
                    </a:lnTo>
                    <a:lnTo>
                      <a:pt x="12" y="74"/>
                    </a:lnTo>
                    <a:lnTo>
                      <a:pt x="12" y="77"/>
                    </a:lnTo>
                    <a:lnTo>
                      <a:pt x="11" y="79"/>
                    </a:lnTo>
                    <a:lnTo>
                      <a:pt x="10" y="83"/>
                    </a:lnTo>
                    <a:lnTo>
                      <a:pt x="9" y="87"/>
                    </a:lnTo>
                    <a:lnTo>
                      <a:pt x="9" y="91"/>
                    </a:lnTo>
                    <a:lnTo>
                      <a:pt x="9" y="90"/>
                    </a:lnTo>
                    <a:close/>
                  </a:path>
                </a:pathLst>
              </a:custGeom>
              <a:solidFill>
                <a:srgbClr val="009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43" name="Freeform 255"/>
              <p:cNvSpPr>
                <a:spLocks/>
              </p:cNvSpPr>
              <p:nvPr/>
            </p:nvSpPr>
            <p:spPr bwMode="auto">
              <a:xfrm>
                <a:off x="881" y="1904"/>
                <a:ext cx="17" cy="18"/>
              </a:xfrm>
              <a:custGeom>
                <a:avLst/>
                <a:gdLst/>
                <a:ahLst/>
                <a:cxnLst>
                  <a:cxn ang="0">
                    <a:pos x="84" y="90"/>
                  </a:cxn>
                  <a:cxn ang="0">
                    <a:pos x="84" y="90"/>
                  </a:cxn>
                  <a:cxn ang="0">
                    <a:pos x="85" y="90"/>
                  </a:cxn>
                  <a:cxn ang="0">
                    <a:pos x="85" y="90"/>
                  </a:cxn>
                  <a:cxn ang="0">
                    <a:pos x="85" y="90"/>
                  </a:cxn>
                  <a:cxn ang="0">
                    <a:pos x="85" y="89"/>
                  </a:cxn>
                  <a:cxn ang="0">
                    <a:pos x="85" y="89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84" y="90"/>
                  </a:cxn>
                </a:cxnLst>
                <a:rect l="0" t="0" r="r" b="b"/>
                <a:pathLst>
                  <a:path w="85" h="90">
                    <a:moveTo>
                      <a:pt x="84" y="90"/>
                    </a:moveTo>
                    <a:lnTo>
                      <a:pt x="84" y="90"/>
                    </a:lnTo>
                    <a:lnTo>
                      <a:pt x="85" y="90"/>
                    </a:lnTo>
                    <a:lnTo>
                      <a:pt x="85" y="90"/>
                    </a:lnTo>
                    <a:lnTo>
                      <a:pt x="85" y="90"/>
                    </a:lnTo>
                    <a:lnTo>
                      <a:pt x="85" y="89"/>
                    </a:lnTo>
                    <a:lnTo>
                      <a:pt x="85" y="89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84" y="90"/>
                    </a:lnTo>
                    <a:close/>
                  </a:path>
                </a:pathLst>
              </a:custGeom>
              <a:solidFill>
                <a:srgbClr val="009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44" name="Freeform 256"/>
              <p:cNvSpPr>
                <a:spLocks/>
              </p:cNvSpPr>
              <p:nvPr/>
            </p:nvSpPr>
            <p:spPr bwMode="auto">
              <a:xfrm>
                <a:off x="874" y="1893"/>
                <a:ext cx="8" cy="12"/>
              </a:xfrm>
              <a:custGeom>
                <a:avLst/>
                <a:gdLst/>
                <a:ahLst/>
                <a:cxnLst>
                  <a:cxn ang="0">
                    <a:pos x="36" y="57"/>
                  </a:cxn>
                  <a:cxn ang="0">
                    <a:pos x="36" y="58"/>
                  </a:cxn>
                  <a:cxn ang="0">
                    <a:pos x="37" y="57"/>
                  </a:cxn>
                  <a:cxn ang="0">
                    <a:pos x="37" y="57"/>
                  </a:cxn>
                  <a:cxn ang="0">
                    <a:pos x="36" y="51"/>
                  </a:cxn>
                  <a:cxn ang="0">
                    <a:pos x="35" y="47"/>
                  </a:cxn>
                  <a:cxn ang="0">
                    <a:pos x="33" y="40"/>
                  </a:cxn>
                  <a:cxn ang="0">
                    <a:pos x="28" y="30"/>
                  </a:cxn>
                  <a:cxn ang="0">
                    <a:pos x="26" y="27"/>
                  </a:cxn>
                  <a:cxn ang="0">
                    <a:pos x="24" y="23"/>
                  </a:cxn>
                  <a:cxn ang="0">
                    <a:pos x="22" y="19"/>
                  </a:cxn>
                  <a:cxn ang="0">
                    <a:pos x="16" y="13"/>
                  </a:cxn>
                  <a:cxn ang="0">
                    <a:pos x="13" y="11"/>
                  </a:cxn>
                  <a:cxn ang="0">
                    <a:pos x="10" y="6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10" y="9"/>
                  </a:cxn>
                  <a:cxn ang="0">
                    <a:pos x="12" y="12"/>
                  </a:cxn>
                  <a:cxn ang="0">
                    <a:pos x="15" y="14"/>
                  </a:cxn>
                  <a:cxn ang="0">
                    <a:pos x="20" y="21"/>
                  </a:cxn>
                  <a:cxn ang="0">
                    <a:pos x="22" y="24"/>
                  </a:cxn>
                  <a:cxn ang="0">
                    <a:pos x="24" y="27"/>
                  </a:cxn>
                  <a:cxn ang="0">
                    <a:pos x="26" y="31"/>
                  </a:cxn>
                  <a:cxn ang="0">
                    <a:pos x="30" y="41"/>
                  </a:cxn>
                  <a:cxn ang="0">
                    <a:pos x="33" y="46"/>
                  </a:cxn>
                  <a:cxn ang="0">
                    <a:pos x="33" y="49"/>
                  </a:cxn>
                  <a:cxn ang="0">
                    <a:pos x="34" y="54"/>
                  </a:cxn>
                  <a:cxn ang="0">
                    <a:pos x="36" y="57"/>
                  </a:cxn>
                </a:cxnLst>
                <a:rect l="0" t="0" r="r" b="b"/>
                <a:pathLst>
                  <a:path w="37" h="58">
                    <a:moveTo>
                      <a:pt x="36" y="57"/>
                    </a:moveTo>
                    <a:lnTo>
                      <a:pt x="36" y="57"/>
                    </a:lnTo>
                    <a:lnTo>
                      <a:pt x="36" y="57"/>
                    </a:lnTo>
                    <a:lnTo>
                      <a:pt x="36" y="58"/>
                    </a:lnTo>
                    <a:lnTo>
                      <a:pt x="37" y="58"/>
                    </a:lnTo>
                    <a:lnTo>
                      <a:pt x="37" y="57"/>
                    </a:lnTo>
                    <a:lnTo>
                      <a:pt x="37" y="57"/>
                    </a:lnTo>
                    <a:lnTo>
                      <a:pt x="37" y="57"/>
                    </a:lnTo>
                    <a:lnTo>
                      <a:pt x="36" y="54"/>
                    </a:lnTo>
                    <a:lnTo>
                      <a:pt x="36" y="51"/>
                    </a:lnTo>
                    <a:lnTo>
                      <a:pt x="35" y="49"/>
                    </a:lnTo>
                    <a:lnTo>
                      <a:pt x="35" y="47"/>
                    </a:lnTo>
                    <a:lnTo>
                      <a:pt x="33" y="42"/>
                    </a:lnTo>
                    <a:lnTo>
                      <a:pt x="33" y="40"/>
                    </a:lnTo>
                    <a:lnTo>
                      <a:pt x="29" y="33"/>
                    </a:lnTo>
                    <a:lnTo>
                      <a:pt x="28" y="30"/>
                    </a:lnTo>
                    <a:lnTo>
                      <a:pt x="27" y="28"/>
                    </a:lnTo>
                    <a:lnTo>
                      <a:pt x="26" y="27"/>
                    </a:lnTo>
                    <a:lnTo>
                      <a:pt x="25" y="25"/>
                    </a:lnTo>
                    <a:lnTo>
                      <a:pt x="24" y="23"/>
                    </a:lnTo>
                    <a:lnTo>
                      <a:pt x="23" y="22"/>
                    </a:lnTo>
                    <a:lnTo>
                      <a:pt x="22" y="19"/>
                    </a:lnTo>
                    <a:lnTo>
                      <a:pt x="21" y="18"/>
                    </a:lnTo>
                    <a:lnTo>
                      <a:pt x="16" y="13"/>
                    </a:lnTo>
                    <a:lnTo>
                      <a:pt x="14" y="11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6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4" y="5"/>
                    </a:lnTo>
                    <a:lnTo>
                      <a:pt x="10" y="9"/>
                    </a:lnTo>
                    <a:lnTo>
                      <a:pt x="11" y="10"/>
                    </a:lnTo>
                    <a:lnTo>
                      <a:pt x="12" y="12"/>
                    </a:lnTo>
                    <a:lnTo>
                      <a:pt x="14" y="13"/>
                    </a:lnTo>
                    <a:lnTo>
                      <a:pt x="15" y="14"/>
                    </a:lnTo>
                    <a:lnTo>
                      <a:pt x="18" y="18"/>
                    </a:lnTo>
                    <a:lnTo>
                      <a:pt x="20" y="21"/>
                    </a:lnTo>
                    <a:lnTo>
                      <a:pt x="21" y="22"/>
                    </a:lnTo>
                    <a:lnTo>
                      <a:pt x="22" y="24"/>
                    </a:lnTo>
                    <a:lnTo>
                      <a:pt x="23" y="25"/>
                    </a:lnTo>
                    <a:lnTo>
                      <a:pt x="24" y="27"/>
                    </a:lnTo>
                    <a:lnTo>
                      <a:pt x="26" y="29"/>
                    </a:lnTo>
                    <a:lnTo>
                      <a:pt x="26" y="31"/>
                    </a:lnTo>
                    <a:lnTo>
                      <a:pt x="27" y="33"/>
                    </a:lnTo>
                    <a:lnTo>
                      <a:pt x="30" y="41"/>
                    </a:lnTo>
                    <a:lnTo>
                      <a:pt x="32" y="42"/>
                    </a:lnTo>
                    <a:lnTo>
                      <a:pt x="33" y="46"/>
                    </a:lnTo>
                    <a:lnTo>
                      <a:pt x="33" y="47"/>
                    </a:lnTo>
                    <a:lnTo>
                      <a:pt x="33" y="49"/>
                    </a:lnTo>
                    <a:lnTo>
                      <a:pt x="34" y="51"/>
                    </a:lnTo>
                    <a:lnTo>
                      <a:pt x="34" y="54"/>
                    </a:lnTo>
                    <a:lnTo>
                      <a:pt x="36" y="57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009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45" name="Freeform 257"/>
              <p:cNvSpPr>
                <a:spLocks/>
              </p:cNvSpPr>
              <p:nvPr/>
            </p:nvSpPr>
            <p:spPr bwMode="auto">
              <a:xfrm>
                <a:off x="642" y="1734"/>
                <a:ext cx="232" cy="160"/>
              </a:xfrm>
              <a:custGeom>
                <a:avLst/>
                <a:gdLst/>
                <a:ahLst/>
                <a:cxnLst>
                  <a:cxn ang="0">
                    <a:pos x="1159" y="799"/>
                  </a:cxn>
                  <a:cxn ang="0">
                    <a:pos x="1160" y="799"/>
                  </a:cxn>
                  <a:cxn ang="0">
                    <a:pos x="1160" y="799"/>
                  </a:cxn>
                  <a:cxn ang="0">
                    <a:pos x="1160" y="798"/>
                  </a:cxn>
                  <a:cxn ang="0">
                    <a:pos x="1160" y="797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159" y="799"/>
                  </a:cxn>
                </a:cxnLst>
                <a:rect l="0" t="0" r="r" b="b"/>
                <a:pathLst>
                  <a:path w="1160" h="799">
                    <a:moveTo>
                      <a:pt x="1159" y="799"/>
                    </a:moveTo>
                    <a:lnTo>
                      <a:pt x="1160" y="799"/>
                    </a:lnTo>
                    <a:lnTo>
                      <a:pt x="1160" y="799"/>
                    </a:lnTo>
                    <a:lnTo>
                      <a:pt x="1160" y="798"/>
                    </a:lnTo>
                    <a:lnTo>
                      <a:pt x="1160" y="797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1159" y="799"/>
                    </a:lnTo>
                    <a:close/>
                  </a:path>
                </a:pathLst>
              </a:custGeom>
              <a:solidFill>
                <a:srgbClr val="009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46" name="Freeform 258"/>
              <p:cNvSpPr>
                <a:spLocks/>
              </p:cNvSpPr>
              <p:nvPr/>
            </p:nvSpPr>
            <p:spPr bwMode="auto">
              <a:xfrm>
                <a:off x="631" y="1731"/>
                <a:ext cx="12" cy="3"/>
              </a:xfrm>
              <a:custGeom>
                <a:avLst/>
                <a:gdLst/>
                <a:ahLst/>
                <a:cxnLst>
                  <a:cxn ang="0">
                    <a:pos x="56" y="19"/>
                  </a:cxn>
                  <a:cxn ang="0">
                    <a:pos x="57" y="19"/>
                  </a:cxn>
                  <a:cxn ang="0">
                    <a:pos x="57" y="18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4" y="16"/>
                  </a:cxn>
                  <a:cxn ang="0">
                    <a:pos x="51" y="14"/>
                  </a:cxn>
                  <a:cxn ang="0">
                    <a:pos x="50" y="13"/>
                  </a:cxn>
                  <a:cxn ang="0">
                    <a:pos x="48" y="12"/>
                  </a:cxn>
                  <a:cxn ang="0">
                    <a:pos x="47" y="11"/>
                  </a:cxn>
                  <a:cxn ang="0">
                    <a:pos x="46" y="11"/>
                  </a:cxn>
                  <a:cxn ang="0">
                    <a:pos x="39" y="7"/>
                  </a:cxn>
                  <a:cxn ang="0">
                    <a:pos x="38" y="6"/>
                  </a:cxn>
                  <a:cxn ang="0">
                    <a:pos x="36" y="5"/>
                  </a:cxn>
                  <a:cxn ang="0">
                    <a:pos x="34" y="5"/>
                  </a:cxn>
                  <a:cxn ang="0">
                    <a:pos x="33" y="4"/>
                  </a:cxn>
                  <a:cxn ang="0">
                    <a:pos x="31" y="4"/>
                  </a:cxn>
                  <a:cxn ang="0">
                    <a:pos x="30" y="4"/>
                  </a:cxn>
                  <a:cxn ang="0">
                    <a:pos x="27" y="3"/>
                  </a:cxn>
                  <a:cxn ang="0">
                    <a:pos x="20" y="1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2" y="2"/>
                  </a:cxn>
                  <a:cxn ang="0">
                    <a:pos x="14" y="2"/>
                  </a:cxn>
                  <a:cxn ang="0">
                    <a:pos x="16" y="2"/>
                  </a:cxn>
                  <a:cxn ang="0">
                    <a:pos x="18" y="3"/>
                  </a:cxn>
                  <a:cxn ang="0">
                    <a:pos x="20" y="3"/>
                  </a:cxn>
                  <a:cxn ang="0">
                    <a:pos x="26" y="4"/>
                  </a:cxn>
                  <a:cxn ang="0">
                    <a:pos x="28" y="5"/>
                  </a:cxn>
                  <a:cxn ang="0">
                    <a:pos x="31" y="5"/>
                  </a:cxn>
                  <a:cxn ang="0">
                    <a:pos x="32" y="5"/>
                  </a:cxn>
                  <a:cxn ang="0">
                    <a:pos x="34" y="7"/>
                  </a:cxn>
                  <a:cxn ang="0">
                    <a:pos x="35" y="7"/>
                  </a:cxn>
                  <a:cxn ang="0">
                    <a:pos x="37" y="7"/>
                  </a:cxn>
                  <a:cxn ang="0">
                    <a:pos x="38" y="8"/>
                  </a:cxn>
                  <a:cxn ang="0">
                    <a:pos x="45" y="12"/>
                  </a:cxn>
                  <a:cxn ang="0">
                    <a:pos x="46" y="13"/>
                  </a:cxn>
                  <a:cxn ang="0">
                    <a:pos x="48" y="14"/>
                  </a:cxn>
                  <a:cxn ang="0">
                    <a:pos x="49" y="14"/>
                  </a:cxn>
                  <a:cxn ang="0">
                    <a:pos x="50" y="15"/>
                  </a:cxn>
                  <a:cxn ang="0">
                    <a:pos x="54" y="17"/>
                  </a:cxn>
                  <a:cxn ang="0">
                    <a:pos x="56" y="19"/>
                  </a:cxn>
                </a:cxnLst>
                <a:rect l="0" t="0" r="r" b="b"/>
                <a:pathLst>
                  <a:path w="57" h="19">
                    <a:moveTo>
                      <a:pt x="56" y="19"/>
                    </a:moveTo>
                    <a:lnTo>
                      <a:pt x="57" y="19"/>
                    </a:lnTo>
                    <a:lnTo>
                      <a:pt x="57" y="18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4" y="16"/>
                    </a:lnTo>
                    <a:lnTo>
                      <a:pt x="51" y="14"/>
                    </a:lnTo>
                    <a:lnTo>
                      <a:pt x="50" y="13"/>
                    </a:lnTo>
                    <a:lnTo>
                      <a:pt x="48" y="12"/>
                    </a:lnTo>
                    <a:lnTo>
                      <a:pt x="47" y="11"/>
                    </a:lnTo>
                    <a:lnTo>
                      <a:pt x="46" y="11"/>
                    </a:lnTo>
                    <a:lnTo>
                      <a:pt x="39" y="7"/>
                    </a:lnTo>
                    <a:lnTo>
                      <a:pt x="38" y="6"/>
                    </a:lnTo>
                    <a:lnTo>
                      <a:pt x="36" y="5"/>
                    </a:lnTo>
                    <a:lnTo>
                      <a:pt x="34" y="5"/>
                    </a:lnTo>
                    <a:lnTo>
                      <a:pt x="33" y="4"/>
                    </a:lnTo>
                    <a:lnTo>
                      <a:pt x="31" y="4"/>
                    </a:lnTo>
                    <a:lnTo>
                      <a:pt x="30" y="4"/>
                    </a:lnTo>
                    <a:lnTo>
                      <a:pt x="27" y="3"/>
                    </a:lnTo>
                    <a:lnTo>
                      <a:pt x="20" y="1"/>
                    </a:lnTo>
                    <a:lnTo>
                      <a:pt x="18" y="1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26" y="4"/>
                    </a:lnTo>
                    <a:lnTo>
                      <a:pt x="28" y="5"/>
                    </a:lnTo>
                    <a:lnTo>
                      <a:pt x="31" y="5"/>
                    </a:lnTo>
                    <a:lnTo>
                      <a:pt x="32" y="5"/>
                    </a:lnTo>
                    <a:lnTo>
                      <a:pt x="34" y="7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38" y="8"/>
                    </a:lnTo>
                    <a:lnTo>
                      <a:pt x="45" y="12"/>
                    </a:lnTo>
                    <a:lnTo>
                      <a:pt x="46" y="13"/>
                    </a:lnTo>
                    <a:lnTo>
                      <a:pt x="48" y="14"/>
                    </a:lnTo>
                    <a:lnTo>
                      <a:pt x="49" y="14"/>
                    </a:lnTo>
                    <a:lnTo>
                      <a:pt x="50" y="15"/>
                    </a:lnTo>
                    <a:lnTo>
                      <a:pt x="54" y="17"/>
                    </a:lnTo>
                    <a:lnTo>
                      <a:pt x="56" y="19"/>
                    </a:lnTo>
                    <a:close/>
                  </a:path>
                </a:pathLst>
              </a:custGeom>
              <a:solidFill>
                <a:srgbClr val="009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47" name="Freeform 259"/>
              <p:cNvSpPr>
                <a:spLocks/>
              </p:cNvSpPr>
              <p:nvPr/>
            </p:nvSpPr>
            <p:spPr bwMode="auto">
              <a:xfrm>
                <a:off x="596" y="1731"/>
                <a:ext cx="36" cy="30"/>
              </a:xfrm>
              <a:custGeom>
                <a:avLst/>
                <a:gdLst/>
                <a:ahLst/>
                <a:cxnLst>
                  <a:cxn ang="0">
                    <a:pos x="178" y="2"/>
                  </a:cxn>
                  <a:cxn ang="0">
                    <a:pos x="179" y="1"/>
                  </a:cxn>
                  <a:cxn ang="0">
                    <a:pos x="178" y="1"/>
                  </a:cxn>
                  <a:cxn ang="0">
                    <a:pos x="178" y="0"/>
                  </a:cxn>
                  <a:cxn ang="0">
                    <a:pos x="164" y="0"/>
                  </a:cxn>
                  <a:cxn ang="0">
                    <a:pos x="151" y="2"/>
                  </a:cxn>
                  <a:cxn ang="0">
                    <a:pos x="136" y="5"/>
                  </a:cxn>
                  <a:cxn ang="0">
                    <a:pos x="116" y="14"/>
                  </a:cxn>
                  <a:cxn ang="0">
                    <a:pos x="96" y="25"/>
                  </a:cxn>
                  <a:cxn ang="0">
                    <a:pos x="83" y="33"/>
                  </a:cxn>
                  <a:cxn ang="0">
                    <a:pos x="71" y="43"/>
                  </a:cxn>
                  <a:cxn ang="0">
                    <a:pos x="59" y="55"/>
                  </a:cxn>
                  <a:cxn ang="0">
                    <a:pos x="48" y="67"/>
                  </a:cxn>
                  <a:cxn ang="0">
                    <a:pos x="38" y="79"/>
                  </a:cxn>
                  <a:cxn ang="0">
                    <a:pos x="28" y="92"/>
                  </a:cxn>
                  <a:cxn ang="0">
                    <a:pos x="19" y="106"/>
                  </a:cxn>
                  <a:cxn ang="0">
                    <a:pos x="11" y="122"/>
                  </a:cxn>
                  <a:cxn ang="0">
                    <a:pos x="5" y="137"/>
                  </a:cxn>
                  <a:cxn ang="0">
                    <a:pos x="0" y="153"/>
                  </a:cxn>
                  <a:cxn ang="0">
                    <a:pos x="0" y="153"/>
                  </a:cxn>
                  <a:cxn ang="0">
                    <a:pos x="0" y="154"/>
                  </a:cxn>
                  <a:cxn ang="0">
                    <a:pos x="2" y="153"/>
                  </a:cxn>
                  <a:cxn ang="0">
                    <a:pos x="2" y="153"/>
                  </a:cxn>
                  <a:cxn ang="0">
                    <a:pos x="6" y="137"/>
                  </a:cxn>
                  <a:cxn ang="0">
                    <a:pos x="12" y="122"/>
                  </a:cxn>
                  <a:cxn ang="0">
                    <a:pos x="21" y="108"/>
                  </a:cxn>
                  <a:cxn ang="0">
                    <a:pos x="30" y="93"/>
                  </a:cxn>
                  <a:cxn ang="0">
                    <a:pos x="40" y="80"/>
                  </a:cxn>
                  <a:cxn ang="0">
                    <a:pos x="50" y="67"/>
                  </a:cxn>
                  <a:cxn ang="0">
                    <a:pos x="60" y="55"/>
                  </a:cxn>
                  <a:cxn ang="0">
                    <a:pos x="72" y="45"/>
                  </a:cxn>
                  <a:cxn ang="0">
                    <a:pos x="84" y="36"/>
                  </a:cxn>
                  <a:cxn ang="0">
                    <a:pos x="96" y="26"/>
                  </a:cxn>
                  <a:cxn ang="0">
                    <a:pos x="117" y="16"/>
                  </a:cxn>
                  <a:cxn ang="0">
                    <a:pos x="137" y="7"/>
                  </a:cxn>
                  <a:cxn ang="0">
                    <a:pos x="151" y="4"/>
                  </a:cxn>
                  <a:cxn ang="0">
                    <a:pos x="164" y="2"/>
                  </a:cxn>
                  <a:cxn ang="0">
                    <a:pos x="178" y="2"/>
                  </a:cxn>
                </a:cxnLst>
                <a:rect l="0" t="0" r="r" b="b"/>
                <a:pathLst>
                  <a:path w="179" h="154">
                    <a:moveTo>
                      <a:pt x="178" y="2"/>
                    </a:moveTo>
                    <a:lnTo>
                      <a:pt x="178" y="2"/>
                    </a:lnTo>
                    <a:lnTo>
                      <a:pt x="178" y="1"/>
                    </a:lnTo>
                    <a:lnTo>
                      <a:pt x="179" y="1"/>
                    </a:lnTo>
                    <a:lnTo>
                      <a:pt x="179" y="1"/>
                    </a:lnTo>
                    <a:lnTo>
                      <a:pt x="178" y="1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1" y="0"/>
                    </a:lnTo>
                    <a:lnTo>
                      <a:pt x="164" y="0"/>
                    </a:lnTo>
                    <a:lnTo>
                      <a:pt x="156" y="1"/>
                    </a:lnTo>
                    <a:lnTo>
                      <a:pt x="151" y="2"/>
                    </a:lnTo>
                    <a:lnTo>
                      <a:pt x="143" y="4"/>
                    </a:lnTo>
                    <a:lnTo>
                      <a:pt x="136" y="5"/>
                    </a:lnTo>
                    <a:lnTo>
                      <a:pt x="129" y="8"/>
                    </a:lnTo>
                    <a:lnTo>
                      <a:pt x="116" y="14"/>
                    </a:lnTo>
                    <a:lnTo>
                      <a:pt x="109" y="17"/>
                    </a:lnTo>
                    <a:lnTo>
                      <a:pt x="96" y="25"/>
                    </a:lnTo>
                    <a:lnTo>
                      <a:pt x="90" y="29"/>
                    </a:lnTo>
                    <a:lnTo>
                      <a:pt x="83" y="33"/>
                    </a:lnTo>
                    <a:lnTo>
                      <a:pt x="77" y="39"/>
                    </a:lnTo>
                    <a:lnTo>
                      <a:pt x="71" y="43"/>
                    </a:lnTo>
                    <a:lnTo>
                      <a:pt x="65" y="49"/>
                    </a:lnTo>
                    <a:lnTo>
                      <a:pt x="59" y="55"/>
                    </a:lnTo>
                    <a:lnTo>
                      <a:pt x="54" y="61"/>
                    </a:lnTo>
                    <a:lnTo>
                      <a:pt x="48" y="67"/>
                    </a:lnTo>
                    <a:lnTo>
                      <a:pt x="43" y="73"/>
                    </a:lnTo>
                    <a:lnTo>
                      <a:pt x="38" y="79"/>
                    </a:lnTo>
                    <a:lnTo>
                      <a:pt x="32" y="86"/>
                    </a:lnTo>
                    <a:lnTo>
                      <a:pt x="28" y="92"/>
                    </a:lnTo>
                    <a:lnTo>
                      <a:pt x="23" y="100"/>
                    </a:lnTo>
                    <a:lnTo>
                      <a:pt x="19" y="106"/>
                    </a:lnTo>
                    <a:lnTo>
                      <a:pt x="15" y="114"/>
                    </a:lnTo>
                    <a:lnTo>
                      <a:pt x="11" y="122"/>
                    </a:lnTo>
                    <a:lnTo>
                      <a:pt x="8" y="128"/>
                    </a:lnTo>
                    <a:lnTo>
                      <a:pt x="5" y="137"/>
                    </a:lnTo>
                    <a:lnTo>
                      <a:pt x="3" y="143"/>
                    </a:lnTo>
                    <a:lnTo>
                      <a:pt x="0" y="153"/>
                    </a:lnTo>
                    <a:lnTo>
                      <a:pt x="0" y="152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0" y="154"/>
                    </a:lnTo>
                    <a:lnTo>
                      <a:pt x="2" y="154"/>
                    </a:lnTo>
                    <a:lnTo>
                      <a:pt x="2" y="153"/>
                    </a:lnTo>
                    <a:lnTo>
                      <a:pt x="2" y="153"/>
                    </a:lnTo>
                    <a:lnTo>
                      <a:pt x="2" y="153"/>
                    </a:lnTo>
                    <a:lnTo>
                      <a:pt x="4" y="145"/>
                    </a:lnTo>
                    <a:lnTo>
                      <a:pt x="6" y="137"/>
                    </a:lnTo>
                    <a:lnTo>
                      <a:pt x="9" y="129"/>
                    </a:lnTo>
                    <a:lnTo>
                      <a:pt x="12" y="122"/>
                    </a:lnTo>
                    <a:lnTo>
                      <a:pt x="17" y="115"/>
                    </a:lnTo>
                    <a:lnTo>
                      <a:pt x="21" y="108"/>
                    </a:lnTo>
                    <a:lnTo>
                      <a:pt x="24" y="100"/>
                    </a:lnTo>
                    <a:lnTo>
                      <a:pt x="30" y="93"/>
                    </a:lnTo>
                    <a:lnTo>
                      <a:pt x="34" y="87"/>
                    </a:lnTo>
                    <a:lnTo>
                      <a:pt x="40" y="80"/>
                    </a:lnTo>
                    <a:lnTo>
                      <a:pt x="44" y="74"/>
                    </a:lnTo>
                    <a:lnTo>
                      <a:pt x="50" y="67"/>
                    </a:lnTo>
                    <a:lnTo>
                      <a:pt x="55" y="62"/>
                    </a:lnTo>
                    <a:lnTo>
                      <a:pt x="60" y="55"/>
                    </a:lnTo>
                    <a:lnTo>
                      <a:pt x="66" y="50"/>
                    </a:lnTo>
                    <a:lnTo>
                      <a:pt x="72" y="45"/>
                    </a:lnTo>
                    <a:lnTo>
                      <a:pt x="78" y="40"/>
                    </a:lnTo>
                    <a:lnTo>
                      <a:pt x="84" y="36"/>
                    </a:lnTo>
                    <a:lnTo>
                      <a:pt x="91" y="31"/>
                    </a:lnTo>
                    <a:lnTo>
                      <a:pt x="96" y="26"/>
                    </a:lnTo>
                    <a:lnTo>
                      <a:pt x="111" y="19"/>
                    </a:lnTo>
                    <a:lnTo>
                      <a:pt x="117" y="16"/>
                    </a:lnTo>
                    <a:lnTo>
                      <a:pt x="130" y="9"/>
                    </a:lnTo>
                    <a:lnTo>
                      <a:pt x="137" y="7"/>
                    </a:lnTo>
                    <a:lnTo>
                      <a:pt x="143" y="5"/>
                    </a:lnTo>
                    <a:lnTo>
                      <a:pt x="151" y="4"/>
                    </a:lnTo>
                    <a:lnTo>
                      <a:pt x="156" y="2"/>
                    </a:lnTo>
                    <a:lnTo>
                      <a:pt x="164" y="2"/>
                    </a:lnTo>
                    <a:lnTo>
                      <a:pt x="171" y="1"/>
                    </a:lnTo>
                    <a:lnTo>
                      <a:pt x="178" y="2"/>
                    </a:lnTo>
                    <a:close/>
                  </a:path>
                </a:pathLst>
              </a:custGeom>
              <a:solidFill>
                <a:srgbClr val="009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48" name="Freeform 260"/>
              <p:cNvSpPr>
                <a:spLocks/>
              </p:cNvSpPr>
              <p:nvPr/>
            </p:nvSpPr>
            <p:spPr bwMode="auto">
              <a:xfrm>
                <a:off x="594" y="1761"/>
                <a:ext cx="8" cy="2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5" y="6"/>
                  </a:cxn>
                  <a:cxn ang="0">
                    <a:pos x="3" y="18"/>
                  </a:cxn>
                  <a:cxn ang="0">
                    <a:pos x="2" y="27"/>
                  </a:cxn>
                  <a:cxn ang="0">
                    <a:pos x="0" y="38"/>
                  </a:cxn>
                  <a:cxn ang="0">
                    <a:pos x="0" y="58"/>
                  </a:cxn>
                  <a:cxn ang="0">
                    <a:pos x="1" y="72"/>
                  </a:cxn>
                  <a:cxn ang="0">
                    <a:pos x="3" y="82"/>
                  </a:cxn>
                  <a:cxn ang="0">
                    <a:pos x="5" y="91"/>
                  </a:cxn>
                  <a:cxn ang="0">
                    <a:pos x="7" y="98"/>
                  </a:cxn>
                  <a:cxn ang="0">
                    <a:pos x="11" y="107"/>
                  </a:cxn>
                  <a:cxn ang="0">
                    <a:pos x="17" y="117"/>
                  </a:cxn>
                  <a:cxn ang="0">
                    <a:pos x="25" y="127"/>
                  </a:cxn>
                  <a:cxn ang="0">
                    <a:pos x="34" y="135"/>
                  </a:cxn>
                  <a:cxn ang="0">
                    <a:pos x="37" y="139"/>
                  </a:cxn>
                  <a:cxn ang="0">
                    <a:pos x="38" y="139"/>
                  </a:cxn>
                  <a:cxn ang="0">
                    <a:pos x="38" y="138"/>
                  </a:cxn>
                  <a:cxn ang="0">
                    <a:pos x="35" y="134"/>
                  </a:cxn>
                  <a:cxn ang="0">
                    <a:pos x="28" y="129"/>
                  </a:cxn>
                  <a:cxn ang="0">
                    <a:pos x="20" y="120"/>
                  </a:cxn>
                  <a:cxn ang="0">
                    <a:pos x="17" y="114"/>
                  </a:cxn>
                  <a:cxn ang="0">
                    <a:pos x="11" y="102"/>
                  </a:cxn>
                  <a:cxn ang="0">
                    <a:pos x="7" y="93"/>
                  </a:cxn>
                  <a:cxn ang="0">
                    <a:pos x="5" y="85"/>
                  </a:cxn>
                  <a:cxn ang="0">
                    <a:pos x="3" y="77"/>
                  </a:cxn>
                  <a:cxn ang="0">
                    <a:pos x="2" y="63"/>
                  </a:cxn>
                  <a:cxn ang="0">
                    <a:pos x="1" y="48"/>
                  </a:cxn>
                  <a:cxn ang="0">
                    <a:pos x="2" y="33"/>
                  </a:cxn>
                  <a:cxn ang="0">
                    <a:pos x="4" y="22"/>
                  </a:cxn>
                  <a:cxn ang="0">
                    <a:pos x="6" y="11"/>
                  </a:cxn>
                  <a:cxn ang="0">
                    <a:pos x="10" y="1"/>
                  </a:cxn>
                </a:cxnLst>
                <a:rect l="0" t="0" r="r" b="b"/>
                <a:pathLst>
                  <a:path w="38" h="139">
                    <a:moveTo>
                      <a:pt x="10" y="1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6"/>
                    </a:lnTo>
                    <a:lnTo>
                      <a:pt x="4" y="11"/>
                    </a:lnTo>
                    <a:lnTo>
                      <a:pt x="3" y="18"/>
                    </a:lnTo>
                    <a:lnTo>
                      <a:pt x="2" y="22"/>
                    </a:lnTo>
                    <a:lnTo>
                      <a:pt x="2" y="27"/>
                    </a:lnTo>
                    <a:lnTo>
                      <a:pt x="1" y="33"/>
                    </a:lnTo>
                    <a:lnTo>
                      <a:pt x="0" y="38"/>
                    </a:lnTo>
                    <a:lnTo>
                      <a:pt x="0" y="48"/>
                    </a:lnTo>
                    <a:lnTo>
                      <a:pt x="0" y="58"/>
                    </a:lnTo>
                    <a:lnTo>
                      <a:pt x="0" y="63"/>
                    </a:lnTo>
                    <a:lnTo>
                      <a:pt x="1" y="72"/>
                    </a:lnTo>
                    <a:lnTo>
                      <a:pt x="2" y="77"/>
                    </a:lnTo>
                    <a:lnTo>
                      <a:pt x="3" y="82"/>
                    </a:lnTo>
                    <a:lnTo>
                      <a:pt x="4" y="85"/>
                    </a:lnTo>
                    <a:lnTo>
                      <a:pt x="5" y="91"/>
                    </a:lnTo>
                    <a:lnTo>
                      <a:pt x="6" y="94"/>
                    </a:lnTo>
                    <a:lnTo>
                      <a:pt x="7" y="98"/>
                    </a:lnTo>
                    <a:lnTo>
                      <a:pt x="10" y="103"/>
                    </a:lnTo>
                    <a:lnTo>
                      <a:pt x="11" y="107"/>
                    </a:lnTo>
                    <a:lnTo>
                      <a:pt x="15" y="114"/>
                    </a:lnTo>
                    <a:lnTo>
                      <a:pt x="17" y="117"/>
                    </a:lnTo>
                    <a:lnTo>
                      <a:pt x="19" y="120"/>
                    </a:lnTo>
                    <a:lnTo>
                      <a:pt x="25" y="127"/>
                    </a:lnTo>
                    <a:lnTo>
                      <a:pt x="28" y="130"/>
                    </a:lnTo>
                    <a:lnTo>
                      <a:pt x="34" y="135"/>
                    </a:lnTo>
                    <a:lnTo>
                      <a:pt x="37" y="139"/>
                    </a:lnTo>
                    <a:lnTo>
                      <a:pt x="37" y="139"/>
                    </a:lnTo>
                    <a:lnTo>
                      <a:pt x="38" y="139"/>
                    </a:lnTo>
                    <a:lnTo>
                      <a:pt x="38" y="139"/>
                    </a:lnTo>
                    <a:lnTo>
                      <a:pt x="38" y="138"/>
                    </a:lnTo>
                    <a:lnTo>
                      <a:pt x="38" y="138"/>
                    </a:lnTo>
                    <a:lnTo>
                      <a:pt x="38" y="138"/>
                    </a:lnTo>
                    <a:lnTo>
                      <a:pt x="35" y="134"/>
                    </a:lnTo>
                    <a:lnTo>
                      <a:pt x="31" y="132"/>
                    </a:lnTo>
                    <a:lnTo>
                      <a:pt x="28" y="129"/>
                    </a:lnTo>
                    <a:lnTo>
                      <a:pt x="26" y="127"/>
                    </a:lnTo>
                    <a:lnTo>
                      <a:pt x="20" y="120"/>
                    </a:lnTo>
                    <a:lnTo>
                      <a:pt x="19" y="116"/>
                    </a:lnTo>
                    <a:lnTo>
                      <a:pt x="17" y="114"/>
                    </a:lnTo>
                    <a:lnTo>
                      <a:pt x="13" y="106"/>
                    </a:lnTo>
                    <a:lnTo>
                      <a:pt x="11" y="102"/>
                    </a:lnTo>
                    <a:lnTo>
                      <a:pt x="10" y="98"/>
                    </a:lnTo>
                    <a:lnTo>
                      <a:pt x="7" y="93"/>
                    </a:lnTo>
                    <a:lnTo>
                      <a:pt x="6" y="90"/>
                    </a:lnTo>
                    <a:lnTo>
                      <a:pt x="5" y="85"/>
                    </a:lnTo>
                    <a:lnTo>
                      <a:pt x="4" y="82"/>
                    </a:lnTo>
                    <a:lnTo>
                      <a:pt x="3" y="77"/>
                    </a:lnTo>
                    <a:lnTo>
                      <a:pt x="2" y="72"/>
                    </a:lnTo>
                    <a:lnTo>
                      <a:pt x="2" y="63"/>
                    </a:lnTo>
                    <a:lnTo>
                      <a:pt x="1" y="58"/>
                    </a:lnTo>
                    <a:lnTo>
                      <a:pt x="1" y="48"/>
                    </a:lnTo>
                    <a:lnTo>
                      <a:pt x="2" y="38"/>
                    </a:lnTo>
                    <a:lnTo>
                      <a:pt x="2" y="33"/>
                    </a:lnTo>
                    <a:lnTo>
                      <a:pt x="3" y="27"/>
                    </a:lnTo>
                    <a:lnTo>
                      <a:pt x="4" y="22"/>
                    </a:lnTo>
                    <a:lnTo>
                      <a:pt x="5" y="18"/>
                    </a:lnTo>
                    <a:lnTo>
                      <a:pt x="6" y="11"/>
                    </a:lnTo>
                    <a:lnTo>
                      <a:pt x="7" y="7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009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49" name="Freeform 261"/>
              <p:cNvSpPr>
                <a:spLocks/>
              </p:cNvSpPr>
              <p:nvPr/>
            </p:nvSpPr>
            <p:spPr bwMode="auto">
              <a:xfrm>
                <a:off x="602" y="1789"/>
                <a:ext cx="232" cy="159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160" y="798"/>
                  </a:cxn>
                  <a:cxn ang="0">
                    <a:pos x="1160" y="798"/>
                  </a:cxn>
                  <a:cxn ang="0">
                    <a:pos x="1161" y="798"/>
                  </a:cxn>
                  <a:cxn ang="0">
                    <a:pos x="1161" y="797"/>
                  </a:cxn>
                  <a:cxn ang="0">
                    <a:pos x="1160" y="797"/>
                  </a:cxn>
                  <a:cxn ang="0">
                    <a:pos x="1" y="0"/>
                  </a:cxn>
                </a:cxnLst>
                <a:rect l="0" t="0" r="r" b="b"/>
                <a:pathLst>
                  <a:path w="1161" h="798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160" y="798"/>
                    </a:lnTo>
                    <a:lnTo>
                      <a:pt x="1160" y="798"/>
                    </a:lnTo>
                    <a:lnTo>
                      <a:pt x="1161" y="798"/>
                    </a:lnTo>
                    <a:lnTo>
                      <a:pt x="1161" y="797"/>
                    </a:lnTo>
                    <a:lnTo>
                      <a:pt x="1160" y="79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9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50" name="Freeform 262"/>
              <p:cNvSpPr>
                <a:spLocks/>
              </p:cNvSpPr>
              <p:nvPr/>
            </p:nvSpPr>
            <p:spPr bwMode="auto">
              <a:xfrm>
                <a:off x="834" y="1948"/>
                <a:ext cx="12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4" y="4"/>
                  </a:cxn>
                  <a:cxn ang="0">
                    <a:pos x="6" y="5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7"/>
                  </a:cxn>
                  <a:cxn ang="0">
                    <a:pos x="13" y="8"/>
                  </a:cxn>
                  <a:cxn ang="0">
                    <a:pos x="14" y="9"/>
                  </a:cxn>
                  <a:cxn ang="0">
                    <a:pos x="16" y="9"/>
                  </a:cxn>
                  <a:cxn ang="0">
                    <a:pos x="18" y="10"/>
                  </a:cxn>
                  <a:cxn ang="0">
                    <a:pos x="20" y="10"/>
                  </a:cxn>
                  <a:cxn ang="0">
                    <a:pos x="22" y="11"/>
                  </a:cxn>
                  <a:cxn ang="0">
                    <a:pos x="23" y="12"/>
                  </a:cxn>
                  <a:cxn ang="0">
                    <a:pos x="25" y="12"/>
                  </a:cxn>
                  <a:cxn ang="0">
                    <a:pos x="28" y="13"/>
                  </a:cxn>
                  <a:cxn ang="0">
                    <a:pos x="30" y="13"/>
                  </a:cxn>
                  <a:cxn ang="0">
                    <a:pos x="37" y="15"/>
                  </a:cxn>
                  <a:cxn ang="0">
                    <a:pos x="39" y="15"/>
                  </a:cxn>
                  <a:cxn ang="0">
                    <a:pos x="42" y="16"/>
                  </a:cxn>
                  <a:cxn ang="0">
                    <a:pos x="44" y="16"/>
                  </a:cxn>
                  <a:cxn ang="0">
                    <a:pos x="46" y="16"/>
                  </a:cxn>
                  <a:cxn ang="0">
                    <a:pos x="48" y="16"/>
                  </a:cxn>
                  <a:cxn ang="0">
                    <a:pos x="58" y="16"/>
                  </a:cxn>
                  <a:cxn ang="0">
                    <a:pos x="60" y="17"/>
                  </a:cxn>
                  <a:cxn ang="0">
                    <a:pos x="61" y="17"/>
                  </a:cxn>
                  <a:cxn ang="0">
                    <a:pos x="61" y="17"/>
                  </a:cxn>
                  <a:cxn ang="0">
                    <a:pos x="61" y="17"/>
                  </a:cxn>
                  <a:cxn ang="0">
                    <a:pos x="61" y="16"/>
                  </a:cxn>
                  <a:cxn ang="0">
                    <a:pos x="61" y="16"/>
                  </a:cxn>
                  <a:cxn ang="0">
                    <a:pos x="61" y="16"/>
                  </a:cxn>
                  <a:cxn ang="0">
                    <a:pos x="60" y="16"/>
                  </a:cxn>
                  <a:cxn ang="0">
                    <a:pos x="61" y="16"/>
                  </a:cxn>
                  <a:cxn ang="0">
                    <a:pos x="58" y="15"/>
                  </a:cxn>
                  <a:cxn ang="0">
                    <a:pos x="48" y="15"/>
                  </a:cxn>
                  <a:cxn ang="0">
                    <a:pos x="46" y="13"/>
                  </a:cxn>
                  <a:cxn ang="0">
                    <a:pos x="44" y="13"/>
                  </a:cxn>
                  <a:cxn ang="0">
                    <a:pos x="42" y="13"/>
                  </a:cxn>
                  <a:cxn ang="0">
                    <a:pos x="39" y="13"/>
                  </a:cxn>
                  <a:cxn ang="0">
                    <a:pos x="37" y="13"/>
                  </a:cxn>
                  <a:cxn ang="0">
                    <a:pos x="30" y="11"/>
                  </a:cxn>
                  <a:cxn ang="0">
                    <a:pos x="28" y="11"/>
                  </a:cxn>
                  <a:cxn ang="0">
                    <a:pos x="26" y="10"/>
                  </a:cxn>
                  <a:cxn ang="0">
                    <a:pos x="24" y="10"/>
                  </a:cxn>
                  <a:cxn ang="0">
                    <a:pos x="22" y="9"/>
                  </a:cxn>
                  <a:cxn ang="0">
                    <a:pos x="21" y="9"/>
                  </a:cxn>
                  <a:cxn ang="0">
                    <a:pos x="19" y="8"/>
                  </a:cxn>
                  <a:cxn ang="0">
                    <a:pos x="16" y="8"/>
                  </a:cxn>
                  <a:cxn ang="0">
                    <a:pos x="14" y="7"/>
                  </a:cxn>
                  <a:cxn ang="0">
                    <a:pos x="13" y="6"/>
                  </a:cxn>
                  <a:cxn ang="0">
                    <a:pos x="11" y="6"/>
                  </a:cxn>
                  <a:cxn ang="0">
                    <a:pos x="10" y="5"/>
                  </a:cxn>
                  <a:cxn ang="0">
                    <a:pos x="8" y="4"/>
                  </a:cxn>
                  <a:cxn ang="0">
                    <a:pos x="7" y="4"/>
                  </a:cxn>
                  <a:cxn ang="0">
                    <a:pos x="6" y="3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61" h="17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4" y="4"/>
                    </a:lnTo>
                    <a:lnTo>
                      <a:pt x="6" y="5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7"/>
                    </a:lnTo>
                    <a:lnTo>
                      <a:pt x="13" y="8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8" y="10"/>
                    </a:lnTo>
                    <a:lnTo>
                      <a:pt x="20" y="10"/>
                    </a:lnTo>
                    <a:lnTo>
                      <a:pt x="22" y="11"/>
                    </a:lnTo>
                    <a:lnTo>
                      <a:pt x="23" y="12"/>
                    </a:lnTo>
                    <a:lnTo>
                      <a:pt x="25" y="12"/>
                    </a:lnTo>
                    <a:lnTo>
                      <a:pt x="28" y="13"/>
                    </a:lnTo>
                    <a:lnTo>
                      <a:pt x="30" y="13"/>
                    </a:lnTo>
                    <a:lnTo>
                      <a:pt x="37" y="15"/>
                    </a:lnTo>
                    <a:lnTo>
                      <a:pt x="39" y="15"/>
                    </a:lnTo>
                    <a:lnTo>
                      <a:pt x="42" y="16"/>
                    </a:lnTo>
                    <a:lnTo>
                      <a:pt x="44" y="16"/>
                    </a:lnTo>
                    <a:lnTo>
                      <a:pt x="46" y="16"/>
                    </a:lnTo>
                    <a:lnTo>
                      <a:pt x="48" y="16"/>
                    </a:lnTo>
                    <a:lnTo>
                      <a:pt x="58" y="16"/>
                    </a:lnTo>
                    <a:lnTo>
                      <a:pt x="60" y="17"/>
                    </a:lnTo>
                    <a:lnTo>
                      <a:pt x="61" y="17"/>
                    </a:lnTo>
                    <a:lnTo>
                      <a:pt x="61" y="17"/>
                    </a:lnTo>
                    <a:lnTo>
                      <a:pt x="61" y="17"/>
                    </a:lnTo>
                    <a:lnTo>
                      <a:pt x="61" y="16"/>
                    </a:lnTo>
                    <a:lnTo>
                      <a:pt x="61" y="16"/>
                    </a:lnTo>
                    <a:lnTo>
                      <a:pt x="61" y="16"/>
                    </a:lnTo>
                    <a:lnTo>
                      <a:pt x="60" y="16"/>
                    </a:lnTo>
                    <a:lnTo>
                      <a:pt x="61" y="16"/>
                    </a:lnTo>
                    <a:lnTo>
                      <a:pt x="58" y="15"/>
                    </a:lnTo>
                    <a:lnTo>
                      <a:pt x="48" y="15"/>
                    </a:lnTo>
                    <a:lnTo>
                      <a:pt x="46" y="13"/>
                    </a:lnTo>
                    <a:lnTo>
                      <a:pt x="44" y="13"/>
                    </a:lnTo>
                    <a:lnTo>
                      <a:pt x="42" y="13"/>
                    </a:lnTo>
                    <a:lnTo>
                      <a:pt x="39" y="13"/>
                    </a:lnTo>
                    <a:lnTo>
                      <a:pt x="37" y="13"/>
                    </a:lnTo>
                    <a:lnTo>
                      <a:pt x="30" y="11"/>
                    </a:lnTo>
                    <a:lnTo>
                      <a:pt x="28" y="11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2" y="9"/>
                    </a:lnTo>
                    <a:lnTo>
                      <a:pt x="21" y="9"/>
                    </a:lnTo>
                    <a:lnTo>
                      <a:pt x="19" y="8"/>
                    </a:lnTo>
                    <a:lnTo>
                      <a:pt x="16" y="8"/>
                    </a:lnTo>
                    <a:lnTo>
                      <a:pt x="14" y="7"/>
                    </a:lnTo>
                    <a:lnTo>
                      <a:pt x="13" y="6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9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51" name="Freeform 263"/>
              <p:cNvSpPr>
                <a:spLocks/>
              </p:cNvSpPr>
              <p:nvPr/>
            </p:nvSpPr>
            <p:spPr bwMode="auto">
              <a:xfrm>
                <a:off x="845" y="1951"/>
                <a:ext cx="21" cy="1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01" y="54"/>
                  </a:cxn>
                  <a:cxn ang="0">
                    <a:pos x="101" y="54"/>
                  </a:cxn>
                  <a:cxn ang="0">
                    <a:pos x="101" y="54"/>
                  </a:cxn>
                  <a:cxn ang="0">
                    <a:pos x="103" y="54"/>
                  </a:cxn>
                  <a:cxn ang="0">
                    <a:pos x="103" y="53"/>
                  </a:cxn>
                  <a:cxn ang="0">
                    <a:pos x="101" y="53"/>
                  </a:cxn>
                  <a:cxn ang="0">
                    <a:pos x="101" y="53"/>
                  </a:cxn>
                  <a:cxn ang="0">
                    <a:pos x="2" y="0"/>
                  </a:cxn>
                </a:cxnLst>
                <a:rect l="0" t="0" r="r" b="b"/>
                <a:pathLst>
                  <a:path w="103" h="54">
                    <a:moveTo>
                      <a:pt x="2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01" y="54"/>
                    </a:lnTo>
                    <a:lnTo>
                      <a:pt x="101" y="54"/>
                    </a:lnTo>
                    <a:lnTo>
                      <a:pt x="101" y="54"/>
                    </a:lnTo>
                    <a:lnTo>
                      <a:pt x="103" y="54"/>
                    </a:lnTo>
                    <a:lnTo>
                      <a:pt x="103" y="53"/>
                    </a:lnTo>
                    <a:lnTo>
                      <a:pt x="101" y="53"/>
                    </a:lnTo>
                    <a:lnTo>
                      <a:pt x="101" y="5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9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52" name="Freeform 264"/>
              <p:cNvSpPr>
                <a:spLocks/>
              </p:cNvSpPr>
              <p:nvPr/>
            </p:nvSpPr>
            <p:spPr bwMode="auto">
              <a:xfrm>
                <a:off x="862" y="1922"/>
                <a:ext cx="80" cy="67"/>
              </a:xfrm>
              <a:custGeom>
                <a:avLst/>
                <a:gdLst/>
                <a:ahLst/>
                <a:cxnLst>
                  <a:cxn ang="0">
                    <a:pos x="21" y="161"/>
                  </a:cxn>
                  <a:cxn ang="0">
                    <a:pos x="7" y="145"/>
                  </a:cxn>
                  <a:cxn ang="0">
                    <a:pos x="1" y="124"/>
                  </a:cxn>
                  <a:cxn ang="0">
                    <a:pos x="2" y="99"/>
                  </a:cxn>
                  <a:cxn ang="0">
                    <a:pos x="7" y="76"/>
                  </a:cxn>
                  <a:cxn ang="0">
                    <a:pos x="21" y="52"/>
                  </a:cxn>
                  <a:cxn ang="0">
                    <a:pos x="31" y="37"/>
                  </a:cxn>
                  <a:cxn ang="0">
                    <a:pos x="45" y="25"/>
                  </a:cxn>
                  <a:cxn ang="0">
                    <a:pos x="59" y="14"/>
                  </a:cxn>
                  <a:cxn ang="0">
                    <a:pos x="74" y="6"/>
                  </a:cxn>
                  <a:cxn ang="0">
                    <a:pos x="89" y="1"/>
                  </a:cxn>
                  <a:cxn ang="0">
                    <a:pos x="104" y="0"/>
                  </a:cxn>
                  <a:cxn ang="0">
                    <a:pos x="115" y="1"/>
                  </a:cxn>
                  <a:cxn ang="0">
                    <a:pos x="134" y="8"/>
                  </a:cxn>
                  <a:cxn ang="0">
                    <a:pos x="142" y="15"/>
                  </a:cxn>
                  <a:cxn ang="0">
                    <a:pos x="146" y="19"/>
                  </a:cxn>
                  <a:cxn ang="0">
                    <a:pos x="155" y="26"/>
                  </a:cxn>
                  <a:cxn ang="0">
                    <a:pos x="166" y="36"/>
                  </a:cxn>
                  <a:cxn ang="0">
                    <a:pos x="180" y="48"/>
                  </a:cxn>
                  <a:cxn ang="0">
                    <a:pos x="206" y="68"/>
                  </a:cxn>
                  <a:cxn ang="0">
                    <a:pos x="243" y="100"/>
                  </a:cxn>
                  <a:cxn ang="0">
                    <a:pos x="301" y="147"/>
                  </a:cxn>
                  <a:cxn ang="0">
                    <a:pos x="325" y="166"/>
                  </a:cxn>
                  <a:cxn ang="0">
                    <a:pos x="338" y="177"/>
                  </a:cxn>
                  <a:cxn ang="0">
                    <a:pos x="349" y="186"/>
                  </a:cxn>
                  <a:cxn ang="0">
                    <a:pos x="355" y="191"/>
                  </a:cxn>
                  <a:cxn ang="0">
                    <a:pos x="361" y="196"/>
                  </a:cxn>
                  <a:cxn ang="0">
                    <a:pos x="370" y="203"/>
                  </a:cxn>
                  <a:cxn ang="0">
                    <a:pos x="384" y="219"/>
                  </a:cxn>
                  <a:cxn ang="0">
                    <a:pos x="392" y="232"/>
                  </a:cxn>
                  <a:cxn ang="0">
                    <a:pos x="399" y="246"/>
                  </a:cxn>
                  <a:cxn ang="0">
                    <a:pos x="401" y="262"/>
                  </a:cxn>
                  <a:cxn ang="0">
                    <a:pos x="398" y="281"/>
                  </a:cxn>
                  <a:cxn ang="0">
                    <a:pos x="389" y="299"/>
                  </a:cxn>
                  <a:cxn ang="0">
                    <a:pos x="375" y="315"/>
                  </a:cxn>
                  <a:cxn ang="0">
                    <a:pos x="361" y="327"/>
                  </a:cxn>
                  <a:cxn ang="0">
                    <a:pos x="347" y="333"/>
                  </a:cxn>
                  <a:cxn ang="0">
                    <a:pos x="332" y="335"/>
                  </a:cxn>
                  <a:cxn ang="0">
                    <a:pos x="318" y="334"/>
                  </a:cxn>
                  <a:cxn ang="0">
                    <a:pos x="305" y="331"/>
                  </a:cxn>
                  <a:cxn ang="0">
                    <a:pos x="279" y="318"/>
                  </a:cxn>
                  <a:cxn ang="0">
                    <a:pos x="271" y="314"/>
                  </a:cxn>
                  <a:cxn ang="0">
                    <a:pos x="259" y="306"/>
                  </a:cxn>
                  <a:cxn ang="0">
                    <a:pos x="244" y="297"/>
                  </a:cxn>
                  <a:cxn ang="0">
                    <a:pos x="227" y="286"/>
                  </a:cxn>
                  <a:cxn ang="0">
                    <a:pos x="186" y="262"/>
                  </a:cxn>
                  <a:cxn ang="0">
                    <a:pos x="120" y="222"/>
                  </a:cxn>
                  <a:cxn ang="0">
                    <a:pos x="80" y="198"/>
                  </a:cxn>
                  <a:cxn ang="0">
                    <a:pos x="63" y="187"/>
                  </a:cxn>
                  <a:cxn ang="0">
                    <a:pos x="49" y="178"/>
                  </a:cxn>
                  <a:cxn ang="0">
                    <a:pos x="38" y="172"/>
                  </a:cxn>
                  <a:cxn ang="0">
                    <a:pos x="31" y="167"/>
                  </a:cxn>
                  <a:cxn ang="0">
                    <a:pos x="28" y="166"/>
                  </a:cxn>
                </a:cxnLst>
                <a:rect l="0" t="0" r="r" b="b"/>
                <a:pathLst>
                  <a:path w="401" h="335">
                    <a:moveTo>
                      <a:pt x="28" y="166"/>
                    </a:moveTo>
                    <a:lnTo>
                      <a:pt x="21" y="161"/>
                    </a:lnTo>
                    <a:lnTo>
                      <a:pt x="13" y="153"/>
                    </a:lnTo>
                    <a:lnTo>
                      <a:pt x="7" y="145"/>
                    </a:lnTo>
                    <a:lnTo>
                      <a:pt x="3" y="135"/>
                    </a:lnTo>
                    <a:lnTo>
                      <a:pt x="1" y="124"/>
                    </a:lnTo>
                    <a:lnTo>
                      <a:pt x="0" y="112"/>
                    </a:lnTo>
                    <a:lnTo>
                      <a:pt x="2" y="99"/>
                    </a:lnTo>
                    <a:lnTo>
                      <a:pt x="5" y="85"/>
                    </a:lnTo>
                    <a:lnTo>
                      <a:pt x="7" y="76"/>
                    </a:lnTo>
                    <a:lnTo>
                      <a:pt x="12" y="67"/>
                    </a:lnTo>
                    <a:lnTo>
                      <a:pt x="21" y="52"/>
                    </a:lnTo>
                    <a:lnTo>
                      <a:pt x="26" y="44"/>
                    </a:lnTo>
                    <a:lnTo>
                      <a:pt x="31" y="37"/>
                    </a:lnTo>
                    <a:lnTo>
                      <a:pt x="38" y="30"/>
                    </a:lnTo>
                    <a:lnTo>
                      <a:pt x="45" y="25"/>
                    </a:lnTo>
                    <a:lnTo>
                      <a:pt x="52" y="19"/>
                    </a:lnTo>
                    <a:lnTo>
                      <a:pt x="59" y="14"/>
                    </a:lnTo>
                    <a:lnTo>
                      <a:pt x="66" y="9"/>
                    </a:lnTo>
                    <a:lnTo>
                      <a:pt x="74" y="6"/>
                    </a:lnTo>
                    <a:lnTo>
                      <a:pt x="80" y="3"/>
                    </a:lnTo>
                    <a:lnTo>
                      <a:pt x="89" y="1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0" y="0"/>
                    </a:lnTo>
                    <a:lnTo>
                      <a:pt x="115" y="1"/>
                    </a:lnTo>
                    <a:lnTo>
                      <a:pt x="125" y="4"/>
                    </a:lnTo>
                    <a:lnTo>
                      <a:pt x="134" y="8"/>
                    </a:lnTo>
                    <a:lnTo>
                      <a:pt x="140" y="15"/>
                    </a:lnTo>
                    <a:lnTo>
                      <a:pt x="142" y="15"/>
                    </a:lnTo>
                    <a:lnTo>
                      <a:pt x="143" y="17"/>
                    </a:lnTo>
                    <a:lnTo>
                      <a:pt x="146" y="19"/>
                    </a:lnTo>
                    <a:lnTo>
                      <a:pt x="149" y="21"/>
                    </a:lnTo>
                    <a:lnTo>
                      <a:pt x="155" y="26"/>
                    </a:lnTo>
                    <a:lnTo>
                      <a:pt x="159" y="30"/>
                    </a:lnTo>
                    <a:lnTo>
                      <a:pt x="166" y="36"/>
                    </a:lnTo>
                    <a:lnTo>
                      <a:pt x="173" y="41"/>
                    </a:lnTo>
                    <a:lnTo>
                      <a:pt x="180" y="48"/>
                    </a:lnTo>
                    <a:lnTo>
                      <a:pt x="188" y="54"/>
                    </a:lnTo>
                    <a:lnTo>
                      <a:pt x="206" y="68"/>
                    </a:lnTo>
                    <a:lnTo>
                      <a:pt x="224" y="84"/>
                    </a:lnTo>
                    <a:lnTo>
                      <a:pt x="243" y="100"/>
                    </a:lnTo>
                    <a:lnTo>
                      <a:pt x="282" y="131"/>
                    </a:lnTo>
                    <a:lnTo>
                      <a:pt x="301" y="147"/>
                    </a:lnTo>
                    <a:lnTo>
                      <a:pt x="317" y="161"/>
                    </a:lnTo>
                    <a:lnTo>
                      <a:pt x="325" y="166"/>
                    </a:lnTo>
                    <a:lnTo>
                      <a:pt x="332" y="173"/>
                    </a:lnTo>
                    <a:lnTo>
                      <a:pt x="338" y="177"/>
                    </a:lnTo>
                    <a:lnTo>
                      <a:pt x="344" y="182"/>
                    </a:lnTo>
                    <a:lnTo>
                      <a:pt x="349" y="186"/>
                    </a:lnTo>
                    <a:lnTo>
                      <a:pt x="353" y="189"/>
                    </a:lnTo>
                    <a:lnTo>
                      <a:pt x="355" y="191"/>
                    </a:lnTo>
                    <a:lnTo>
                      <a:pt x="358" y="194"/>
                    </a:lnTo>
                    <a:lnTo>
                      <a:pt x="361" y="196"/>
                    </a:lnTo>
                    <a:lnTo>
                      <a:pt x="365" y="199"/>
                    </a:lnTo>
                    <a:lnTo>
                      <a:pt x="370" y="203"/>
                    </a:lnTo>
                    <a:lnTo>
                      <a:pt x="374" y="208"/>
                    </a:lnTo>
                    <a:lnTo>
                      <a:pt x="384" y="219"/>
                    </a:lnTo>
                    <a:lnTo>
                      <a:pt x="388" y="224"/>
                    </a:lnTo>
                    <a:lnTo>
                      <a:pt x="392" y="232"/>
                    </a:lnTo>
                    <a:lnTo>
                      <a:pt x="396" y="238"/>
                    </a:lnTo>
                    <a:lnTo>
                      <a:pt x="399" y="246"/>
                    </a:lnTo>
                    <a:lnTo>
                      <a:pt x="400" y="255"/>
                    </a:lnTo>
                    <a:lnTo>
                      <a:pt x="401" y="262"/>
                    </a:lnTo>
                    <a:lnTo>
                      <a:pt x="400" y="271"/>
                    </a:lnTo>
                    <a:lnTo>
                      <a:pt x="398" y="281"/>
                    </a:lnTo>
                    <a:lnTo>
                      <a:pt x="395" y="290"/>
                    </a:lnTo>
                    <a:lnTo>
                      <a:pt x="389" y="299"/>
                    </a:lnTo>
                    <a:lnTo>
                      <a:pt x="383" y="308"/>
                    </a:lnTo>
                    <a:lnTo>
                      <a:pt x="375" y="315"/>
                    </a:lnTo>
                    <a:lnTo>
                      <a:pt x="368" y="321"/>
                    </a:lnTo>
                    <a:lnTo>
                      <a:pt x="361" y="327"/>
                    </a:lnTo>
                    <a:lnTo>
                      <a:pt x="354" y="330"/>
                    </a:lnTo>
                    <a:lnTo>
                      <a:pt x="347" y="333"/>
                    </a:lnTo>
                    <a:lnTo>
                      <a:pt x="339" y="334"/>
                    </a:lnTo>
                    <a:lnTo>
                      <a:pt x="332" y="335"/>
                    </a:lnTo>
                    <a:lnTo>
                      <a:pt x="326" y="335"/>
                    </a:lnTo>
                    <a:lnTo>
                      <a:pt x="318" y="334"/>
                    </a:lnTo>
                    <a:lnTo>
                      <a:pt x="312" y="333"/>
                    </a:lnTo>
                    <a:lnTo>
                      <a:pt x="305" y="331"/>
                    </a:lnTo>
                    <a:lnTo>
                      <a:pt x="291" y="326"/>
                    </a:lnTo>
                    <a:lnTo>
                      <a:pt x="279" y="318"/>
                    </a:lnTo>
                    <a:lnTo>
                      <a:pt x="276" y="317"/>
                    </a:lnTo>
                    <a:lnTo>
                      <a:pt x="271" y="314"/>
                    </a:lnTo>
                    <a:lnTo>
                      <a:pt x="266" y="310"/>
                    </a:lnTo>
                    <a:lnTo>
                      <a:pt x="259" y="306"/>
                    </a:lnTo>
                    <a:lnTo>
                      <a:pt x="252" y="302"/>
                    </a:lnTo>
                    <a:lnTo>
                      <a:pt x="244" y="297"/>
                    </a:lnTo>
                    <a:lnTo>
                      <a:pt x="235" y="292"/>
                    </a:lnTo>
                    <a:lnTo>
                      <a:pt x="227" y="286"/>
                    </a:lnTo>
                    <a:lnTo>
                      <a:pt x="207" y="274"/>
                    </a:lnTo>
                    <a:lnTo>
                      <a:pt x="186" y="262"/>
                    </a:lnTo>
                    <a:lnTo>
                      <a:pt x="143" y="235"/>
                    </a:lnTo>
                    <a:lnTo>
                      <a:pt x="120" y="222"/>
                    </a:lnTo>
                    <a:lnTo>
                      <a:pt x="99" y="209"/>
                    </a:lnTo>
                    <a:lnTo>
                      <a:pt x="80" y="198"/>
                    </a:lnTo>
                    <a:lnTo>
                      <a:pt x="72" y="193"/>
                    </a:lnTo>
                    <a:lnTo>
                      <a:pt x="63" y="187"/>
                    </a:lnTo>
                    <a:lnTo>
                      <a:pt x="55" y="183"/>
                    </a:lnTo>
                    <a:lnTo>
                      <a:pt x="49" y="178"/>
                    </a:lnTo>
                    <a:lnTo>
                      <a:pt x="43" y="175"/>
                    </a:lnTo>
                    <a:lnTo>
                      <a:pt x="38" y="172"/>
                    </a:lnTo>
                    <a:lnTo>
                      <a:pt x="34" y="170"/>
                    </a:lnTo>
                    <a:lnTo>
                      <a:pt x="31" y="167"/>
                    </a:lnTo>
                    <a:lnTo>
                      <a:pt x="29" y="166"/>
                    </a:lnTo>
                    <a:lnTo>
                      <a:pt x="28" y="1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53" name="Freeform 265"/>
              <p:cNvSpPr>
                <a:spLocks/>
              </p:cNvSpPr>
              <p:nvPr/>
            </p:nvSpPr>
            <p:spPr bwMode="auto">
              <a:xfrm>
                <a:off x="862" y="1922"/>
                <a:ext cx="80" cy="67"/>
              </a:xfrm>
              <a:custGeom>
                <a:avLst/>
                <a:gdLst/>
                <a:ahLst/>
                <a:cxnLst>
                  <a:cxn ang="0">
                    <a:pos x="13" y="154"/>
                  </a:cxn>
                  <a:cxn ang="0">
                    <a:pos x="4" y="136"/>
                  </a:cxn>
                  <a:cxn ang="0">
                    <a:pos x="5" y="86"/>
                  </a:cxn>
                  <a:cxn ang="0">
                    <a:pos x="22" y="53"/>
                  </a:cxn>
                  <a:cxn ang="0">
                    <a:pos x="38" y="32"/>
                  </a:cxn>
                  <a:cxn ang="0">
                    <a:pos x="59" y="16"/>
                  </a:cxn>
                  <a:cxn ang="0">
                    <a:pos x="89" y="3"/>
                  </a:cxn>
                  <a:cxn ang="0">
                    <a:pos x="110" y="2"/>
                  </a:cxn>
                  <a:cxn ang="0">
                    <a:pos x="133" y="10"/>
                  </a:cxn>
                  <a:cxn ang="0">
                    <a:pos x="143" y="18"/>
                  </a:cxn>
                  <a:cxn ang="0">
                    <a:pos x="154" y="27"/>
                  </a:cxn>
                  <a:cxn ang="0">
                    <a:pos x="172" y="43"/>
                  </a:cxn>
                  <a:cxn ang="0">
                    <a:pos x="223" y="86"/>
                  </a:cxn>
                  <a:cxn ang="0">
                    <a:pos x="325" y="168"/>
                  </a:cxn>
                  <a:cxn ang="0">
                    <a:pos x="343" y="184"/>
                  </a:cxn>
                  <a:cxn ang="0">
                    <a:pos x="355" y="194"/>
                  </a:cxn>
                  <a:cxn ang="0">
                    <a:pos x="365" y="200"/>
                  </a:cxn>
                  <a:cxn ang="0">
                    <a:pos x="383" y="220"/>
                  </a:cxn>
                  <a:cxn ang="0">
                    <a:pos x="398" y="248"/>
                  </a:cxn>
                  <a:cxn ang="0">
                    <a:pos x="399" y="272"/>
                  </a:cxn>
                  <a:cxn ang="0">
                    <a:pos x="388" y="299"/>
                  </a:cxn>
                  <a:cxn ang="0">
                    <a:pos x="375" y="316"/>
                  </a:cxn>
                  <a:cxn ang="0">
                    <a:pos x="347" y="333"/>
                  </a:cxn>
                  <a:cxn ang="0">
                    <a:pos x="326" y="335"/>
                  </a:cxn>
                  <a:cxn ang="0">
                    <a:pos x="305" y="331"/>
                  </a:cxn>
                  <a:cxn ang="0">
                    <a:pos x="271" y="313"/>
                  </a:cxn>
                  <a:cxn ang="0">
                    <a:pos x="245" y="297"/>
                  </a:cxn>
                  <a:cxn ang="0">
                    <a:pos x="186" y="262"/>
                  </a:cxn>
                  <a:cxn ang="0">
                    <a:pos x="80" y="198"/>
                  </a:cxn>
                  <a:cxn ang="0">
                    <a:pos x="49" y="179"/>
                  </a:cxn>
                  <a:cxn ang="0">
                    <a:pos x="31" y="168"/>
                  </a:cxn>
                  <a:cxn ang="0">
                    <a:pos x="29" y="168"/>
                  </a:cxn>
                  <a:cxn ang="0">
                    <a:pos x="42" y="177"/>
                  </a:cxn>
                  <a:cxn ang="0">
                    <a:pos x="71" y="195"/>
                  </a:cxn>
                  <a:cxn ang="0">
                    <a:pos x="142" y="237"/>
                  </a:cxn>
                  <a:cxn ang="0">
                    <a:pos x="235" y="294"/>
                  </a:cxn>
                  <a:cxn ang="0">
                    <a:pos x="265" y="312"/>
                  </a:cxn>
                  <a:cxn ang="0">
                    <a:pos x="291" y="328"/>
                  </a:cxn>
                  <a:cxn ang="0">
                    <a:pos x="318" y="336"/>
                  </a:cxn>
                  <a:cxn ang="0">
                    <a:pos x="347" y="334"/>
                  </a:cxn>
                  <a:cxn ang="0">
                    <a:pos x="368" y="323"/>
                  </a:cxn>
                  <a:cxn ang="0">
                    <a:pos x="383" y="309"/>
                  </a:cxn>
                  <a:cxn ang="0">
                    <a:pos x="399" y="282"/>
                  </a:cxn>
                  <a:cxn ang="0">
                    <a:pos x="399" y="247"/>
                  </a:cxn>
                  <a:cxn ang="0">
                    <a:pos x="389" y="225"/>
                  </a:cxn>
                  <a:cxn ang="0">
                    <a:pos x="370" y="203"/>
                  </a:cxn>
                  <a:cxn ang="0">
                    <a:pos x="359" y="194"/>
                  </a:cxn>
                  <a:cxn ang="0">
                    <a:pos x="349" y="187"/>
                  </a:cxn>
                  <a:cxn ang="0">
                    <a:pos x="332" y="173"/>
                  </a:cxn>
                  <a:cxn ang="0">
                    <a:pos x="244" y="100"/>
                  </a:cxn>
                  <a:cxn ang="0">
                    <a:pos x="181" y="47"/>
                  </a:cxn>
                  <a:cxn ang="0">
                    <a:pos x="155" y="26"/>
                  </a:cxn>
                  <a:cxn ang="0">
                    <a:pos x="146" y="19"/>
                  </a:cxn>
                  <a:cxn ang="0">
                    <a:pos x="142" y="15"/>
                  </a:cxn>
                  <a:cxn ang="0">
                    <a:pos x="115" y="1"/>
                  </a:cxn>
                  <a:cxn ang="0">
                    <a:pos x="89" y="2"/>
                  </a:cxn>
                  <a:cxn ang="0">
                    <a:pos x="65" y="10"/>
                  </a:cxn>
                  <a:cxn ang="0">
                    <a:pos x="38" y="30"/>
                  </a:cxn>
                  <a:cxn ang="0">
                    <a:pos x="25" y="44"/>
                  </a:cxn>
                  <a:cxn ang="0">
                    <a:pos x="4" y="86"/>
                  </a:cxn>
                  <a:cxn ang="0">
                    <a:pos x="0" y="125"/>
                  </a:cxn>
                  <a:cxn ang="0">
                    <a:pos x="12" y="155"/>
                  </a:cxn>
                  <a:cxn ang="0">
                    <a:pos x="28" y="168"/>
                  </a:cxn>
                </a:cxnLst>
                <a:rect l="0" t="0" r="r" b="b"/>
                <a:pathLst>
                  <a:path w="402" h="337">
                    <a:moveTo>
                      <a:pt x="29" y="166"/>
                    </a:moveTo>
                    <a:lnTo>
                      <a:pt x="21" y="161"/>
                    </a:lnTo>
                    <a:lnTo>
                      <a:pt x="21" y="162"/>
                    </a:lnTo>
                    <a:lnTo>
                      <a:pt x="13" y="154"/>
                    </a:lnTo>
                    <a:lnTo>
                      <a:pt x="14" y="154"/>
                    </a:lnTo>
                    <a:lnTo>
                      <a:pt x="9" y="146"/>
                    </a:lnTo>
                    <a:lnTo>
                      <a:pt x="4" y="136"/>
                    </a:lnTo>
                    <a:lnTo>
                      <a:pt x="4" y="136"/>
                    </a:lnTo>
                    <a:lnTo>
                      <a:pt x="2" y="125"/>
                    </a:lnTo>
                    <a:lnTo>
                      <a:pt x="1" y="113"/>
                    </a:lnTo>
                    <a:lnTo>
                      <a:pt x="2" y="100"/>
                    </a:lnTo>
                    <a:lnTo>
                      <a:pt x="5" y="86"/>
                    </a:lnTo>
                    <a:lnTo>
                      <a:pt x="5" y="87"/>
                    </a:lnTo>
                    <a:lnTo>
                      <a:pt x="9" y="78"/>
                    </a:lnTo>
                    <a:lnTo>
                      <a:pt x="12" y="69"/>
                    </a:lnTo>
                    <a:lnTo>
                      <a:pt x="22" y="53"/>
                    </a:lnTo>
                    <a:lnTo>
                      <a:pt x="27" y="45"/>
                    </a:lnTo>
                    <a:lnTo>
                      <a:pt x="33" y="39"/>
                    </a:lnTo>
                    <a:lnTo>
                      <a:pt x="33" y="39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45" y="27"/>
                    </a:lnTo>
                    <a:lnTo>
                      <a:pt x="52" y="20"/>
                    </a:lnTo>
                    <a:lnTo>
                      <a:pt x="59" y="16"/>
                    </a:lnTo>
                    <a:lnTo>
                      <a:pt x="66" y="12"/>
                    </a:lnTo>
                    <a:lnTo>
                      <a:pt x="74" y="8"/>
                    </a:lnTo>
                    <a:lnTo>
                      <a:pt x="82" y="5"/>
                    </a:lnTo>
                    <a:lnTo>
                      <a:pt x="89" y="3"/>
                    </a:lnTo>
                    <a:lnTo>
                      <a:pt x="89" y="3"/>
                    </a:lnTo>
                    <a:lnTo>
                      <a:pt x="97" y="2"/>
                    </a:lnTo>
                    <a:lnTo>
                      <a:pt x="104" y="2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4" y="3"/>
                    </a:lnTo>
                    <a:lnTo>
                      <a:pt x="124" y="5"/>
                    </a:lnTo>
                    <a:lnTo>
                      <a:pt x="133" y="10"/>
                    </a:lnTo>
                    <a:lnTo>
                      <a:pt x="140" y="17"/>
                    </a:lnTo>
                    <a:lnTo>
                      <a:pt x="140" y="16"/>
                    </a:lnTo>
                    <a:lnTo>
                      <a:pt x="143" y="18"/>
                    </a:lnTo>
                    <a:lnTo>
                      <a:pt x="143" y="18"/>
                    </a:lnTo>
                    <a:lnTo>
                      <a:pt x="146" y="20"/>
                    </a:lnTo>
                    <a:lnTo>
                      <a:pt x="149" y="24"/>
                    </a:lnTo>
                    <a:lnTo>
                      <a:pt x="149" y="24"/>
                    </a:lnTo>
                    <a:lnTo>
                      <a:pt x="154" y="27"/>
                    </a:lnTo>
                    <a:lnTo>
                      <a:pt x="154" y="28"/>
                    </a:lnTo>
                    <a:lnTo>
                      <a:pt x="159" y="32"/>
                    </a:lnTo>
                    <a:lnTo>
                      <a:pt x="166" y="38"/>
                    </a:lnTo>
                    <a:lnTo>
                      <a:pt x="172" y="43"/>
                    </a:lnTo>
                    <a:lnTo>
                      <a:pt x="180" y="50"/>
                    </a:lnTo>
                    <a:lnTo>
                      <a:pt x="187" y="56"/>
                    </a:lnTo>
                    <a:lnTo>
                      <a:pt x="205" y="69"/>
                    </a:lnTo>
                    <a:lnTo>
                      <a:pt x="223" y="86"/>
                    </a:lnTo>
                    <a:lnTo>
                      <a:pt x="243" y="102"/>
                    </a:lnTo>
                    <a:lnTo>
                      <a:pt x="300" y="148"/>
                    </a:lnTo>
                    <a:lnTo>
                      <a:pt x="317" y="162"/>
                    </a:lnTo>
                    <a:lnTo>
                      <a:pt x="325" y="168"/>
                    </a:lnTo>
                    <a:lnTo>
                      <a:pt x="331" y="174"/>
                    </a:lnTo>
                    <a:lnTo>
                      <a:pt x="338" y="179"/>
                    </a:lnTo>
                    <a:lnTo>
                      <a:pt x="343" y="184"/>
                    </a:lnTo>
                    <a:lnTo>
                      <a:pt x="343" y="184"/>
                    </a:lnTo>
                    <a:lnTo>
                      <a:pt x="348" y="188"/>
                    </a:lnTo>
                    <a:lnTo>
                      <a:pt x="348" y="188"/>
                    </a:lnTo>
                    <a:lnTo>
                      <a:pt x="352" y="191"/>
                    </a:lnTo>
                    <a:lnTo>
                      <a:pt x="355" y="194"/>
                    </a:lnTo>
                    <a:lnTo>
                      <a:pt x="358" y="195"/>
                    </a:lnTo>
                    <a:lnTo>
                      <a:pt x="361" y="198"/>
                    </a:lnTo>
                    <a:lnTo>
                      <a:pt x="365" y="201"/>
                    </a:lnTo>
                    <a:lnTo>
                      <a:pt x="365" y="200"/>
                    </a:lnTo>
                    <a:lnTo>
                      <a:pt x="368" y="204"/>
                    </a:lnTo>
                    <a:lnTo>
                      <a:pt x="374" y="209"/>
                    </a:lnTo>
                    <a:lnTo>
                      <a:pt x="384" y="220"/>
                    </a:lnTo>
                    <a:lnTo>
                      <a:pt x="383" y="220"/>
                    </a:lnTo>
                    <a:lnTo>
                      <a:pt x="387" y="226"/>
                    </a:lnTo>
                    <a:lnTo>
                      <a:pt x="391" y="233"/>
                    </a:lnTo>
                    <a:lnTo>
                      <a:pt x="395" y="240"/>
                    </a:lnTo>
                    <a:lnTo>
                      <a:pt x="398" y="248"/>
                    </a:lnTo>
                    <a:lnTo>
                      <a:pt x="398" y="247"/>
                    </a:lnTo>
                    <a:lnTo>
                      <a:pt x="399" y="256"/>
                    </a:lnTo>
                    <a:lnTo>
                      <a:pt x="400" y="263"/>
                    </a:lnTo>
                    <a:lnTo>
                      <a:pt x="399" y="272"/>
                    </a:lnTo>
                    <a:lnTo>
                      <a:pt x="398" y="282"/>
                    </a:lnTo>
                    <a:lnTo>
                      <a:pt x="398" y="281"/>
                    </a:lnTo>
                    <a:lnTo>
                      <a:pt x="393" y="291"/>
                    </a:lnTo>
                    <a:lnTo>
                      <a:pt x="388" y="299"/>
                    </a:lnTo>
                    <a:lnTo>
                      <a:pt x="381" y="308"/>
                    </a:lnTo>
                    <a:lnTo>
                      <a:pt x="381" y="308"/>
                    </a:lnTo>
                    <a:lnTo>
                      <a:pt x="375" y="316"/>
                    </a:lnTo>
                    <a:lnTo>
                      <a:pt x="375" y="316"/>
                    </a:lnTo>
                    <a:lnTo>
                      <a:pt x="367" y="321"/>
                    </a:lnTo>
                    <a:lnTo>
                      <a:pt x="361" y="327"/>
                    </a:lnTo>
                    <a:lnTo>
                      <a:pt x="353" y="330"/>
                    </a:lnTo>
                    <a:lnTo>
                      <a:pt x="347" y="333"/>
                    </a:lnTo>
                    <a:lnTo>
                      <a:pt x="347" y="333"/>
                    </a:lnTo>
                    <a:lnTo>
                      <a:pt x="339" y="334"/>
                    </a:lnTo>
                    <a:lnTo>
                      <a:pt x="332" y="335"/>
                    </a:lnTo>
                    <a:lnTo>
                      <a:pt x="326" y="335"/>
                    </a:lnTo>
                    <a:lnTo>
                      <a:pt x="318" y="334"/>
                    </a:lnTo>
                    <a:lnTo>
                      <a:pt x="312" y="333"/>
                    </a:lnTo>
                    <a:lnTo>
                      <a:pt x="312" y="333"/>
                    </a:lnTo>
                    <a:lnTo>
                      <a:pt x="305" y="331"/>
                    </a:lnTo>
                    <a:lnTo>
                      <a:pt x="292" y="325"/>
                    </a:lnTo>
                    <a:lnTo>
                      <a:pt x="279" y="319"/>
                    </a:lnTo>
                    <a:lnTo>
                      <a:pt x="276" y="317"/>
                    </a:lnTo>
                    <a:lnTo>
                      <a:pt x="271" y="313"/>
                    </a:lnTo>
                    <a:lnTo>
                      <a:pt x="266" y="310"/>
                    </a:lnTo>
                    <a:lnTo>
                      <a:pt x="259" y="307"/>
                    </a:lnTo>
                    <a:lnTo>
                      <a:pt x="253" y="303"/>
                    </a:lnTo>
                    <a:lnTo>
                      <a:pt x="245" y="297"/>
                    </a:lnTo>
                    <a:lnTo>
                      <a:pt x="236" y="292"/>
                    </a:lnTo>
                    <a:lnTo>
                      <a:pt x="227" y="286"/>
                    </a:lnTo>
                    <a:lnTo>
                      <a:pt x="207" y="274"/>
                    </a:lnTo>
                    <a:lnTo>
                      <a:pt x="186" y="262"/>
                    </a:lnTo>
                    <a:lnTo>
                      <a:pt x="143" y="235"/>
                    </a:lnTo>
                    <a:lnTo>
                      <a:pt x="121" y="222"/>
                    </a:lnTo>
                    <a:lnTo>
                      <a:pt x="100" y="210"/>
                    </a:lnTo>
                    <a:lnTo>
                      <a:pt x="80" y="198"/>
                    </a:lnTo>
                    <a:lnTo>
                      <a:pt x="72" y="192"/>
                    </a:lnTo>
                    <a:lnTo>
                      <a:pt x="64" y="188"/>
                    </a:lnTo>
                    <a:lnTo>
                      <a:pt x="56" y="183"/>
                    </a:lnTo>
                    <a:lnTo>
                      <a:pt x="49" y="179"/>
                    </a:lnTo>
                    <a:lnTo>
                      <a:pt x="43" y="175"/>
                    </a:lnTo>
                    <a:lnTo>
                      <a:pt x="38" y="172"/>
                    </a:lnTo>
                    <a:lnTo>
                      <a:pt x="35" y="170"/>
                    </a:lnTo>
                    <a:lnTo>
                      <a:pt x="31" y="168"/>
                    </a:lnTo>
                    <a:lnTo>
                      <a:pt x="29" y="167"/>
                    </a:lnTo>
                    <a:lnTo>
                      <a:pt x="29" y="166"/>
                    </a:lnTo>
                    <a:lnTo>
                      <a:pt x="28" y="168"/>
                    </a:lnTo>
                    <a:lnTo>
                      <a:pt x="29" y="168"/>
                    </a:lnTo>
                    <a:lnTo>
                      <a:pt x="30" y="170"/>
                    </a:lnTo>
                    <a:lnTo>
                      <a:pt x="34" y="172"/>
                    </a:lnTo>
                    <a:lnTo>
                      <a:pt x="38" y="174"/>
                    </a:lnTo>
                    <a:lnTo>
                      <a:pt x="42" y="177"/>
                    </a:lnTo>
                    <a:lnTo>
                      <a:pt x="48" y="180"/>
                    </a:lnTo>
                    <a:lnTo>
                      <a:pt x="55" y="185"/>
                    </a:lnTo>
                    <a:lnTo>
                      <a:pt x="63" y="189"/>
                    </a:lnTo>
                    <a:lnTo>
                      <a:pt x="71" y="195"/>
                    </a:lnTo>
                    <a:lnTo>
                      <a:pt x="79" y="200"/>
                    </a:lnTo>
                    <a:lnTo>
                      <a:pt x="99" y="211"/>
                    </a:lnTo>
                    <a:lnTo>
                      <a:pt x="120" y="223"/>
                    </a:lnTo>
                    <a:lnTo>
                      <a:pt x="142" y="237"/>
                    </a:lnTo>
                    <a:lnTo>
                      <a:pt x="185" y="263"/>
                    </a:lnTo>
                    <a:lnTo>
                      <a:pt x="207" y="276"/>
                    </a:lnTo>
                    <a:lnTo>
                      <a:pt x="227" y="288"/>
                    </a:lnTo>
                    <a:lnTo>
                      <a:pt x="235" y="294"/>
                    </a:lnTo>
                    <a:lnTo>
                      <a:pt x="244" y="299"/>
                    </a:lnTo>
                    <a:lnTo>
                      <a:pt x="252" y="304"/>
                    </a:lnTo>
                    <a:lnTo>
                      <a:pt x="258" y="308"/>
                    </a:lnTo>
                    <a:lnTo>
                      <a:pt x="265" y="312"/>
                    </a:lnTo>
                    <a:lnTo>
                      <a:pt x="270" y="316"/>
                    </a:lnTo>
                    <a:lnTo>
                      <a:pt x="276" y="318"/>
                    </a:lnTo>
                    <a:lnTo>
                      <a:pt x="279" y="320"/>
                    </a:lnTo>
                    <a:lnTo>
                      <a:pt x="291" y="328"/>
                    </a:lnTo>
                    <a:lnTo>
                      <a:pt x="304" y="333"/>
                    </a:lnTo>
                    <a:lnTo>
                      <a:pt x="311" y="334"/>
                    </a:lnTo>
                    <a:lnTo>
                      <a:pt x="312" y="334"/>
                    </a:lnTo>
                    <a:lnTo>
                      <a:pt x="318" y="336"/>
                    </a:lnTo>
                    <a:lnTo>
                      <a:pt x="326" y="337"/>
                    </a:lnTo>
                    <a:lnTo>
                      <a:pt x="332" y="337"/>
                    </a:lnTo>
                    <a:lnTo>
                      <a:pt x="339" y="336"/>
                    </a:lnTo>
                    <a:lnTo>
                      <a:pt x="347" y="334"/>
                    </a:lnTo>
                    <a:lnTo>
                      <a:pt x="348" y="334"/>
                    </a:lnTo>
                    <a:lnTo>
                      <a:pt x="354" y="332"/>
                    </a:lnTo>
                    <a:lnTo>
                      <a:pt x="362" y="328"/>
                    </a:lnTo>
                    <a:lnTo>
                      <a:pt x="368" y="323"/>
                    </a:lnTo>
                    <a:lnTo>
                      <a:pt x="375" y="317"/>
                    </a:lnTo>
                    <a:lnTo>
                      <a:pt x="375" y="317"/>
                    </a:lnTo>
                    <a:lnTo>
                      <a:pt x="383" y="309"/>
                    </a:lnTo>
                    <a:lnTo>
                      <a:pt x="383" y="309"/>
                    </a:lnTo>
                    <a:lnTo>
                      <a:pt x="389" y="300"/>
                    </a:lnTo>
                    <a:lnTo>
                      <a:pt x="396" y="291"/>
                    </a:lnTo>
                    <a:lnTo>
                      <a:pt x="399" y="282"/>
                    </a:lnTo>
                    <a:lnTo>
                      <a:pt x="399" y="282"/>
                    </a:lnTo>
                    <a:lnTo>
                      <a:pt x="401" y="272"/>
                    </a:lnTo>
                    <a:lnTo>
                      <a:pt x="402" y="263"/>
                    </a:lnTo>
                    <a:lnTo>
                      <a:pt x="401" y="256"/>
                    </a:lnTo>
                    <a:lnTo>
                      <a:pt x="399" y="247"/>
                    </a:lnTo>
                    <a:lnTo>
                      <a:pt x="399" y="247"/>
                    </a:lnTo>
                    <a:lnTo>
                      <a:pt x="397" y="239"/>
                    </a:lnTo>
                    <a:lnTo>
                      <a:pt x="393" y="232"/>
                    </a:lnTo>
                    <a:lnTo>
                      <a:pt x="389" y="225"/>
                    </a:lnTo>
                    <a:lnTo>
                      <a:pt x="385" y="219"/>
                    </a:lnTo>
                    <a:lnTo>
                      <a:pt x="384" y="219"/>
                    </a:lnTo>
                    <a:lnTo>
                      <a:pt x="375" y="208"/>
                    </a:lnTo>
                    <a:lnTo>
                      <a:pt x="370" y="203"/>
                    </a:lnTo>
                    <a:lnTo>
                      <a:pt x="365" y="200"/>
                    </a:lnTo>
                    <a:lnTo>
                      <a:pt x="365" y="199"/>
                    </a:lnTo>
                    <a:lnTo>
                      <a:pt x="362" y="196"/>
                    </a:lnTo>
                    <a:lnTo>
                      <a:pt x="359" y="194"/>
                    </a:lnTo>
                    <a:lnTo>
                      <a:pt x="356" y="191"/>
                    </a:lnTo>
                    <a:lnTo>
                      <a:pt x="353" y="189"/>
                    </a:lnTo>
                    <a:lnTo>
                      <a:pt x="349" y="186"/>
                    </a:lnTo>
                    <a:lnTo>
                      <a:pt x="349" y="187"/>
                    </a:lnTo>
                    <a:lnTo>
                      <a:pt x="344" y="183"/>
                    </a:lnTo>
                    <a:lnTo>
                      <a:pt x="344" y="183"/>
                    </a:lnTo>
                    <a:lnTo>
                      <a:pt x="339" y="177"/>
                    </a:lnTo>
                    <a:lnTo>
                      <a:pt x="332" y="173"/>
                    </a:lnTo>
                    <a:lnTo>
                      <a:pt x="326" y="167"/>
                    </a:lnTo>
                    <a:lnTo>
                      <a:pt x="317" y="161"/>
                    </a:lnTo>
                    <a:lnTo>
                      <a:pt x="301" y="147"/>
                    </a:lnTo>
                    <a:lnTo>
                      <a:pt x="244" y="100"/>
                    </a:lnTo>
                    <a:lnTo>
                      <a:pt x="224" y="83"/>
                    </a:lnTo>
                    <a:lnTo>
                      <a:pt x="206" y="68"/>
                    </a:lnTo>
                    <a:lnTo>
                      <a:pt x="188" y="54"/>
                    </a:lnTo>
                    <a:lnTo>
                      <a:pt x="181" y="47"/>
                    </a:lnTo>
                    <a:lnTo>
                      <a:pt x="173" y="41"/>
                    </a:lnTo>
                    <a:lnTo>
                      <a:pt x="167" y="35"/>
                    </a:lnTo>
                    <a:lnTo>
                      <a:pt x="160" y="30"/>
                    </a:lnTo>
                    <a:lnTo>
                      <a:pt x="155" y="26"/>
                    </a:lnTo>
                    <a:lnTo>
                      <a:pt x="155" y="27"/>
                    </a:lnTo>
                    <a:lnTo>
                      <a:pt x="150" y="22"/>
                    </a:lnTo>
                    <a:lnTo>
                      <a:pt x="150" y="21"/>
                    </a:lnTo>
                    <a:lnTo>
                      <a:pt x="146" y="19"/>
                    </a:lnTo>
                    <a:lnTo>
                      <a:pt x="144" y="17"/>
                    </a:lnTo>
                    <a:lnTo>
                      <a:pt x="144" y="17"/>
                    </a:lnTo>
                    <a:lnTo>
                      <a:pt x="142" y="15"/>
                    </a:lnTo>
                    <a:lnTo>
                      <a:pt x="142" y="15"/>
                    </a:lnTo>
                    <a:lnTo>
                      <a:pt x="134" y="8"/>
                    </a:lnTo>
                    <a:lnTo>
                      <a:pt x="125" y="4"/>
                    </a:lnTo>
                    <a:lnTo>
                      <a:pt x="115" y="1"/>
                    </a:lnTo>
                    <a:lnTo>
                      <a:pt x="115" y="1"/>
                    </a:lnTo>
                    <a:lnTo>
                      <a:pt x="110" y="0"/>
                    </a:lnTo>
                    <a:lnTo>
                      <a:pt x="104" y="0"/>
                    </a:lnTo>
                    <a:lnTo>
                      <a:pt x="97" y="0"/>
                    </a:lnTo>
                    <a:lnTo>
                      <a:pt x="89" y="2"/>
                    </a:lnTo>
                    <a:lnTo>
                      <a:pt x="88" y="2"/>
                    </a:lnTo>
                    <a:lnTo>
                      <a:pt x="80" y="3"/>
                    </a:lnTo>
                    <a:lnTo>
                      <a:pt x="73" y="6"/>
                    </a:lnTo>
                    <a:lnTo>
                      <a:pt x="65" y="10"/>
                    </a:lnTo>
                    <a:lnTo>
                      <a:pt x="59" y="14"/>
                    </a:lnTo>
                    <a:lnTo>
                      <a:pt x="51" y="19"/>
                    </a:lnTo>
                    <a:lnTo>
                      <a:pt x="45" y="25"/>
                    </a:lnTo>
                    <a:lnTo>
                      <a:pt x="38" y="30"/>
                    </a:lnTo>
                    <a:lnTo>
                      <a:pt x="38" y="31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25" y="44"/>
                    </a:lnTo>
                    <a:lnTo>
                      <a:pt x="19" y="53"/>
                    </a:lnTo>
                    <a:lnTo>
                      <a:pt x="11" y="68"/>
                    </a:lnTo>
                    <a:lnTo>
                      <a:pt x="7" y="77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1" y="100"/>
                    </a:lnTo>
                    <a:lnTo>
                      <a:pt x="0" y="113"/>
                    </a:lnTo>
                    <a:lnTo>
                      <a:pt x="0" y="125"/>
                    </a:lnTo>
                    <a:lnTo>
                      <a:pt x="2" y="136"/>
                    </a:lnTo>
                    <a:lnTo>
                      <a:pt x="2" y="137"/>
                    </a:lnTo>
                    <a:lnTo>
                      <a:pt x="6" y="147"/>
                    </a:lnTo>
                    <a:lnTo>
                      <a:pt x="12" y="155"/>
                    </a:lnTo>
                    <a:lnTo>
                      <a:pt x="12" y="155"/>
                    </a:lnTo>
                    <a:lnTo>
                      <a:pt x="19" y="162"/>
                    </a:lnTo>
                    <a:lnTo>
                      <a:pt x="19" y="163"/>
                    </a:lnTo>
                    <a:lnTo>
                      <a:pt x="28" y="168"/>
                    </a:lnTo>
                    <a:lnTo>
                      <a:pt x="29" y="166"/>
                    </a:lnTo>
                    <a:close/>
                  </a:path>
                </a:pathLst>
              </a:custGeom>
              <a:solidFill>
                <a:srgbClr val="009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54" name="Freeform 266"/>
              <p:cNvSpPr>
                <a:spLocks/>
              </p:cNvSpPr>
              <p:nvPr/>
            </p:nvSpPr>
            <p:spPr bwMode="auto">
              <a:xfrm>
                <a:off x="928" y="1972"/>
                <a:ext cx="175" cy="135"/>
              </a:xfrm>
              <a:custGeom>
                <a:avLst/>
                <a:gdLst/>
                <a:ahLst/>
                <a:cxnLst>
                  <a:cxn ang="0">
                    <a:pos x="11" y="64"/>
                  </a:cxn>
                  <a:cxn ang="0">
                    <a:pos x="8" y="61"/>
                  </a:cxn>
                  <a:cxn ang="0">
                    <a:pos x="5" y="59"/>
                  </a:cxn>
                  <a:cxn ang="0">
                    <a:pos x="3" y="56"/>
                  </a:cxn>
                  <a:cxn ang="0">
                    <a:pos x="2" y="53"/>
                  </a:cxn>
                  <a:cxn ang="0">
                    <a:pos x="0" y="48"/>
                  </a:cxn>
                  <a:cxn ang="0">
                    <a:pos x="0" y="44"/>
                  </a:cxn>
                  <a:cxn ang="0">
                    <a:pos x="0" y="38"/>
                  </a:cxn>
                  <a:cxn ang="0">
                    <a:pos x="2" y="33"/>
                  </a:cxn>
                  <a:cxn ang="0">
                    <a:pos x="4" y="26"/>
                  </a:cxn>
                  <a:cxn ang="0">
                    <a:pos x="8" y="20"/>
                  </a:cxn>
                  <a:cxn ang="0">
                    <a:pos x="12" y="16"/>
                  </a:cxn>
                  <a:cxn ang="0">
                    <a:pos x="17" y="10"/>
                  </a:cxn>
                  <a:cxn ang="0">
                    <a:pos x="22" y="6"/>
                  </a:cxn>
                  <a:cxn ang="0">
                    <a:pos x="28" y="4"/>
                  </a:cxn>
                  <a:cxn ang="0">
                    <a:pos x="33" y="1"/>
                  </a:cxn>
                  <a:cxn ang="0">
                    <a:pos x="40" y="0"/>
                  </a:cxn>
                  <a:cxn ang="0">
                    <a:pos x="45" y="1"/>
                  </a:cxn>
                  <a:cxn ang="0">
                    <a:pos x="49" y="4"/>
                  </a:cxn>
                  <a:cxn ang="0">
                    <a:pos x="53" y="7"/>
                  </a:cxn>
                  <a:cxn ang="0">
                    <a:pos x="56" y="10"/>
                  </a:cxn>
                  <a:cxn ang="0">
                    <a:pos x="805" y="545"/>
                  </a:cxn>
                  <a:cxn ang="0">
                    <a:pos x="872" y="675"/>
                  </a:cxn>
                  <a:cxn ang="0">
                    <a:pos x="11" y="64"/>
                  </a:cxn>
                </a:cxnLst>
                <a:rect l="0" t="0" r="r" b="b"/>
                <a:pathLst>
                  <a:path w="872" h="675">
                    <a:moveTo>
                      <a:pt x="11" y="64"/>
                    </a:moveTo>
                    <a:lnTo>
                      <a:pt x="8" y="61"/>
                    </a:lnTo>
                    <a:lnTo>
                      <a:pt x="5" y="59"/>
                    </a:lnTo>
                    <a:lnTo>
                      <a:pt x="3" y="56"/>
                    </a:lnTo>
                    <a:lnTo>
                      <a:pt x="2" y="53"/>
                    </a:lnTo>
                    <a:lnTo>
                      <a:pt x="0" y="48"/>
                    </a:lnTo>
                    <a:lnTo>
                      <a:pt x="0" y="44"/>
                    </a:lnTo>
                    <a:lnTo>
                      <a:pt x="0" y="38"/>
                    </a:lnTo>
                    <a:lnTo>
                      <a:pt x="2" y="33"/>
                    </a:lnTo>
                    <a:lnTo>
                      <a:pt x="4" y="26"/>
                    </a:lnTo>
                    <a:lnTo>
                      <a:pt x="8" y="20"/>
                    </a:lnTo>
                    <a:lnTo>
                      <a:pt x="12" y="16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8" y="4"/>
                    </a:lnTo>
                    <a:lnTo>
                      <a:pt x="33" y="1"/>
                    </a:lnTo>
                    <a:lnTo>
                      <a:pt x="40" y="0"/>
                    </a:lnTo>
                    <a:lnTo>
                      <a:pt x="45" y="1"/>
                    </a:lnTo>
                    <a:lnTo>
                      <a:pt x="49" y="4"/>
                    </a:lnTo>
                    <a:lnTo>
                      <a:pt x="53" y="7"/>
                    </a:lnTo>
                    <a:lnTo>
                      <a:pt x="56" y="10"/>
                    </a:lnTo>
                    <a:lnTo>
                      <a:pt x="805" y="545"/>
                    </a:lnTo>
                    <a:lnTo>
                      <a:pt x="872" y="675"/>
                    </a:lnTo>
                    <a:lnTo>
                      <a:pt x="11" y="64"/>
                    </a:lnTo>
                    <a:close/>
                  </a:path>
                </a:pathLst>
              </a:custGeom>
              <a:solidFill>
                <a:srgbClr val="C5E2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55" name="Freeform 267"/>
              <p:cNvSpPr>
                <a:spLocks/>
              </p:cNvSpPr>
              <p:nvPr/>
            </p:nvSpPr>
            <p:spPr bwMode="auto">
              <a:xfrm>
                <a:off x="928" y="1972"/>
                <a:ext cx="175" cy="135"/>
              </a:xfrm>
              <a:custGeom>
                <a:avLst/>
                <a:gdLst/>
                <a:ahLst/>
                <a:cxnLst>
                  <a:cxn ang="0">
                    <a:pos x="9" y="61"/>
                  </a:cxn>
                  <a:cxn ang="0">
                    <a:pos x="7" y="59"/>
                  </a:cxn>
                  <a:cxn ang="0">
                    <a:pos x="4" y="52"/>
                  </a:cxn>
                  <a:cxn ang="0">
                    <a:pos x="3" y="48"/>
                  </a:cxn>
                  <a:cxn ang="0">
                    <a:pos x="3" y="38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13" y="16"/>
                  </a:cxn>
                  <a:cxn ang="0">
                    <a:pos x="19" y="11"/>
                  </a:cxn>
                  <a:cxn ang="0">
                    <a:pos x="29" y="4"/>
                  </a:cxn>
                  <a:cxn ang="0">
                    <a:pos x="34" y="2"/>
                  </a:cxn>
                  <a:cxn ang="0">
                    <a:pos x="46" y="2"/>
                  </a:cxn>
                  <a:cxn ang="0">
                    <a:pos x="49" y="4"/>
                  </a:cxn>
                  <a:cxn ang="0">
                    <a:pos x="54" y="7"/>
                  </a:cxn>
                  <a:cxn ang="0">
                    <a:pos x="56" y="10"/>
                  </a:cxn>
                  <a:cxn ang="0">
                    <a:pos x="806" y="546"/>
                  </a:cxn>
                  <a:cxn ang="0">
                    <a:pos x="872" y="675"/>
                  </a:cxn>
                  <a:cxn ang="0">
                    <a:pos x="12" y="64"/>
                  </a:cxn>
                  <a:cxn ang="0">
                    <a:pos x="873" y="676"/>
                  </a:cxn>
                  <a:cxn ang="0">
                    <a:pos x="873" y="676"/>
                  </a:cxn>
                  <a:cxn ang="0">
                    <a:pos x="874" y="675"/>
                  </a:cxn>
                  <a:cxn ang="0">
                    <a:pos x="874" y="675"/>
                  </a:cxn>
                  <a:cxn ang="0">
                    <a:pos x="806" y="545"/>
                  </a:cxn>
                  <a:cxn ang="0">
                    <a:pos x="58" y="10"/>
                  </a:cxn>
                  <a:cxn ang="0">
                    <a:pos x="55" y="6"/>
                  </a:cxn>
                  <a:cxn ang="0">
                    <a:pos x="50" y="2"/>
                  </a:cxn>
                  <a:cxn ang="0">
                    <a:pos x="46" y="0"/>
                  </a:cxn>
                  <a:cxn ang="0">
                    <a:pos x="34" y="0"/>
                  </a:cxn>
                  <a:cxn ang="0">
                    <a:pos x="29" y="2"/>
                  </a:cxn>
                  <a:cxn ang="0">
                    <a:pos x="18" y="9"/>
                  </a:cxn>
                  <a:cxn ang="0">
                    <a:pos x="12" y="14"/>
                  </a:cxn>
                  <a:cxn ang="0">
                    <a:pos x="8" y="20"/>
                  </a:cxn>
                  <a:cxn ang="0">
                    <a:pos x="1" y="33"/>
                  </a:cxn>
                  <a:cxn ang="0">
                    <a:pos x="0" y="38"/>
                  </a:cxn>
                  <a:cxn ang="0">
                    <a:pos x="0" y="48"/>
                  </a:cxn>
                  <a:cxn ang="0">
                    <a:pos x="1" y="53"/>
                  </a:cxn>
                  <a:cxn ang="0">
                    <a:pos x="5" y="59"/>
                  </a:cxn>
                  <a:cxn ang="0">
                    <a:pos x="8" y="62"/>
                  </a:cxn>
                  <a:cxn ang="0">
                    <a:pos x="12" y="64"/>
                  </a:cxn>
                </a:cxnLst>
                <a:rect l="0" t="0" r="r" b="b"/>
                <a:pathLst>
                  <a:path w="874" h="676">
                    <a:moveTo>
                      <a:pt x="12" y="64"/>
                    </a:moveTo>
                    <a:lnTo>
                      <a:pt x="9" y="61"/>
                    </a:lnTo>
                    <a:lnTo>
                      <a:pt x="7" y="58"/>
                    </a:lnTo>
                    <a:lnTo>
                      <a:pt x="7" y="59"/>
                    </a:lnTo>
                    <a:lnTo>
                      <a:pt x="5" y="56"/>
                    </a:lnTo>
                    <a:lnTo>
                      <a:pt x="4" y="52"/>
                    </a:lnTo>
                    <a:lnTo>
                      <a:pt x="4" y="53"/>
                    </a:lnTo>
                    <a:lnTo>
                      <a:pt x="3" y="48"/>
                    </a:lnTo>
                    <a:lnTo>
                      <a:pt x="1" y="44"/>
                    </a:lnTo>
                    <a:lnTo>
                      <a:pt x="3" y="38"/>
                    </a:lnTo>
                    <a:lnTo>
                      <a:pt x="4" y="33"/>
                    </a:lnTo>
                    <a:lnTo>
                      <a:pt x="4" y="34"/>
                    </a:lnTo>
                    <a:lnTo>
                      <a:pt x="6" y="28"/>
                    </a:lnTo>
                    <a:lnTo>
                      <a:pt x="10" y="21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9" y="10"/>
                    </a:lnTo>
                    <a:lnTo>
                      <a:pt x="19" y="11"/>
                    </a:lnTo>
                    <a:lnTo>
                      <a:pt x="23" y="7"/>
                    </a:lnTo>
                    <a:lnTo>
                      <a:pt x="29" y="4"/>
                    </a:lnTo>
                    <a:lnTo>
                      <a:pt x="35" y="2"/>
                    </a:lnTo>
                    <a:lnTo>
                      <a:pt x="34" y="2"/>
                    </a:lnTo>
                    <a:lnTo>
                      <a:pt x="41" y="1"/>
                    </a:lnTo>
                    <a:lnTo>
                      <a:pt x="46" y="2"/>
                    </a:lnTo>
                    <a:lnTo>
                      <a:pt x="45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54" y="7"/>
                    </a:lnTo>
                    <a:lnTo>
                      <a:pt x="53" y="7"/>
                    </a:lnTo>
                    <a:lnTo>
                      <a:pt x="56" y="10"/>
                    </a:lnTo>
                    <a:lnTo>
                      <a:pt x="56" y="11"/>
                    </a:lnTo>
                    <a:lnTo>
                      <a:pt x="806" y="546"/>
                    </a:lnTo>
                    <a:lnTo>
                      <a:pt x="805" y="546"/>
                    </a:lnTo>
                    <a:lnTo>
                      <a:pt x="872" y="675"/>
                    </a:lnTo>
                    <a:lnTo>
                      <a:pt x="873" y="674"/>
                    </a:lnTo>
                    <a:lnTo>
                      <a:pt x="12" y="64"/>
                    </a:lnTo>
                    <a:lnTo>
                      <a:pt x="11" y="65"/>
                    </a:lnTo>
                    <a:lnTo>
                      <a:pt x="873" y="676"/>
                    </a:lnTo>
                    <a:lnTo>
                      <a:pt x="873" y="676"/>
                    </a:lnTo>
                    <a:lnTo>
                      <a:pt x="873" y="676"/>
                    </a:lnTo>
                    <a:lnTo>
                      <a:pt x="873" y="675"/>
                    </a:lnTo>
                    <a:lnTo>
                      <a:pt x="874" y="675"/>
                    </a:lnTo>
                    <a:lnTo>
                      <a:pt x="874" y="675"/>
                    </a:lnTo>
                    <a:lnTo>
                      <a:pt x="874" y="675"/>
                    </a:lnTo>
                    <a:lnTo>
                      <a:pt x="807" y="545"/>
                    </a:lnTo>
                    <a:lnTo>
                      <a:pt x="806" y="545"/>
                    </a:lnTo>
                    <a:lnTo>
                      <a:pt x="57" y="9"/>
                    </a:lnTo>
                    <a:lnTo>
                      <a:pt x="58" y="10"/>
                    </a:lnTo>
                    <a:lnTo>
                      <a:pt x="55" y="6"/>
                    </a:lnTo>
                    <a:lnTo>
                      <a:pt x="55" y="6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3" y="5"/>
                    </a:lnTo>
                    <a:lnTo>
                      <a:pt x="18" y="9"/>
                    </a:lnTo>
                    <a:lnTo>
                      <a:pt x="18" y="10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8" y="20"/>
                    </a:lnTo>
                    <a:lnTo>
                      <a:pt x="5" y="26"/>
                    </a:lnTo>
                    <a:lnTo>
                      <a:pt x="1" y="33"/>
                    </a:lnTo>
                    <a:lnTo>
                      <a:pt x="1" y="33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1" y="53"/>
                    </a:lnTo>
                    <a:lnTo>
                      <a:pt x="1" y="53"/>
                    </a:lnTo>
                    <a:lnTo>
                      <a:pt x="4" y="56"/>
                    </a:lnTo>
                    <a:lnTo>
                      <a:pt x="5" y="59"/>
                    </a:lnTo>
                    <a:lnTo>
                      <a:pt x="6" y="60"/>
                    </a:lnTo>
                    <a:lnTo>
                      <a:pt x="8" y="62"/>
                    </a:lnTo>
                    <a:lnTo>
                      <a:pt x="11" y="65"/>
                    </a:lnTo>
                    <a:lnTo>
                      <a:pt x="12" y="64"/>
                    </a:lnTo>
                    <a:close/>
                  </a:path>
                </a:pathLst>
              </a:custGeom>
              <a:solidFill>
                <a:srgbClr val="00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56" name="Freeform 268"/>
              <p:cNvSpPr>
                <a:spLocks/>
              </p:cNvSpPr>
              <p:nvPr/>
            </p:nvSpPr>
            <p:spPr bwMode="auto">
              <a:xfrm>
                <a:off x="933" y="1974"/>
                <a:ext cx="159" cy="117"/>
              </a:xfrm>
              <a:custGeom>
                <a:avLst/>
                <a:gdLst/>
                <a:ahLst/>
                <a:cxnLst>
                  <a:cxn ang="0">
                    <a:pos x="798" y="583"/>
                  </a:cxn>
                  <a:cxn ang="0">
                    <a:pos x="782" y="552"/>
                  </a:cxn>
                  <a:cxn ang="0">
                    <a:pos x="15" y="0"/>
                  </a:cxn>
                  <a:cxn ang="0">
                    <a:pos x="0" y="8"/>
                  </a:cxn>
                  <a:cxn ang="0">
                    <a:pos x="798" y="583"/>
                  </a:cxn>
                </a:cxnLst>
                <a:rect l="0" t="0" r="r" b="b"/>
                <a:pathLst>
                  <a:path w="798" h="583">
                    <a:moveTo>
                      <a:pt x="798" y="583"/>
                    </a:moveTo>
                    <a:lnTo>
                      <a:pt x="782" y="552"/>
                    </a:lnTo>
                    <a:lnTo>
                      <a:pt x="15" y="0"/>
                    </a:lnTo>
                    <a:lnTo>
                      <a:pt x="0" y="8"/>
                    </a:lnTo>
                    <a:lnTo>
                      <a:pt x="798" y="583"/>
                    </a:lnTo>
                    <a:close/>
                  </a:path>
                </a:pathLst>
              </a:custGeom>
              <a:solidFill>
                <a:srgbClr val="006F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57" name="Freeform 269"/>
              <p:cNvSpPr>
                <a:spLocks/>
              </p:cNvSpPr>
              <p:nvPr/>
            </p:nvSpPr>
            <p:spPr bwMode="auto">
              <a:xfrm>
                <a:off x="880" y="1926"/>
                <a:ext cx="55" cy="44"/>
              </a:xfrm>
              <a:custGeom>
                <a:avLst/>
                <a:gdLst/>
                <a:ahLst/>
                <a:cxnLst>
                  <a:cxn ang="0">
                    <a:pos x="29" y="1"/>
                  </a:cxn>
                  <a:cxn ang="0">
                    <a:pos x="34" y="5"/>
                  </a:cxn>
                  <a:cxn ang="0">
                    <a:pos x="43" y="12"/>
                  </a:cxn>
                  <a:cxn ang="0">
                    <a:pos x="57" y="23"/>
                  </a:cxn>
                  <a:cxn ang="0">
                    <a:pos x="72" y="36"/>
                  </a:cxn>
                  <a:cxn ang="0">
                    <a:pos x="102" y="59"/>
                  </a:cxn>
                  <a:cxn ang="0">
                    <a:pos x="145" y="93"/>
                  </a:cxn>
                  <a:cxn ang="0">
                    <a:pos x="189" y="128"/>
                  </a:cxn>
                  <a:cxn ang="0">
                    <a:pos x="219" y="152"/>
                  </a:cxn>
                  <a:cxn ang="0">
                    <a:pos x="237" y="165"/>
                  </a:cxn>
                  <a:cxn ang="0">
                    <a:pos x="251" y="177"/>
                  </a:cxn>
                  <a:cxn ang="0">
                    <a:pos x="262" y="185"/>
                  </a:cxn>
                  <a:cxn ang="0">
                    <a:pos x="270" y="191"/>
                  </a:cxn>
                  <a:cxn ang="0">
                    <a:pos x="273" y="193"/>
                  </a:cxn>
                  <a:cxn ang="0">
                    <a:pos x="275" y="202"/>
                  </a:cxn>
                  <a:cxn ang="0">
                    <a:pos x="273" y="214"/>
                  </a:cxn>
                  <a:cxn ang="0">
                    <a:pos x="267" y="220"/>
                  </a:cxn>
                  <a:cxn ang="0">
                    <a:pos x="263" y="221"/>
                  </a:cxn>
                  <a:cxn ang="0">
                    <a:pos x="258" y="218"/>
                  </a:cxn>
                  <a:cxn ang="0">
                    <a:pos x="253" y="213"/>
                  </a:cxn>
                  <a:cxn ang="0">
                    <a:pos x="246" y="206"/>
                  </a:cxn>
                  <a:cxn ang="0">
                    <a:pos x="235" y="196"/>
                  </a:cxn>
                  <a:cxn ang="0">
                    <a:pos x="219" y="183"/>
                  </a:cxn>
                  <a:cxn ang="0">
                    <a:pos x="202" y="169"/>
                  </a:cxn>
                  <a:cxn ang="0">
                    <a:pos x="173" y="144"/>
                  </a:cxn>
                  <a:cxn ang="0">
                    <a:pos x="129" y="109"/>
                  </a:cxn>
                  <a:cxn ang="0">
                    <a:pos x="85" y="73"/>
                  </a:cxn>
                  <a:cxn ang="0">
                    <a:pos x="55" y="49"/>
                  </a:cxn>
                  <a:cxn ang="0">
                    <a:pos x="37" y="36"/>
                  </a:cxn>
                  <a:cxn ang="0">
                    <a:pos x="22" y="24"/>
                  </a:cxn>
                  <a:cxn ang="0">
                    <a:pos x="10" y="15"/>
                  </a:cxn>
                  <a:cxn ang="0">
                    <a:pos x="2" y="10"/>
                  </a:cxn>
                  <a:cxn ang="0">
                    <a:pos x="27" y="0"/>
                  </a:cxn>
                </a:cxnLst>
                <a:rect l="0" t="0" r="r" b="b"/>
                <a:pathLst>
                  <a:path w="275" h="221">
                    <a:moveTo>
                      <a:pt x="27" y="0"/>
                    </a:moveTo>
                    <a:lnTo>
                      <a:pt x="29" y="1"/>
                    </a:lnTo>
                    <a:lnTo>
                      <a:pt x="31" y="2"/>
                    </a:lnTo>
                    <a:lnTo>
                      <a:pt x="34" y="5"/>
                    </a:lnTo>
                    <a:lnTo>
                      <a:pt x="38" y="8"/>
                    </a:lnTo>
                    <a:lnTo>
                      <a:pt x="43" y="12"/>
                    </a:lnTo>
                    <a:lnTo>
                      <a:pt x="49" y="18"/>
                    </a:lnTo>
                    <a:lnTo>
                      <a:pt x="57" y="23"/>
                    </a:lnTo>
                    <a:lnTo>
                      <a:pt x="65" y="30"/>
                    </a:lnTo>
                    <a:lnTo>
                      <a:pt x="72" y="36"/>
                    </a:lnTo>
                    <a:lnTo>
                      <a:pt x="82" y="44"/>
                    </a:lnTo>
                    <a:lnTo>
                      <a:pt x="102" y="59"/>
                    </a:lnTo>
                    <a:lnTo>
                      <a:pt x="123" y="75"/>
                    </a:lnTo>
                    <a:lnTo>
                      <a:pt x="145" y="93"/>
                    </a:lnTo>
                    <a:lnTo>
                      <a:pt x="167" y="110"/>
                    </a:lnTo>
                    <a:lnTo>
                      <a:pt x="189" y="128"/>
                    </a:lnTo>
                    <a:lnTo>
                      <a:pt x="210" y="144"/>
                    </a:lnTo>
                    <a:lnTo>
                      <a:pt x="219" y="152"/>
                    </a:lnTo>
                    <a:lnTo>
                      <a:pt x="228" y="158"/>
                    </a:lnTo>
                    <a:lnTo>
                      <a:pt x="237" y="165"/>
                    </a:lnTo>
                    <a:lnTo>
                      <a:pt x="243" y="171"/>
                    </a:lnTo>
                    <a:lnTo>
                      <a:pt x="251" y="177"/>
                    </a:lnTo>
                    <a:lnTo>
                      <a:pt x="258" y="181"/>
                    </a:lnTo>
                    <a:lnTo>
                      <a:pt x="262" y="185"/>
                    </a:lnTo>
                    <a:lnTo>
                      <a:pt x="266" y="189"/>
                    </a:lnTo>
                    <a:lnTo>
                      <a:pt x="270" y="191"/>
                    </a:lnTo>
                    <a:lnTo>
                      <a:pt x="271" y="192"/>
                    </a:lnTo>
                    <a:lnTo>
                      <a:pt x="273" y="193"/>
                    </a:lnTo>
                    <a:lnTo>
                      <a:pt x="274" y="196"/>
                    </a:lnTo>
                    <a:lnTo>
                      <a:pt x="275" y="202"/>
                    </a:lnTo>
                    <a:lnTo>
                      <a:pt x="275" y="208"/>
                    </a:lnTo>
                    <a:lnTo>
                      <a:pt x="273" y="214"/>
                    </a:lnTo>
                    <a:lnTo>
                      <a:pt x="270" y="218"/>
                    </a:lnTo>
                    <a:lnTo>
                      <a:pt x="267" y="220"/>
                    </a:lnTo>
                    <a:lnTo>
                      <a:pt x="265" y="221"/>
                    </a:lnTo>
                    <a:lnTo>
                      <a:pt x="263" y="221"/>
                    </a:lnTo>
                    <a:lnTo>
                      <a:pt x="261" y="220"/>
                    </a:lnTo>
                    <a:lnTo>
                      <a:pt x="258" y="218"/>
                    </a:lnTo>
                    <a:lnTo>
                      <a:pt x="255" y="215"/>
                    </a:lnTo>
                    <a:lnTo>
                      <a:pt x="253" y="213"/>
                    </a:lnTo>
                    <a:lnTo>
                      <a:pt x="250" y="209"/>
                    </a:lnTo>
                    <a:lnTo>
                      <a:pt x="246" y="206"/>
                    </a:lnTo>
                    <a:lnTo>
                      <a:pt x="240" y="201"/>
                    </a:lnTo>
                    <a:lnTo>
                      <a:pt x="235" y="196"/>
                    </a:lnTo>
                    <a:lnTo>
                      <a:pt x="227" y="190"/>
                    </a:lnTo>
                    <a:lnTo>
                      <a:pt x="219" y="183"/>
                    </a:lnTo>
                    <a:lnTo>
                      <a:pt x="211" y="177"/>
                    </a:lnTo>
                    <a:lnTo>
                      <a:pt x="202" y="169"/>
                    </a:lnTo>
                    <a:lnTo>
                      <a:pt x="193" y="161"/>
                    </a:lnTo>
                    <a:lnTo>
                      <a:pt x="173" y="144"/>
                    </a:lnTo>
                    <a:lnTo>
                      <a:pt x="151" y="127"/>
                    </a:lnTo>
                    <a:lnTo>
                      <a:pt x="129" y="109"/>
                    </a:lnTo>
                    <a:lnTo>
                      <a:pt x="107" y="91"/>
                    </a:lnTo>
                    <a:lnTo>
                      <a:pt x="85" y="73"/>
                    </a:lnTo>
                    <a:lnTo>
                      <a:pt x="65" y="58"/>
                    </a:lnTo>
                    <a:lnTo>
                      <a:pt x="55" y="49"/>
                    </a:lnTo>
                    <a:lnTo>
                      <a:pt x="46" y="43"/>
                    </a:lnTo>
                    <a:lnTo>
                      <a:pt x="37" y="36"/>
                    </a:lnTo>
                    <a:lnTo>
                      <a:pt x="30" y="30"/>
                    </a:lnTo>
                    <a:lnTo>
                      <a:pt x="22" y="24"/>
                    </a:lnTo>
                    <a:lnTo>
                      <a:pt x="15" y="20"/>
                    </a:lnTo>
                    <a:lnTo>
                      <a:pt x="10" y="15"/>
                    </a:lnTo>
                    <a:lnTo>
                      <a:pt x="6" y="12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D5A5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58" name="Freeform 270"/>
              <p:cNvSpPr>
                <a:spLocks/>
              </p:cNvSpPr>
              <p:nvPr/>
            </p:nvSpPr>
            <p:spPr bwMode="auto">
              <a:xfrm>
                <a:off x="865" y="1906"/>
                <a:ext cx="19" cy="11"/>
              </a:xfrm>
              <a:custGeom>
                <a:avLst/>
                <a:gdLst/>
                <a:ahLst/>
                <a:cxnLst>
                  <a:cxn ang="0">
                    <a:pos x="98" y="44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23" y="1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4" y="9"/>
                  </a:cxn>
                  <a:cxn ang="0">
                    <a:pos x="0" y="12"/>
                  </a:cxn>
                  <a:cxn ang="0">
                    <a:pos x="55" y="56"/>
                  </a:cxn>
                  <a:cxn ang="0">
                    <a:pos x="59" y="53"/>
                  </a:cxn>
                  <a:cxn ang="0">
                    <a:pos x="64" y="51"/>
                  </a:cxn>
                  <a:cxn ang="0">
                    <a:pos x="76" y="48"/>
                  </a:cxn>
                  <a:cxn ang="0">
                    <a:pos x="88" y="46"/>
                  </a:cxn>
                  <a:cxn ang="0">
                    <a:pos x="93" y="45"/>
                  </a:cxn>
                  <a:cxn ang="0">
                    <a:pos x="98" y="44"/>
                  </a:cxn>
                </a:cxnLst>
                <a:rect l="0" t="0" r="r" b="b"/>
                <a:pathLst>
                  <a:path w="98" h="56">
                    <a:moveTo>
                      <a:pt x="98" y="44"/>
                    </a:moveTo>
                    <a:lnTo>
                      <a:pt x="39" y="0"/>
                    </a:lnTo>
                    <a:lnTo>
                      <a:pt x="30" y="0"/>
                    </a:lnTo>
                    <a:lnTo>
                      <a:pt x="23" y="1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4" y="9"/>
                    </a:lnTo>
                    <a:lnTo>
                      <a:pt x="0" y="12"/>
                    </a:lnTo>
                    <a:lnTo>
                      <a:pt x="55" y="56"/>
                    </a:lnTo>
                    <a:lnTo>
                      <a:pt x="59" y="53"/>
                    </a:lnTo>
                    <a:lnTo>
                      <a:pt x="64" y="51"/>
                    </a:lnTo>
                    <a:lnTo>
                      <a:pt x="76" y="48"/>
                    </a:lnTo>
                    <a:lnTo>
                      <a:pt x="88" y="46"/>
                    </a:lnTo>
                    <a:lnTo>
                      <a:pt x="93" y="45"/>
                    </a:lnTo>
                    <a:lnTo>
                      <a:pt x="98" y="44"/>
                    </a:lnTo>
                    <a:close/>
                  </a:path>
                </a:pathLst>
              </a:custGeom>
              <a:solidFill>
                <a:srgbClr val="D5A5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pic>
        <p:nvPicPr>
          <p:cNvPr id="38159" name="Picture 271" descr="A:\22L.pcx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2362200"/>
            <a:ext cx="1951038" cy="2995613"/>
          </a:xfrm>
          <a:prstGeom prst="rect">
            <a:avLst/>
          </a:prstGeom>
          <a:noFill/>
        </p:spPr>
      </p:pic>
      <p:sp>
        <p:nvSpPr>
          <p:cNvPr id="38161" name="Text Box 273"/>
          <p:cNvSpPr txBox="1">
            <a:spLocks noChangeArrowheads="1"/>
          </p:cNvSpPr>
          <p:nvPr/>
        </p:nvSpPr>
        <p:spPr bwMode="auto">
          <a:xfrm>
            <a:off x="7658100" y="3143250"/>
            <a:ext cx="17907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4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0"/>
            <a:ext cx="3482975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4240213" y="3570288"/>
          <a:ext cx="8159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Clip" r:id="rId5" imgW="816120" imgH="620280" progId="">
                  <p:embed/>
                </p:oleObj>
              </mc:Choice>
              <mc:Fallback>
                <p:oleObj name="Clip" r:id="rId5" imgW="816120" imgH="62028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0213" y="3570288"/>
                        <a:ext cx="815975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876800"/>
            <a:ext cx="7772400" cy="1295400"/>
          </a:xfrm>
          <a:solidFill>
            <a:srgbClr val="E02E47"/>
          </a:solidFill>
        </p:spPr>
        <p:txBody>
          <a:bodyPr/>
          <a:lstStyle/>
          <a:p>
            <a:r>
              <a:rPr lang="en-GB" sz="3000" b="1">
                <a:solidFill>
                  <a:srgbClr val="FFFF66"/>
                </a:solidFill>
              </a:rPr>
              <a:t>IF YOU DON’T GET THE POINT SOMEONE ELSE WILL!</a:t>
            </a:r>
            <a:r>
              <a:rPr lang="en-GB" sz="3000" b="1"/>
              <a:t>  </a:t>
            </a:r>
            <a:endParaRPr lang="en-GB"/>
          </a:p>
        </p:txBody>
      </p:sp>
      <p:pic>
        <p:nvPicPr>
          <p:cNvPr id="46085" name="Picture 5" descr="D:\My Documents\petes presentation\bag on side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3429000"/>
            <a:ext cx="2070100" cy="1612900"/>
          </a:xfrm>
          <a:prstGeom prst="rect">
            <a:avLst/>
          </a:prstGeom>
          <a:noFill/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2438400" y="6096000"/>
            <a:ext cx="419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400" b="1">
                <a:solidFill>
                  <a:srgbClr val="E02E47"/>
                </a:solidFill>
                <a:latin typeface="Comic Sans MS" pitchFamily="66" charset="0"/>
              </a:rPr>
              <a:t>SO…...</a:t>
            </a:r>
            <a:endParaRPr lang="en-GB" sz="4800">
              <a:solidFill>
                <a:srgbClr val="E02E47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nimBg="1" autoUpdateAnimBg="0"/>
      <p:bldP spid="4608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E02E47"/>
          </a:solidFill>
        </p:spPr>
        <p:txBody>
          <a:bodyPr>
            <a:normAutofit/>
          </a:bodyPr>
          <a:lstStyle/>
          <a:p>
            <a:r>
              <a:rPr lang="en-GB" sz="3600">
                <a:solidFill>
                  <a:srgbClr val="FFFF66"/>
                </a:solidFill>
              </a:rPr>
              <a:t>DISPOSE OF SHARPS INTO DESIGNATED SHARPS BIN</a:t>
            </a:r>
          </a:p>
        </p:txBody>
      </p:sp>
      <p:pic>
        <p:nvPicPr>
          <p:cNvPr id="56323" name="Picture 3" descr="A:\22L.pcx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1981200"/>
            <a:ext cx="3025775" cy="4648200"/>
          </a:xfrm>
          <a:prstGeom prst="rect">
            <a:avLst/>
          </a:prstGeom>
          <a:noFill/>
        </p:spPr>
      </p:pic>
      <p:pic>
        <p:nvPicPr>
          <p:cNvPr id="56324" name="Picture 4" descr="D:\My Documents\hand holding syring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1676400"/>
            <a:ext cx="1803400" cy="173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486400"/>
            <a:ext cx="7772400" cy="530225"/>
          </a:xfrm>
          <a:solidFill>
            <a:srgbClr val="E02E47"/>
          </a:solidFill>
        </p:spPr>
        <p:txBody>
          <a:bodyPr>
            <a:normAutofit fontScale="90000"/>
          </a:bodyPr>
          <a:lstStyle/>
          <a:p>
            <a:r>
              <a:rPr lang="en-GB" sz="3600" b="1">
                <a:solidFill>
                  <a:srgbClr val="FFFF66"/>
                </a:solidFill>
              </a:rPr>
              <a:t>DO NOT RE-SHEATH NEEDLES</a:t>
            </a:r>
            <a:endParaRPr lang="en-GB">
              <a:solidFill>
                <a:srgbClr val="FFFF66"/>
              </a:solidFill>
            </a:endParaRPr>
          </a:p>
        </p:txBody>
      </p:sp>
      <p:pic>
        <p:nvPicPr>
          <p:cNvPr id="68611" name="Picture 3" descr="H:\CLIP_ART\SEASONS\OTHER\OTHR_11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06400"/>
            <a:ext cx="2798763" cy="2773363"/>
          </a:xfrm>
          <a:prstGeom prst="rect">
            <a:avLst/>
          </a:prstGeom>
          <a:noFill/>
        </p:spPr>
      </p:pic>
      <p:sp>
        <p:nvSpPr>
          <p:cNvPr id="68612" name="AutoShape 4"/>
          <p:cNvSpPr>
            <a:spLocks noChangeArrowheads="1"/>
          </p:cNvSpPr>
          <p:nvPr/>
        </p:nvSpPr>
        <p:spPr bwMode="auto">
          <a:xfrm flipH="1">
            <a:off x="3627438" y="315913"/>
            <a:ext cx="2224087" cy="1951037"/>
          </a:xfrm>
          <a:prstGeom prst="wedgeEllipseCallout">
            <a:avLst>
              <a:gd name="adj1" fmla="val -43792"/>
              <a:gd name="adj2" fmla="val 80431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8613" name="AutoShape 5"/>
          <p:cNvSpPr>
            <a:spLocks noChangeArrowheads="1"/>
          </p:cNvSpPr>
          <p:nvPr/>
        </p:nvSpPr>
        <p:spPr bwMode="auto">
          <a:xfrm flipH="1">
            <a:off x="2806700" y="550863"/>
            <a:ext cx="2432050" cy="1905000"/>
          </a:xfrm>
          <a:prstGeom prst="wedgeEllipseCallout">
            <a:avLst>
              <a:gd name="adj1" fmla="val -43750"/>
              <a:gd name="adj2" fmla="val 70000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4953000" y="762000"/>
            <a:ext cx="11191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400" b="1">
                <a:solidFill>
                  <a:srgbClr val="FF0000"/>
                </a:solidFill>
                <a:latin typeface="Comic Sans MS" pitchFamily="66" charset="0"/>
              </a:rPr>
              <a:t>NO</a:t>
            </a:r>
            <a:endParaRPr lang="en-GB">
              <a:latin typeface="Comic Sans MS" pitchFamily="66" charset="0"/>
            </a:endParaRPr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 flipV="1">
            <a:off x="6169025" y="407988"/>
            <a:ext cx="0" cy="3175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 flipH="1" flipV="1">
            <a:off x="5238750" y="498475"/>
            <a:ext cx="317500" cy="1143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8617" name="Line 9"/>
          <p:cNvSpPr>
            <a:spLocks noChangeShapeType="1"/>
          </p:cNvSpPr>
          <p:nvPr/>
        </p:nvSpPr>
        <p:spPr bwMode="auto">
          <a:xfrm flipH="1">
            <a:off x="5443538" y="1474788"/>
            <a:ext cx="90487" cy="112712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8618" name="Line 10"/>
          <p:cNvSpPr>
            <a:spLocks noChangeShapeType="1"/>
          </p:cNvSpPr>
          <p:nvPr/>
        </p:nvSpPr>
        <p:spPr bwMode="auto">
          <a:xfrm flipH="1">
            <a:off x="5181600" y="1270000"/>
            <a:ext cx="330200" cy="3429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8619" name="AutoShape 11"/>
          <p:cNvSpPr>
            <a:spLocks noChangeArrowheads="1"/>
          </p:cNvSpPr>
          <p:nvPr/>
        </p:nvSpPr>
        <p:spPr bwMode="auto">
          <a:xfrm>
            <a:off x="2438400" y="1346200"/>
            <a:ext cx="2844800" cy="2260600"/>
          </a:xfrm>
          <a:prstGeom prst="wedgeEllipseCallout">
            <a:avLst>
              <a:gd name="adj1" fmla="val -43750"/>
              <a:gd name="adj2" fmla="val 70000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4800"/>
          </a:p>
        </p:txBody>
      </p:sp>
      <p:sp>
        <p:nvSpPr>
          <p:cNvPr id="68620" name="AutoShape 12"/>
          <p:cNvSpPr>
            <a:spLocks noChangeArrowheads="1"/>
          </p:cNvSpPr>
          <p:nvPr/>
        </p:nvSpPr>
        <p:spPr bwMode="auto">
          <a:xfrm>
            <a:off x="3390900" y="2755900"/>
            <a:ext cx="914400" cy="609600"/>
          </a:xfrm>
          <a:prstGeom prst="wedgeEllipseCallout">
            <a:avLst>
              <a:gd name="adj1" fmla="val -43750"/>
              <a:gd name="adj2" fmla="val 70000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4800"/>
          </a:p>
        </p:txBody>
      </p:sp>
      <p:pic>
        <p:nvPicPr>
          <p:cNvPr id="6862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533400"/>
            <a:ext cx="2360613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953000"/>
            <a:ext cx="8382000" cy="1143000"/>
          </a:xfrm>
          <a:solidFill>
            <a:srgbClr val="E02E47"/>
          </a:solidFill>
        </p:spPr>
        <p:txBody>
          <a:bodyPr/>
          <a:lstStyle/>
          <a:p>
            <a:r>
              <a:rPr lang="en-GB" sz="3200">
                <a:solidFill>
                  <a:srgbClr val="FFFF66"/>
                </a:solidFill>
              </a:rPr>
              <a:t>DON’T CARRY SHARPS UNNECESSARILY</a:t>
            </a:r>
          </a:p>
        </p:txBody>
      </p:sp>
      <p:pic>
        <p:nvPicPr>
          <p:cNvPr id="82947" name="Picture 3" descr="H:\CLIP_ART\HEALTH\CARTOONS\CRTN_17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762000"/>
            <a:ext cx="6908800" cy="3762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105400"/>
            <a:ext cx="9144000" cy="1143000"/>
          </a:xfrm>
          <a:solidFill>
            <a:srgbClr val="E02E47"/>
          </a:solidFill>
        </p:spPr>
        <p:txBody>
          <a:bodyPr/>
          <a:lstStyle/>
          <a:p>
            <a:r>
              <a:rPr lang="en-GB" b="1">
                <a:solidFill>
                  <a:srgbClr val="FFFF66"/>
                </a:solidFill>
              </a:rPr>
              <a:t>ALWAYS</a:t>
            </a:r>
            <a:r>
              <a:rPr lang="en-GB" sz="3200">
                <a:solidFill>
                  <a:srgbClr val="FFFF66"/>
                </a:solidFill>
              </a:rPr>
              <a:t> </a:t>
            </a:r>
            <a:r>
              <a:rPr lang="en-GB" sz="2800">
                <a:solidFill>
                  <a:srgbClr val="FFFF66"/>
                </a:solidFill>
              </a:rPr>
              <a:t>DISPOSE OF YOUR OWN SHARPS</a:t>
            </a:r>
          </a:p>
        </p:txBody>
      </p:sp>
      <p:pic>
        <p:nvPicPr>
          <p:cNvPr id="117763" name="Picture 3" descr="G:\CLIP_ART\CARTOONS\OCCUPATN\OCC_06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2513" y="533400"/>
            <a:ext cx="2970212" cy="4586288"/>
          </a:xfrm>
          <a:prstGeom prst="rect">
            <a:avLst/>
          </a:prstGeom>
          <a:noFill/>
        </p:spPr>
      </p:pic>
      <p:pic>
        <p:nvPicPr>
          <p:cNvPr id="117764" name="Picture 4" descr="A:\22L.pc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050" y="3282950"/>
            <a:ext cx="1166813" cy="1792288"/>
          </a:xfrm>
          <a:prstGeom prst="rect">
            <a:avLst/>
          </a:prstGeom>
          <a:noFill/>
        </p:spPr>
      </p:pic>
      <p:pic>
        <p:nvPicPr>
          <p:cNvPr id="117765" name="Picture 5" descr="H:\CLIP_ART\HEALTH\MEDICINE\MEDCN_61.WMF"/>
          <p:cNvPicPr>
            <a:picLocks noChangeAspect="1" noChangeArrowheads="1"/>
          </p:cNvPicPr>
          <p:nvPr/>
        </p:nvPicPr>
        <p:blipFill>
          <a:blip r:embed="rId5" cstate="print"/>
          <a:srcRect b="21170"/>
          <a:stretch>
            <a:fillRect/>
          </a:stretch>
        </p:blipFill>
        <p:spPr bwMode="auto">
          <a:xfrm>
            <a:off x="4660900" y="1568450"/>
            <a:ext cx="850900" cy="868363"/>
          </a:xfrm>
          <a:prstGeom prst="rect">
            <a:avLst/>
          </a:prstGeom>
          <a:noFill/>
        </p:spPr>
      </p:pic>
      <p:pic>
        <p:nvPicPr>
          <p:cNvPr id="1177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41550" y="539750"/>
            <a:ext cx="2487613" cy="463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CHAIN OF INFECTION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</a:pPr>
            <a:r>
              <a:rPr lang="en-GB" sz="2400" b="1" dirty="0"/>
              <a:t>Source - m</a:t>
            </a:r>
            <a:r>
              <a:rPr lang="en-GB" sz="2400" dirty="0"/>
              <a:t>icro-organism, e.g. bacteria, virus, fungi</a:t>
            </a:r>
          </a:p>
          <a:p>
            <a:pPr>
              <a:buClr>
                <a:schemeClr val="tx1"/>
              </a:buClr>
            </a:pPr>
            <a:r>
              <a:rPr lang="en-GB" sz="2400" b="1" dirty="0"/>
              <a:t>Reservoir –  </a:t>
            </a:r>
            <a:r>
              <a:rPr lang="en-GB" sz="2400" dirty="0"/>
              <a:t>where source lives e.g. humans, environment,  soil</a:t>
            </a:r>
          </a:p>
          <a:p>
            <a:pPr>
              <a:buClr>
                <a:schemeClr val="tx1"/>
              </a:buClr>
            </a:pPr>
            <a:r>
              <a:rPr lang="en-GB" sz="2400" b="1" dirty="0"/>
              <a:t>Means of escape - </a:t>
            </a:r>
            <a:r>
              <a:rPr lang="en-GB" sz="2400" dirty="0"/>
              <a:t>e.g. coughing, vomiting, air currents, contaminated equipment</a:t>
            </a:r>
          </a:p>
          <a:p>
            <a:pPr>
              <a:buClr>
                <a:schemeClr val="tx1"/>
              </a:buClr>
            </a:pPr>
            <a:r>
              <a:rPr lang="en-GB" sz="2400" b="1" dirty="0"/>
              <a:t>Mode of transmission – d</a:t>
            </a:r>
            <a:r>
              <a:rPr lang="en-GB" sz="2400" dirty="0"/>
              <a:t>irect (person to person),  indirect (person to object to person)</a:t>
            </a:r>
          </a:p>
          <a:p>
            <a:pPr>
              <a:buClr>
                <a:schemeClr val="tx1"/>
              </a:buClr>
            </a:pPr>
            <a:r>
              <a:rPr lang="en-GB" sz="2400" b="1" dirty="0"/>
              <a:t>Means of entry - w</a:t>
            </a:r>
            <a:r>
              <a:rPr lang="en-GB" sz="2400" dirty="0"/>
              <a:t>ay in which organism enters a host, e.g. ingestion, inhalation, 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GB" sz="2400" dirty="0"/>
              <a:t>	injection, break in skin</a:t>
            </a:r>
          </a:p>
          <a:p>
            <a:pPr>
              <a:buClr>
                <a:schemeClr val="tx1"/>
              </a:buClr>
            </a:pPr>
            <a:endParaRPr lang="en-GB" sz="2400" dirty="0"/>
          </a:p>
          <a:p>
            <a:pPr>
              <a:buFontTx/>
              <a:buNone/>
            </a:pPr>
            <a:endParaRPr lang="en-GB" sz="2400" dirty="0"/>
          </a:p>
          <a:p>
            <a:endParaRPr lang="en-GB" sz="2400" dirty="0"/>
          </a:p>
        </p:txBody>
      </p:sp>
      <p:pic>
        <p:nvPicPr>
          <p:cNvPr id="4" name="Picture 2" descr="chainofinf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132857"/>
            <a:ext cx="3131840" cy="2492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0" y="1371600"/>
            <a:ext cx="5280025" cy="3802063"/>
            <a:chOff x="1407" y="1131"/>
            <a:chExt cx="2942" cy="2059"/>
          </a:xfrm>
        </p:grpSpPr>
        <p:sp>
          <p:nvSpPr>
            <p:cNvPr id="138245" name="Freeform 5"/>
            <p:cNvSpPr>
              <a:spLocks/>
            </p:cNvSpPr>
            <p:nvPr/>
          </p:nvSpPr>
          <p:spPr bwMode="auto">
            <a:xfrm>
              <a:off x="1407" y="1131"/>
              <a:ext cx="2814" cy="2059"/>
            </a:xfrm>
            <a:custGeom>
              <a:avLst/>
              <a:gdLst/>
              <a:ahLst/>
              <a:cxnLst>
                <a:cxn ang="0">
                  <a:pos x="5624" y="351"/>
                </a:cxn>
                <a:cxn ang="0">
                  <a:pos x="5477" y="452"/>
                </a:cxn>
                <a:cxn ang="0">
                  <a:pos x="5320" y="1099"/>
                </a:cxn>
                <a:cxn ang="0">
                  <a:pos x="4945" y="1987"/>
                </a:cxn>
                <a:cxn ang="0">
                  <a:pos x="5438" y="3377"/>
                </a:cxn>
                <a:cxn ang="0">
                  <a:pos x="5194" y="3552"/>
                </a:cxn>
                <a:cxn ang="0">
                  <a:pos x="5434" y="3765"/>
                </a:cxn>
                <a:cxn ang="0">
                  <a:pos x="5256" y="3978"/>
                </a:cxn>
                <a:cxn ang="0">
                  <a:pos x="4895" y="3779"/>
                </a:cxn>
                <a:cxn ang="0">
                  <a:pos x="4602" y="4077"/>
                </a:cxn>
                <a:cxn ang="0">
                  <a:pos x="4352" y="3951"/>
                </a:cxn>
                <a:cxn ang="0">
                  <a:pos x="4528" y="3657"/>
                </a:cxn>
                <a:cxn ang="0">
                  <a:pos x="4552" y="3445"/>
                </a:cxn>
                <a:cxn ang="0">
                  <a:pos x="4940" y="1654"/>
                </a:cxn>
                <a:cxn ang="0">
                  <a:pos x="4528" y="1390"/>
                </a:cxn>
                <a:cxn ang="0">
                  <a:pos x="4257" y="1460"/>
                </a:cxn>
                <a:cxn ang="0">
                  <a:pos x="3229" y="1429"/>
                </a:cxn>
                <a:cxn ang="0">
                  <a:pos x="2787" y="1693"/>
                </a:cxn>
                <a:cxn ang="0">
                  <a:pos x="2804" y="1948"/>
                </a:cxn>
                <a:cxn ang="0">
                  <a:pos x="2682" y="2243"/>
                </a:cxn>
                <a:cxn ang="0">
                  <a:pos x="3243" y="2443"/>
                </a:cxn>
                <a:cxn ang="0">
                  <a:pos x="3520" y="2261"/>
                </a:cxn>
                <a:cxn ang="0">
                  <a:pos x="3916" y="2398"/>
                </a:cxn>
                <a:cxn ang="0">
                  <a:pos x="3807" y="2594"/>
                </a:cxn>
                <a:cxn ang="0">
                  <a:pos x="3291" y="2811"/>
                </a:cxn>
                <a:cxn ang="0">
                  <a:pos x="2971" y="3282"/>
                </a:cxn>
                <a:cxn ang="0">
                  <a:pos x="2178" y="2819"/>
                </a:cxn>
                <a:cxn ang="0">
                  <a:pos x="946" y="2922"/>
                </a:cxn>
                <a:cxn ang="0">
                  <a:pos x="545" y="3114"/>
                </a:cxn>
                <a:cxn ang="0">
                  <a:pos x="316" y="2518"/>
                </a:cxn>
                <a:cxn ang="0">
                  <a:pos x="452" y="2443"/>
                </a:cxn>
                <a:cxn ang="0">
                  <a:pos x="528" y="2679"/>
                </a:cxn>
                <a:cxn ang="0">
                  <a:pos x="1377" y="2501"/>
                </a:cxn>
                <a:cxn ang="0">
                  <a:pos x="1505" y="2183"/>
                </a:cxn>
                <a:cxn ang="0">
                  <a:pos x="1294" y="2045"/>
                </a:cxn>
                <a:cxn ang="0">
                  <a:pos x="421" y="1945"/>
                </a:cxn>
                <a:cxn ang="0">
                  <a:pos x="2" y="1596"/>
                </a:cxn>
                <a:cxn ang="0">
                  <a:pos x="52" y="1378"/>
                </a:cxn>
                <a:cxn ang="0">
                  <a:pos x="409" y="1406"/>
                </a:cxn>
                <a:cxn ang="0">
                  <a:pos x="770" y="1776"/>
                </a:cxn>
                <a:cxn ang="0">
                  <a:pos x="1532" y="1714"/>
                </a:cxn>
                <a:cxn ang="0">
                  <a:pos x="1462" y="1481"/>
                </a:cxn>
                <a:cxn ang="0">
                  <a:pos x="1057" y="1322"/>
                </a:cxn>
                <a:cxn ang="0">
                  <a:pos x="1098" y="1043"/>
                </a:cxn>
                <a:cxn ang="0">
                  <a:pos x="1113" y="775"/>
                </a:cxn>
                <a:cxn ang="0">
                  <a:pos x="1317" y="533"/>
                </a:cxn>
                <a:cxn ang="0">
                  <a:pos x="1755" y="564"/>
                </a:cxn>
                <a:cxn ang="0">
                  <a:pos x="1804" y="630"/>
                </a:cxn>
                <a:cxn ang="0">
                  <a:pos x="2017" y="781"/>
                </a:cxn>
                <a:cxn ang="0">
                  <a:pos x="2114" y="867"/>
                </a:cxn>
                <a:cxn ang="0">
                  <a:pos x="2108" y="1010"/>
                </a:cxn>
                <a:cxn ang="0">
                  <a:pos x="2013" y="1190"/>
                </a:cxn>
                <a:cxn ang="0">
                  <a:pos x="1980" y="1328"/>
                </a:cxn>
                <a:cxn ang="0">
                  <a:pos x="2372" y="1026"/>
                </a:cxn>
                <a:cxn ang="0">
                  <a:pos x="2740" y="1064"/>
                </a:cxn>
                <a:cxn ang="0">
                  <a:pos x="3349" y="1340"/>
                </a:cxn>
                <a:cxn ang="0">
                  <a:pos x="3652" y="1355"/>
                </a:cxn>
                <a:cxn ang="0">
                  <a:pos x="3749" y="1198"/>
                </a:cxn>
                <a:cxn ang="0">
                  <a:pos x="4148" y="791"/>
                </a:cxn>
                <a:cxn ang="0">
                  <a:pos x="4309" y="535"/>
                </a:cxn>
                <a:cxn ang="0">
                  <a:pos x="4581" y="552"/>
                </a:cxn>
                <a:cxn ang="0">
                  <a:pos x="4907" y="308"/>
                </a:cxn>
                <a:cxn ang="0">
                  <a:pos x="5424" y="256"/>
                </a:cxn>
              </a:cxnLst>
              <a:rect l="0" t="0" r="r" b="b"/>
              <a:pathLst>
                <a:path w="5628" h="4118">
                  <a:moveTo>
                    <a:pt x="5601" y="31"/>
                  </a:moveTo>
                  <a:lnTo>
                    <a:pt x="5599" y="45"/>
                  </a:lnTo>
                  <a:lnTo>
                    <a:pt x="5597" y="60"/>
                  </a:lnTo>
                  <a:lnTo>
                    <a:pt x="5595" y="66"/>
                  </a:lnTo>
                  <a:lnTo>
                    <a:pt x="5593" y="72"/>
                  </a:lnTo>
                  <a:lnTo>
                    <a:pt x="5589" y="77"/>
                  </a:lnTo>
                  <a:lnTo>
                    <a:pt x="5584" y="81"/>
                  </a:lnTo>
                  <a:lnTo>
                    <a:pt x="5562" y="134"/>
                  </a:lnTo>
                  <a:lnTo>
                    <a:pt x="5525" y="238"/>
                  </a:lnTo>
                  <a:lnTo>
                    <a:pt x="5504" y="289"/>
                  </a:lnTo>
                  <a:lnTo>
                    <a:pt x="5508" y="293"/>
                  </a:lnTo>
                  <a:lnTo>
                    <a:pt x="5514" y="295"/>
                  </a:lnTo>
                  <a:lnTo>
                    <a:pt x="5533" y="295"/>
                  </a:lnTo>
                  <a:lnTo>
                    <a:pt x="5539" y="297"/>
                  </a:lnTo>
                  <a:lnTo>
                    <a:pt x="5543" y="300"/>
                  </a:lnTo>
                  <a:lnTo>
                    <a:pt x="5547" y="306"/>
                  </a:lnTo>
                  <a:lnTo>
                    <a:pt x="5525" y="364"/>
                  </a:lnTo>
                  <a:lnTo>
                    <a:pt x="5529" y="370"/>
                  </a:lnTo>
                  <a:lnTo>
                    <a:pt x="5535" y="372"/>
                  </a:lnTo>
                  <a:lnTo>
                    <a:pt x="5541" y="372"/>
                  </a:lnTo>
                  <a:lnTo>
                    <a:pt x="5549" y="372"/>
                  </a:lnTo>
                  <a:lnTo>
                    <a:pt x="5568" y="328"/>
                  </a:lnTo>
                  <a:lnTo>
                    <a:pt x="5582" y="328"/>
                  </a:lnTo>
                  <a:lnTo>
                    <a:pt x="5595" y="328"/>
                  </a:lnTo>
                  <a:lnTo>
                    <a:pt x="5609" y="331"/>
                  </a:lnTo>
                  <a:lnTo>
                    <a:pt x="5615" y="333"/>
                  </a:lnTo>
                  <a:lnTo>
                    <a:pt x="5618" y="337"/>
                  </a:lnTo>
                  <a:lnTo>
                    <a:pt x="5622" y="345"/>
                  </a:lnTo>
                  <a:lnTo>
                    <a:pt x="5624" y="351"/>
                  </a:lnTo>
                  <a:lnTo>
                    <a:pt x="5628" y="364"/>
                  </a:lnTo>
                  <a:lnTo>
                    <a:pt x="5626" y="376"/>
                  </a:lnTo>
                  <a:lnTo>
                    <a:pt x="5622" y="390"/>
                  </a:lnTo>
                  <a:lnTo>
                    <a:pt x="5616" y="401"/>
                  </a:lnTo>
                  <a:lnTo>
                    <a:pt x="5609" y="413"/>
                  </a:lnTo>
                  <a:lnTo>
                    <a:pt x="5597" y="436"/>
                  </a:lnTo>
                  <a:lnTo>
                    <a:pt x="5582" y="440"/>
                  </a:lnTo>
                  <a:lnTo>
                    <a:pt x="5568" y="446"/>
                  </a:lnTo>
                  <a:lnTo>
                    <a:pt x="5562" y="446"/>
                  </a:lnTo>
                  <a:lnTo>
                    <a:pt x="5554" y="446"/>
                  </a:lnTo>
                  <a:lnTo>
                    <a:pt x="5549" y="442"/>
                  </a:lnTo>
                  <a:lnTo>
                    <a:pt x="5541" y="436"/>
                  </a:lnTo>
                  <a:lnTo>
                    <a:pt x="5543" y="430"/>
                  </a:lnTo>
                  <a:lnTo>
                    <a:pt x="5543" y="428"/>
                  </a:lnTo>
                  <a:lnTo>
                    <a:pt x="5543" y="423"/>
                  </a:lnTo>
                  <a:lnTo>
                    <a:pt x="5539" y="419"/>
                  </a:lnTo>
                  <a:lnTo>
                    <a:pt x="5529" y="415"/>
                  </a:lnTo>
                  <a:lnTo>
                    <a:pt x="5523" y="415"/>
                  </a:lnTo>
                  <a:lnTo>
                    <a:pt x="5518" y="413"/>
                  </a:lnTo>
                  <a:lnTo>
                    <a:pt x="5512" y="411"/>
                  </a:lnTo>
                  <a:lnTo>
                    <a:pt x="5506" y="413"/>
                  </a:lnTo>
                  <a:lnTo>
                    <a:pt x="5502" y="417"/>
                  </a:lnTo>
                  <a:lnTo>
                    <a:pt x="5500" y="421"/>
                  </a:lnTo>
                  <a:lnTo>
                    <a:pt x="5498" y="426"/>
                  </a:lnTo>
                  <a:lnTo>
                    <a:pt x="5498" y="432"/>
                  </a:lnTo>
                  <a:lnTo>
                    <a:pt x="5494" y="444"/>
                  </a:lnTo>
                  <a:lnTo>
                    <a:pt x="5490" y="450"/>
                  </a:lnTo>
                  <a:lnTo>
                    <a:pt x="5485" y="452"/>
                  </a:lnTo>
                  <a:lnTo>
                    <a:pt x="5477" y="452"/>
                  </a:lnTo>
                  <a:lnTo>
                    <a:pt x="5465" y="450"/>
                  </a:lnTo>
                  <a:lnTo>
                    <a:pt x="5459" y="450"/>
                  </a:lnTo>
                  <a:lnTo>
                    <a:pt x="5456" y="450"/>
                  </a:lnTo>
                  <a:lnTo>
                    <a:pt x="5450" y="454"/>
                  </a:lnTo>
                  <a:lnTo>
                    <a:pt x="5444" y="459"/>
                  </a:lnTo>
                  <a:lnTo>
                    <a:pt x="5397" y="582"/>
                  </a:lnTo>
                  <a:lnTo>
                    <a:pt x="5353" y="704"/>
                  </a:lnTo>
                  <a:lnTo>
                    <a:pt x="5310" y="828"/>
                  </a:lnTo>
                  <a:lnTo>
                    <a:pt x="5271" y="952"/>
                  </a:lnTo>
                  <a:lnTo>
                    <a:pt x="5283" y="958"/>
                  </a:lnTo>
                  <a:lnTo>
                    <a:pt x="5295" y="962"/>
                  </a:lnTo>
                  <a:lnTo>
                    <a:pt x="5318" y="969"/>
                  </a:lnTo>
                  <a:lnTo>
                    <a:pt x="5329" y="973"/>
                  </a:lnTo>
                  <a:lnTo>
                    <a:pt x="5339" y="979"/>
                  </a:lnTo>
                  <a:lnTo>
                    <a:pt x="5347" y="989"/>
                  </a:lnTo>
                  <a:lnTo>
                    <a:pt x="5351" y="995"/>
                  </a:lnTo>
                  <a:lnTo>
                    <a:pt x="5353" y="1000"/>
                  </a:lnTo>
                  <a:lnTo>
                    <a:pt x="5355" y="1006"/>
                  </a:lnTo>
                  <a:lnTo>
                    <a:pt x="5355" y="1010"/>
                  </a:lnTo>
                  <a:lnTo>
                    <a:pt x="5353" y="1018"/>
                  </a:lnTo>
                  <a:lnTo>
                    <a:pt x="5349" y="1026"/>
                  </a:lnTo>
                  <a:lnTo>
                    <a:pt x="5337" y="1041"/>
                  </a:lnTo>
                  <a:lnTo>
                    <a:pt x="5333" y="1049"/>
                  </a:lnTo>
                  <a:lnTo>
                    <a:pt x="5331" y="1059"/>
                  </a:lnTo>
                  <a:lnTo>
                    <a:pt x="5333" y="1062"/>
                  </a:lnTo>
                  <a:lnTo>
                    <a:pt x="5335" y="1068"/>
                  </a:lnTo>
                  <a:lnTo>
                    <a:pt x="5328" y="1078"/>
                  </a:lnTo>
                  <a:lnTo>
                    <a:pt x="5324" y="1088"/>
                  </a:lnTo>
                  <a:lnTo>
                    <a:pt x="5320" y="1099"/>
                  </a:lnTo>
                  <a:lnTo>
                    <a:pt x="5316" y="1111"/>
                  </a:lnTo>
                  <a:lnTo>
                    <a:pt x="5312" y="1123"/>
                  </a:lnTo>
                  <a:lnTo>
                    <a:pt x="5304" y="1132"/>
                  </a:lnTo>
                  <a:lnTo>
                    <a:pt x="5300" y="1134"/>
                  </a:lnTo>
                  <a:lnTo>
                    <a:pt x="5296" y="1138"/>
                  </a:lnTo>
                  <a:lnTo>
                    <a:pt x="5291" y="1140"/>
                  </a:lnTo>
                  <a:lnTo>
                    <a:pt x="5283" y="1142"/>
                  </a:lnTo>
                  <a:lnTo>
                    <a:pt x="5277" y="1150"/>
                  </a:lnTo>
                  <a:lnTo>
                    <a:pt x="5267" y="1155"/>
                  </a:lnTo>
                  <a:lnTo>
                    <a:pt x="5258" y="1159"/>
                  </a:lnTo>
                  <a:lnTo>
                    <a:pt x="5248" y="1161"/>
                  </a:lnTo>
                  <a:lnTo>
                    <a:pt x="5225" y="1161"/>
                  </a:lnTo>
                  <a:lnTo>
                    <a:pt x="5203" y="1159"/>
                  </a:lnTo>
                  <a:lnTo>
                    <a:pt x="5201" y="1157"/>
                  </a:lnTo>
                  <a:lnTo>
                    <a:pt x="5200" y="1157"/>
                  </a:lnTo>
                  <a:lnTo>
                    <a:pt x="5194" y="1155"/>
                  </a:lnTo>
                  <a:lnTo>
                    <a:pt x="5167" y="1216"/>
                  </a:lnTo>
                  <a:lnTo>
                    <a:pt x="5139" y="1278"/>
                  </a:lnTo>
                  <a:lnTo>
                    <a:pt x="5116" y="1340"/>
                  </a:lnTo>
                  <a:lnTo>
                    <a:pt x="5093" y="1400"/>
                  </a:lnTo>
                  <a:lnTo>
                    <a:pt x="5072" y="1464"/>
                  </a:lnTo>
                  <a:lnTo>
                    <a:pt x="5050" y="1528"/>
                  </a:lnTo>
                  <a:lnTo>
                    <a:pt x="5031" y="1592"/>
                  </a:lnTo>
                  <a:lnTo>
                    <a:pt x="5013" y="1656"/>
                  </a:lnTo>
                  <a:lnTo>
                    <a:pt x="4998" y="1722"/>
                  </a:lnTo>
                  <a:lnTo>
                    <a:pt x="4982" y="1788"/>
                  </a:lnTo>
                  <a:lnTo>
                    <a:pt x="4969" y="1853"/>
                  </a:lnTo>
                  <a:lnTo>
                    <a:pt x="4955" y="1919"/>
                  </a:lnTo>
                  <a:lnTo>
                    <a:pt x="4945" y="1987"/>
                  </a:lnTo>
                  <a:lnTo>
                    <a:pt x="4934" y="2053"/>
                  </a:lnTo>
                  <a:lnTo>
                    <a:pt x="4916" y="2189"/>
                  </a:lnTo>
                  <a:lnTo>
                    <a:pt x="4901" y="2326"/>
                  </a:lnTo>
                  <a:lnTo>
                    <a:pt x="4891" y="2464"/>
                  </a:lnTo>
                  <a:lnTo>
                    <a:pt x="4883" y="2604"/>
                  </a:lnTo>
                  <a:lnTo>
                    <a:pt x="4878" y="2743"/>
                  </a:lnTo>
                  <a:lnTo>
                    <a:pt x="4874" y="2883"/>
                  </a:lnTo>
                  <a:lnTo>
                    <a:pt x="4872" y="3023"/>
                  </a:lnTo>
                  <a:lnTo>
                    <a:pt x="4870" y="3302"/>
                  </a:lnTo>
                  <a:lnTo>
                    <a:pt x="4872" y="3517"/>
                  </a:lnTo>
                  <a:lnTo>
                    <a:pt x="4883" y="3521"/>
                  </a:lnTo>
                  <a:lnTo>
                    <a:pt x="4893" y="3525"/>
                  </a:lnTo>
                  <a:lnTo>
                    <a:pt x="4905" y="3525"/>
                  </a:lnTo>
                  <a:lnTo>
                    <a:pt x="4916" y="3521"/>
                  </a:lnTo>
                  <a:lnTo>
                    <a:pt x="5009" y="3476"/>
                  </a:lnTo>
                  <a:lnTo>
                    <a:pt x="5101" y="3430"/>
                  </a:lnTo>
                  <a:lnTo>
                    <a:pt x="5194" y="3381"/>
                  </a:lnTo>
                  <a:lnTo>
                    <a:pt x="5240" y="3356"/>
                  </a:lnTo>
                  <a:lnTo>
                    <a:pt x="5285" y="3329"/>
                  </a:lnTo>
                  <a:lnTo>
                    <a:pt x="5304" y="3335"/>
                  </a:lnTo>
                  <a:lnTo>
                    <a:pt x="5326" y="3337"/>
                  </a:lnTo>
                  <a:lnTo>
                    <a:pt x="5347" y="3339"/>
                  </a:lnTo>
                  <a:lnTo>
                    <a:pt x="5366" y="3339"/>
                  </a:lnTo>
                  <a:lnTo>
                    <a:pt x="5386" y="3340"/>
                  </a:lnTo>
                  <a:lnTo>
                    <a:pt x="5405" y="3344"/>
                  </a:lnTo>
                  <a:lnTo>
                    <a:pt x="5423" y="3352"/>
                  </a:lnTo>
                  <a:lnTo>
                    <a:pt x="5432" y="3356"/>
                  </a:lnTo>
                  <a:lnTo>
                    <a:pt x="5440" y="3362"/>
                  </a:lnTo>
                  <a:lnTo>
                    <a:pt x="5438" y="3377"/>
                  </a:lnTo>
                  <a:lnTo>
                    <a:pt x="5436" y="3391"/>
                  </a:lnTo>
                  <a:lnTo>
                    <a:pt x="5434" y="3406"/>
                  </a:lnTo>
                  <a:lnTo>
                    <a:pt x="5430" y="3422"/>
                  </a:lnTo>
                  <a:lnTo>
                    <a:pt x="5424" y="3434"/>
                  </a:lnTo>
                  <a:lnTo>
                    <a:pt x="5415" y="3447"/>
                  </a:lnTo>
                  <a:lnTo>
                    <a:pt x="5405" y="3457"/>
                  </a:lnTo>
                  <a:lnTo>
                    <a:pt x="5392" y="3467"/>
                  </a:lnTo>
                  <a:lnTo>
                    <a:pt x="5401" y="3486"/>
                  </a:lnTo>
                  <a:lnTo>
                    <a:pt x="5411" y="3507"/>
                  </a:lnTo>
                  <a:lnTo>
                    <a:pt x="5413" y="3519"/>
                  </a:lnTo>
                  <a:lnTo>
                    <a:pt x="5415" y="3530"/>
                  </a:lnTo>
                  <a:lnTo>
                    <a:pt x="5413" y="3542"/>
                  </a:lnTo>
                  <a:lnTo>
                    <a:pt x="5409" y="3554"/>
                  </a:lnTo>
                  <a:lnTo>
                    <a:pt x="5403" y="3567"/>
                  </a:lnTo>
                  <a:lnTo>
                    <a:pt x="5393" y="3577"/>
                  </a:lnTo>
                  <a:lnTo>
                    <a:pt x="5384" y="3587"/>
                  </a:lnTo>
                  <a:lnTo>
                    <a:pt x="5374" y="3594"/>
                  </a:lnTo>
                  <a:lnTo>
                    <a:pt x="5360" y="3600"/>
                  </a:lnTo>
                  <a:lnTo>
                    <a:pt x="5349" y="3606"/>
                  </a:lnTo>
                  <a:lnTo>
                    <a:pt x="5335" y="3610"/>
                  </a:lnTo>
                  <a:lnTo>
                    <a:pt x="5322" y="3614"/>
                  </a:lnTo>
                  <a:lnTo>
                    <a:pt x="5300" y="3608"/>
                  </a:lnTo>
                  <a:lnTo>
                    <a:pt x="5279" y="3600"/>
                  </a:lnTo>
                  <a:lnTo>
                    <a:pt x="5267" y="3596"/>
                  </a:lnTo>
                  <a:lnTo>
                    <a:pt x="5258" y="3591"/>
                  </a:lnTo>
                  <a:lnTo>
                    <a:pt x="5250" y="3583"/>
                  </a:lnTo>
                  <a:lnTo>
                    <a:pt x="5244" y="3571"/>
                  </a:lnTo>
                  <a:lnTo>
                    <a:pt x="5236" y="3534"/>
                  </a:lnTo>
                  <a:lnTo>
                    <a:pt x="5194" y="3552"/>
                  </a:lnTo>
                  <a:lnTo>
                    <a:pt x="5151" y="3569"/>
                  </a:lnTo>
                  <a:lnTo>
                    <a:pt x="5108" y="3589"/>
                  </a:lnTo>
                  <a:lnTo>
                    <a:pt x="5068" y="3610"/>
                  </a:lnTo>
                  <a:lnTo>
                    <a:pt x="5085" y="3616"/>
                  </a:lnTo>
                  <a:lnTo>
                    <a:pt x="5104" y="3618"/>
                  </a:lnTo>
                  <a:lnTo>
                    <a:pt x="5143" y="3624"/>
                  </a:lnTo>
                  <a:lnTo>
                    <a:pt x="5163" y="3625"/>
                  </a:lnTo>
                  <a:lnTo>
                    <a:pt x="5182" y="3627"/>
                  </a:lnTo>
                  <a:lnTo>
                    <a:pt x="5201" y="3629"/>
                  </a:lnTo>
                  <a:lnTo>
                    <a:pt x="5221" y="3633"/>
                  </a:lnTo>
                  <a:lnTo>
                    <a:pt x="5250" y="3641"/>
                  </a:lnTo>
                  <a:lnTo>
                    <a:pt x="5277" y="3645"/>
                  </a:lnTo>
                  <a:lnTo>
                    <a:pt x="5337" y="3649"/>
                  </a:lnTo>
                  <a:lnTo>
                    <a:pt x="5368" y="3651"/>
                  </a:lnTo>
                  <a:lnTo>
                    <a:pt x="5395" y="3657"/>
                  </a:lnTo>
                  <a:lnTo>
                    <a:pt x="5409" y="3662"/>
                  </a:lnTo>
                  <a:lnTo>
                    <a:pt x="5423" y="3668"/>
                  </a:lnTo>
                  <a:lnTo>
                    <a:pt x="5434" y="3676"/>
                  </a:lnTo>
                  <a:lnTo>
                    <a:pt x="5444" y="3684"/>
                  </a:lnTo>
                  <a:lnTo>
                    <a:pt x="5440" y="3689"/>
                  </a:lnTo>
                  <a:lnTo>
                    <a:pt x="5440" y="3695"/>
                  </a:lnTo>
                  <a:lnTo>
                    <a:pt x="5440" y="3709"/>
                  </a:lnTo>
                  <a:lnTo>
                    <a:pt x="5442" y="3722"/>
                  </a:lnTo>
                  <a:lnTo>
                    <a:pt x="5444" y="3736"/>
                  </a:lnTo>
                  <a:lnTo>
                    <a:pt x="5446" y="3748"/>
                  </a:lnTo>
                  <a:lnTo>
                    <a:pt x="5444" y="3753"/>
                  </a:lnTo>
                  <a:lnTo>
                    <a:pt x="5442" y="3757"/>
                  </a:lnTo>
                  <a:lnTo>
                    <a:pt x="5438" y="3761"/>
                  </a:lnTo>
                  <a:lnTo>
                    <a:pt x="5434" y="3765"/>
                  </a:lnTo>
                  <a:lnTo>
                    <a:pt x="5426" y="3767"/>
                  </a:lnTo>
                  <a:lnTo>
                    <a:pt x="5417" y="3767"/>
                  </a:lnTo>
                  <a:lnTo>
                    <a:pt x="5409" y="3773"/>
                  </a:lnTo>
                  <a:lnTo>
                    <a:pt x="5401" y="3779"/>
                  </a:lnTo>
                  <a:lnTo>
                    <a:pt x="5382" y="3786"/>
                  </a:lnTo>
                  <a:lnTo>
                    <a:pt x="5364" y="3796"/>
                  </a:lnTo>
                  <a:lnTo>
                    <a:pt x="5357" y="3802"/>
                  </a:lnTo>
                  <a:lnTo>
                    <a:pt x="5349" y="3808"/>
                  </a:lnTo>
                  <a:lnTo>
                    <a:pt x="5364" y="3815"/>
                  </a:lnTo>
                  <a:lnTo>
                    <a:pt x="5380" y="3823"/>
                  </a:lnTo>
                  <a:lnTo>
                    <a:pt x="5388" y="3831"/>
                  </a:lnTo>
                  <a:lnTo>
                    <a:pt x="5393" y="3837"/>
                  </a:lnTo>
                  <a:lnTo>
                    <a:pt x="5397" y="3845"/>
                  </a:lnTo>
                  <a:lnTo>
                    <a:pt x="5401" y="3854"/>
                  </a:lnTo>
                  <a:lnTo>
                    <a:pt x="5407" y="3868"/>
                  </a:lnTo>
                  <a:lnTo>
                    <a:pt x="5409" y="3881"/>
                  </a:lnTo>
                  <a:lnTo>
                    <a:pt x="5409" y="3893"/>
                  </a:lnTo>
                  <a:lnTo>
                    <a:pt x="5405" y="3907"/>
                  </a:lnTo>
                  <a:lnTo>
                    <a:pt x="5399" y="3920"/>
                  </a:lnTo>
                  <a:lnTo>
                    <a:pt x="5392" y="3932"/>
                  </a:lnTo>
                  <a:lnTo>
                    <a:pt x="5376" y="3955"/>
                  </a:lnTo>
                  <a:lnTo>
                    <a:pt x="5355" y="3971"/>
                  </a:lnTo>
                  <a:lnTo>
                    <a:pt x="5343" y="3976"/>
                  </a:lnTo>
                  <a:lnTo>
                    <a:pt x="5331" y="3982"/>
                  </a:lnTo>
                  <a:lnTo>
                    <a:pt x="5318" y="3986"/>
                  </a:lnTo>
                  <a:lnTo>
                    <a:pt x="5304" y="3988"/>
                  </a:lnTo>
                  <a:lnTo>
                    <a:pt x="5291" y="3988"/>
                  </a:lnTo>
                  <a:lnTo>
                    <a:pt x="5277" y="3984"/>
                  </a:lnTo>
                  <a:lnTo>
                    <a:pt x="5256" y="3978"/>
                  </a:lnTo>
                  <a:lnTo>
                    <a:pt x="5244" y="3973"/>
                  </a:lnTo>
                  <a:lnTo>
                    <a:pt x="5232" y="3967"/>
                  </a:lnTo>
                  <a:lnTo>
                    <a:pt x="5223" y="3959"/>
                  </a:lnTo>
                  <a:lnTo>
                    <a:pt x="5213" y="3951"/>
                  </a:lnTo>
                  <a:lnTo>
                    <a:pt x="5205" y="3942"/>
                  </a:lnTo>
                  <a:lnTo>
                    <a:pt x="5200" y="3932"/>
                  </a:lnTo>
                  <a:lnTo>
                    <a:pt x="5196" y="3922"/>
                  </a:lnTo>
                  <a:lnTo>
                    <a:pt x="5192" y="3912"/>
                  </a:lnTo>
                  <a:lnTo>
                    <a:pt x="5192" y="3903"/>
                  </a:lnTo>
                  <a:lnTo>
                    <a:pt x="5192" y="3893"/>
                  </a:lnTo>
                  <a:lnTo>
                    <a:pt x="5198" y="3874"/>
                  </a:lnTo>
                  <a:lnTo>
                    <a:pt x="5203" y="3856"/>
                  </a:lnTo>
                  <a:lnTo>
                    <a:pt x="5188" y="3850"/>
                  </a:lnTo>
                  <a:lnTo>
                    <a:pt x="5170" y="3845"/>
                  </a:lnTo>
                  <a:lnTo>
                    <a:pt x="5157" y="3839"/>
                  </a:lnTo>
                  <a:lnTo>
                    <a:pt x="5141" y="3829"/>
                  </a:lnTo>
                  <a:lnTo>
                    <a:pt x="5114" y="3812"/>
                  </a:lnTo>
                  <a:lnTo>
                    <a:pt x="5101" y="3802"/>
                  </a:lnTo>
                  <a:lnTo>
                    <a:pt x="5087" y="3792"/>
                  </a:lnTo>
                  <a:lnTo>
                    <a:pt x="5058" y="3775"/>
                  </a:lnTo>
                  <a:lnTo>
                    <a:pt x="5044" y="3767"/>
                  </a:lnTo>
                  <a:lnTo>
                    <a:pt x="5029" y="3761"/>
                  </a:lnTo>
                  <a:lnTo>
                    <a:pt x="5013" y="3755"/>
                  </a:lnTo>
                  <a:lnTo>
                    <a:pt x="4996" y="3753"/>
                  </a:lnTo>
                  <a:lnTo>
                    <a:pt x="4978" y="3753"/>
                  </a:lnTo>
                  <a:lnTo>
                    <a:pt x="4959" y="3753"/>
                  </a:lnTo>
                  <a:lnTo>
                    <a:pt x="4928" y="3769"/>
                  </a:lnTo>
                  <a:lnTo>
                    <a:pt x="4912" y="3775"/>
                  </a:lnTo>
                  <a:lnTo>
                    <a:pt x="4895" y="3779"/>
                  </a:lnTo>
                  <a:lnTo>
                    <a:pt x="4880" y="3781"/>
                  </a:lnTo>
                  <a:lnTo>
                    <a:pt x="4862" y="3781"/>
                  </a:lnTo>
                  <a:lnTo>
                    <a:pt x="4847" y="3781"/>
                  </a:lnTo>
                  <a:lnTo>
                    <a:pt x="4829" y="3779"/>
                  </a:lnTo>
                  <a:lnTo>
                    <a:pt x="4819" y="3779"/>
                  </a:lnTo>
                  <a:lnTo>
                    <a:pt x="4812" y="3783"/>
                  </a:lnTo>
                  <a:lnTo>
                    <a:pt x="4796" y="3790"/>
                  </a:lnTo>
                  <a:lnTo>
                    <a:pt x="4781" y="3802"/>
                  </a:lnTo>
                  <a:lnTo>
                    <a:pt x="4765" y="3812"/>
                  </a:lnTo>
                  <a:lnTo>
                    <a:pt x="4703" y="3843"/>
                  </a:lnTo>
                  <a:lnTo>
                    <a:pt x="4672" y="3858"/>
                  </a:lnTo>
                  <a:lnTo>
                    <a:pt x="4641" y="3872"/>
                  </a:lnTo>
                  <a:lnTo>
                    <a:pt x="4610" y="3887"/>
                  </a:lnTo>
                  <a:lnTo>
                    <a:pt x="4579" y="3905"/>
                  </a:lnTo>
                  <a:lnTo>
                    <a:pt x="4550" y="3924"/>
                  </a:lnTo>
                  <a:lnTo>
                    <a:pt x="4521" y="3945"/>
                  </a:lnTo>
                  <a:lnTo>
                    <a:pt x="4544" y="3951"/>
                  </a:lnTo>
                  <a:lnTo>
                    <a:pt x="4554" y="3957"/>
                  </a:lnTo>
                  <a:lnTo>
                    <a:pt x="4565" y="3963"/>
                  </a:lnTo>
                  <a:lnTo>
                    <a:pt x="4575" y="3969"/>
                  </a:lnTo>
                  <a:lnTo>
                    <a:pt x="4585" y="3978"/>
                  </a:lnTo>
                  <a:lnTo>
                    <a:pt x="4594" y="3986"/>
                  </a:lnTo>
                  <a:lnTo>
                    <a:pt x="4602" y="3998"/>
                  </a:lnTo>
                  <a:lnTo>
                    <a:pt x="4608" y="4021"/>
                  </a:lnTo>
                  <a:lnTo>
                    <a:pt x="4610" y="4033"/>
                  </a:lnTo>
                  <a:lnTo>
                    <a:pt x="4612" y="4044"/>
                  </a:lnTo>
                  <a:lnTo>
                    <a:pt x="4610" y="4056"/>
                  </a:lnTo>
                  <a:lnTo>
                    <a:pt x="4608" y="4066"/>
                  </a:lnTo>
                  <a:lnTo>
                    <a:pt x="4602" y="4077"/>
                  </a:lnTo>
                  <a:lnTo>
                    <a:pt x="4594" y="4087"/>
                  </a:lnTo>
                  <a:lnTo>
                    <a:pt x="4583" y="4095"/>
                  </a:lnTo>
                  <a:lnTo>
                    <a:pt x="4571" y="4104"/>
                  </a:lnTo>
                  <a:lnTo>
                    <a:pt x="4560" y="4110"/>
                  </a:lnTo>
                  <a:lnTo>
                    <a:pt x="4548" y="4114"/>
                  </a:lnTo>
                  <a:lnTo>
                    <a:pt x="4534" y="4116"/>
                  </a:lnTo>
                  <a:lnTo>
                    <a:pt x="4521" y="4118"/>
                  </a:lnTo>
                  <a:lnTo>
                    <a:pt x="4507" y="4116"/>
                  </a:lnTo>
                  <a:lnTo>
                    <a:pt x="4494" y="4112"/>
                  </a:lnTo>
                  <a:lnTo>
                    <a:pt x="4484" y="4108"/>
                  </a:lnTo>
                  <a:lnTo>
                    <a:pt x="4466" y="4097"/>
                  </a:lnTo>
                  <a:lnTo>
                    <a:pt x="4461" y="4089"/>
                  </a:lnTo>
                  <a:lnTo>
                    <a:pt x="4449" y="4073"/>
                  </a:lnTo>
                  <a:lnTo>
                    <a:pt x="4439" y="4056"/>
                  </a:lnTo>
                  <a:lnTo>
                    <a:pt x="4437" y="4046"/>
                  </a:lnTo>
                  <a:lnTo>
                    <a:pt x="4435" y="4038"/>
                  </a:lnTo>
                  <a:lnTo>
                    <a:pt x="4437" y="4021"/>
                  </a:lnTo>
                  <a:lnTo>
                    <a:pt x="4441" y="4005"/>
                  </a:lnTo>
                  <a:lnTo>
                    <a:pt x="4445" y="3986"/>
                  </a:lnTo>
                  <a:lnTo>
                    <a:pt x="4435" y="3990"/>
                  </a:lnTo>
                  <a:lnTo>
                    <a:pt x="4430" y="3992"/>
                  </a:lnTo>
                  <a:lnTo>
                    <a:pt x="4426" y="3996"/>
                  </a:lnTo>
                  <a:lnTo>
                    <a:pt x="4414" y="4000"/>
                  </a:lnTo>
                  <a:lnTo>
                    <a:pt x="4408" y="4000"/>
                  </a:lnTo>
                  <a:lnTo>
                    <a:pt x="4404" y="3998"/>
                  </a:lnTo>
                  <a:lnTo>
                    <a:pt x="4397" y="3988"/>
                  </a:lnTo>
                  <a:lnTo>
                    <a:pt x="4391" y="3980"/>
                  </a:lnTo>
                  <a:lnTo>
                    <a:pt x="4371" y="3965"/>
                  </a:lnTo>
                  <a:lnTo>
                    <a:pt x="4352" y="3951"/>
                  </a:lnTo>
                  <a:lnTo>
                    <a:pt x="4333" y="3938"/>
                  </a:lnTo>
                  <a:lnTo>
                    <a:pt x="4317" y="3922"/>
                  </a:lnTo>
                  <a:lnTo>
                    <a:pt x="4311" y="3914"/>
                  </a:lnTo>
                  <a:lnTo>
                    <a:pt x="4305" y="3905"/>
                  </a:lnTo>
                  <a:lnTo>
                    <a:pt x="4302" y="3895"/>
                  </a:lnTo>
                  <a:lnTo>
                    <a:pt x="4300" y="3883"/>
                  </a:lnTo>
                  <a:lnTo>
                    <a:pt x="4300" y="3872"/>
                  </a:lnTo>
                  <a:lnTo>
                    <a:pt x="4302" y="3858"/>
                  </a:lnTo>
                  <a:lnTo>
                    <a:pt x="4305" y="3854"/>
                  </a:lnTo>
                  <a:lnTo>
                    <a:pt x="4309" y="3854"/>
                  </a:lnTo>
                  <a:lnTo>
                    <a:pt x="4317" y="3854"/>
                  </a:lnTo>
                  <a:lnTo>
                    <a:pt x="4327" y="3852"/>
                  </a:lnTo>
                  <a:lnTo>
                    <a:pt x="4331" y="3850"/>
                  </a:lnTo>
                  <a:lnTo>
                    <a:pt x="4333" y="3847"/>
                  </a:lnTo>
                  <a:lnTo>
                    <a:pt x="4335" y="3848"/>
                  </a:lnTo>
                  <a:lnTo>
                    <a:pt x="4424" y="3800"/>
                  </a:lnTo>
                  <a:lnTo>
                    <a:pt x="4515" y="3752"/>
                  </a:lnTo>
                  <a:lnTo>
                    <a:pt x="4604" y="3703"/>
                  </a:lnTo>
                  <a:lnTo>
                    <a:pt x="4693" y="3653"/>
                  </a:lnTo>
                  <a:lnTo>
                    <a:pt x="4680" y="3645"/>
                  </a:lnTo>
                  <a:lnTo>
                    <a:pt x="4666" y="3637"/>
                  </a:lnTo>
                  <a:lnTo>
                    <a:pt x="4635" y="3627"/>
                  </a:lnTo>
                  <a:lnTo>
                    <a:pt x="4606" y="3620"/>
                  </a:lnTo>
                  <a:lnTo>
                    <a:pt x="4575" y="3610"/>
                  </a:lnTo>
                  <a:lnTo>
                    <a:pt x="4571" y="3622"/>
                  </a:lnTo>
                  <a:lnTo>
                    <a:pt x="4565" y="3631"/>
                  </a:lnTo>
                  <a:lnTo>
                    <a:pt x="4558" y="3639"/>
                  </a:lnTo>
                  <a:lnTo>
                    <a:pt x="4548" y="3645"/>
                  </a:lnTo>
                  <a:lnTo>
                    <a:pt x="4528" y="3657"/>
                  </a:lnTo>
                  <a:lnTo>
                    <a:pt x="4507" y="3666"/>
                  </a:lnTo>
                  <a:lnTo>
                    <a:pt x="4492" y="3664"/>
                  </a:lnTo>
                  <a:lnTo>
                    <a:pt x="4476" y="3660"/>
                  </a:lnTo>
                  <a:lnTo>
                    <a:pt x="4463" y="3655"/>
                  </a:lnTo>
                  <a:lnTo>
                    <a:pt x="4449" y="3645"/>
                  </a:lnTo>
                  <a:lnTo>
                    <a:pt x="4437" y="3635"/>
                  </a:lnTo>
                  <a:lnTo>
                    <a:pt x="4426" y="3624"/>
                  </a:lnTo>
                  <a:lnTo>
                    <a:pt x="4418" y="3610"/>
                  </a:lnTo>
                  <a:lnTo>
                    <a:pt x="4410" y="3594"/>
                  </a:lnTo>
                  <a:lnTo>
                    <a:pt x="4410" y="3583"/>
                  </a:lnTo>
                  <a:lnTo>
                    <a:pt x="4414" y="3571"/>
                  </a:lnTo>
                  <a:lnTo>
                    <a:pt x="4418" y="3560"/>
                  </a:lnTo>
                  <a:lnTo>
                    <a:pt x="4422" y="3550"/>
                  </a:lnTo>
                  <a:lnTo>
                    <a:pt x="4410" y="3544"/>
                  </a:lnTo>
                  <a:lnTo>
                    <a:pt x="4399" y="3538"/>
                  </a:lnTo>
                  <a:lnTo>
                    <a:pt x="4391" y="3529"/>
                  </a:lnTo>
                  <a:lnTo>
                    <a:pt x="4381" y="3519"/>
                  </a:lnTo>
                  <a:lnTo>
                    <a:pt x="4375" y="3509"/>
                  </a:lnTo>
                  <a:lnTo>
                    <a:pt x="4368" y="3498"/>
                  </a:lnTo>
                  <a:lnTo>
                    <a:pt x="4362" y="3488"/>
                  </a:lnTo>
                  <a:lnTo>
                    <a:pt x="4358" y="3476"/>
                  </a:lnTo>
                  <a:lnTo>
                    <a:pt x="4377" y="3468"/>
                  </a:lnTo>
                  <a:lnTo>
                    <a:pt x="4399" y="3461"/>
                  </a:lnTo>
                  <a:lnTo>
                    <a:pt x="4420" y="3455"/>
                  </a:lnTo>
                  <a:lnTo>
                    <a:pt x="4441" y="3449"/>
                  </a:lnTo>
                  <a:lnTo>
                    <a:pt x="4480" y="3434"/>
                  </a:lnTo>
                  <a:lnTo>
                    <a:pt x="4499" y="3428"/>
                  </a:lnTo>
                  <a:lnTo>
                    <a:pt x="4521" y="3424"/>
                  </a:lnTo>
                  <a:lnTo>
                    <a:pt x="4552" y="3445"/>
                  </a:lnTo>
                  <a:lnTo>
                    <a:pt x="4585" y="3465"/>
                  </a:lnTo>
                  <a:lnTo>
                    <a:pt x="4618" y="3480"/>
                  </a:lnTo>
                  <a:lnTo>
                    <a:pt x="4653" y="3494"/>
                  </a:lnTo>
                  <a:lnTo>
                    <a:pt x="4724" y="3517"/>
                  </a:lnTo>
                  <a:lnTo>
                    <a:pt x="4796" y="3540"/>
                  </a:lnTo>
                  <a:lnTo>
                    <a:pt x="4792" y="3451"/>
                  </a:lnTo>
                  <a:lnTo>
                    <a:pt x="4790" y="3362"/>
                  </a:lnTo>
                  <a:lnTo>
                    <a:pt x="4788" y="3275"/>
                  </a:lnTo>
                  <a:lnTo>
                    <a:pt x="4786" y="3189"/>
                  </a:lnTo>
                  <a:lnTo>
                    <a:pt x="4788" y="3102"/>
                  </a:lnTo>
                  <a:lnTo>
                    <a:pt x="4790" y="3013"/>
                  </a:lnTo>
                  <a:lnTo>
                    <a:pt x="4796" y="2926"/>
                  </a:lnTo>
                  <a:lnTo>
                    <a:pt x="4802" y="2834"/>
                  </a:lnTo>
                  <a:lnTo>
                    <a:pt x="4806" y="2770"/>
                  </a:lnTo>
                  <a:lnTo>
                    <a:pt x="4808" y="2706"/>
                  </a:lnTo>
                  <a:lnTo>
                    <a:pt x="4810" y="2641"/>
                  </a:lnTo>
                  <a:lnTo>
                    <a:pt x="4812" y="2575"/>
                  </a:lnTo>
                  <a:lnTo>
                    <a:pt x="4814" y="2511"/>
                  </a:lnTo>
                  <a:lnTo>
                    <a:pt x="4817" y="2447"/>
                  </a:lnTo>
                  <a:lnTo>
                    <a:pt x="4821" y="2385"/>
                  </a:lnTo>
                  <a:lnTo>
                    <a:pt x="4829" y="2323"/>
                  </a:lnTo>
                  <a:lnTo>
                    <a:pt x="4845" y="2220"/>
                  </a:lnTo>
                  <a:lnTo>
                    <a:pt x="4860" y="2115"/>
                  </a:lnTo>
                  <a:lnTo>
                    <a:pt x="4874" y="2010"/>
                  </a:lnTo>
                  <a:lnTo>
                    <a:pt x="4889" y="1908"/>
                  </a:lnTo>
                  <a:lnTo>
                    <a:pt x="4907" y="1805"/>
                  </a:lnTo>
                  <a:lnTo>
                    <a:pt x="4916" y="1755"/>
                  </a:lnTo>
                  <a:lnTo>
                    <a:pt x="4928" y="1704"/>
                  </a:lnTo>
                  <a:lnTo>
                    <a:pt x="4940" y="1654"/>
                  </a:lnTo>
                  <a:lnTo>
                    <a:pt x="4953" y="1603"/>
                  </a:lnTo>
                  <a:lnTo>
                    <a:pt x="4969" y="1555"/>
                  </a:lnTo>
                  <a:lnTo>
                    <a:pt x="4984" y="1506"/>
                  </a:lnTo>
                  <a:lnTo>
                    <a:pt x="5009" y="1423"/>
                  </a:lnTo>
                  <a:lnTo>
                    <a:pt x="5037" y="1342"/>
                  </a:lnTo>
                  <a:lnTo>
                    <a:pt x="5068" y="1262"/>
                  </a:lnTo>
                  <a:lnTo>
                    <a:pt x="5101" y="1183"/>
                  </a:lnTo>
                  <a:lnTo>
                    <a:pt x="5089" y="1175"/>
                  </a:lnTo>
                  <a:lnTo>
                    <a:pt x="5077" y="1167"/>
                  </a:lnTo>
                  <a:lnTo>
                    <a:pt x="5054" y="1159"/>
                  </a:lnTo>
                  <a:lnTo>
                    <a:pt x="5029" y="1150"/>
                  </a:lnTo>
                  <a:lnTo>
                    <a:pt x="5017" y="1144"/>
                  </a:lnTo>
                  <a:lnTo>
                    <a:pt x="5006" y="1134"/>
                  </a:lnTo>
                  <a:lnTo>
                    <a:pt x="4949" y="1123"/>
                  </a:lnTo>
                  <a:lnTo>
                    <a:pt x="4920" y="1119"/>
                  </a:lnTo>
                  <a:lnTo>
                    <a:pt x="4891" y="1115"/>
                  </a:lnTo>
                  <a:lnTo>
                    <a:pt x="4862" y="1113"/>
                  </a:lnTo>
                  <a:lnTo>
                    <a:pt x="4831" y="1111"/>
                  </a:lnTo>
                  <a:lnTo>
                    <a:pt x="4802" y="1111"/>
                  </a:lnTo>
                  <a:lnTo>
                    <a:pt x="4771" y="1111"/>
                  </a:lnTo>
                  <a:lnTo>
                    <a:pt x="4759" y="1132"/>
                  </a:lnTo>
                  <a:lnTo>
                    <a:pt x="4748" y="1152"/>
                  </a:lnTo>
                  <a:lnTo>
                    <a:pt x="4720" y="1188"/>
                  </a:lnTo>
                  <a:lnTo>
                    <a:pt x="4691" y="1225"/>
                  </a:lnTo>
                  <a:lnTo>
                    <a:pt x="4660" y="1260"/>
                  </a:lnTo>
                  <a:lnTo>
                    <a:pt x="4627" y="1295"/>
                  </a:lnTo>
                  <a:lnTo>
                    <a:pt x="4592" y="1326"/>
                  </a:lnTo>
                  <a:lnTo>
                    <a:pt x="4560" y="1359"/>
                  </a:lnTo>
                  <a:lnTo>
                    <a:pt x="4528" y="1390"/>
                  </a:lnTo>
                  <a:lnTo>
                    <a:pt x="4523" y="1388"/>
                  </a:lnTo>
                  <a:lnTo>
                    <a:pt x="4519" y="1388"/>
                  </a:lnTo>
                  <a:lnTo>
                    <a:pt x="4507" y="1392"/>
                  </a:lnTo>
                  <a:lnTo>
                    <a:pt x="4497" y="1398"/>
                  </a:lnTo>
                  <a:lnTo>
                    <a:pt x="4494" y="1400"/>
                  </a:lnTo>
                  <a:lnTo>
                    <a:pt x="4486" y="1400"/>
                  </a:lnTo>
                  <a:lnTo>
                    <a:pt x="4486" y="1394"/>
                  </a:lnTo>
                  <a:lnTo>
                    <a:pt x="4472" y="1402"/>
                  </a:lnTo>
                  <a:lnTo>
                    <a:pt x="4457" y="1411"/>
                  </a:lnTo>
                  <a:lnTo>
                    <a:pt x="4441" y="1421"/>
                  </a:lnTo>
                  <a:lnTo>
                    <a:pt x="4424" y="1431"/>
                  </a:lnTo>
                  <a:lnTo>
                    <a:pt x="4408" y="1439"/>
                  </a:lnTo>
                  <a:lnTo>
                    <a:pt x="4371" y="1450"/>
                  </a:lnTo>
                  <a:lnTo>
                    <a:pt x="4354" y="1456"/>
                  </a:lnTo>
                  <a:lnTo>
                    <a:pt x="4338" y="1462"/>
                  </a:lnTo>
                  <a:lnTo>
                    <a:pt x="4321" y="1471"/>
                  </a:lnTo>
                  <a:lnTo>
                    <a:pt x="4305" y="1483"/>
                  </a:lnTo>
                  <a:lnTo>
                    <a:pt x="4300" y="1489"/>
                  </a:lnTo>
                  <a:lnTo>
                    <a:pt x="4292" y="1499"/>
                  </a:lnTo>
                  <a:lnTo>
                    <a:pt x="4288" y="1501"/>
                  </a:lnTo>
                  <a:lnTo>
                    <a:pt x="4282" y="1501"/>
                  </a:lnTo>
                  <a:lnTo>
                    <a:pt x="4278" y="1499"/>
                  </a:lnTo>
                  <a:lnTo>
                    <a:pt x="4276" y="1497"/>
                  </a:lnTo>
                  <a:lnTo>
                    <a:pt x="4274" y="1495"/>
                  </a:lnTo>
                  <a:lnTo>
                    <a:pt x="4274" y="1487"/>
                  </a:lnTo>
                  <a:lnTo>
                    <a:pt x="4274" y="1481"/>
                  </a:lnTo>
                  <a:lnTo>
                    <a:pt x="4271" y="1475"/>
                  </a:lnTo>
                  <a:lnTo>
                    <a:pt x="4267" y="1470"/>
                  </a:lnTo>
                  <a:lnTo>
                    <a:pt x="4257" y="1460"/>
                  </a:lnTo>
                  <a:lnTo>
                    <a:pt x="4247" y="1452"/>
                  </a:lnTo>
                  <a:lnTo>
                    <a:pt x="4226" y="1440"/>
                  </a:lnTo>
                  <a:lnTo>
                    <a:pt x="4203" y="1429"/>
                  </a:lnTo>
                  <a:lnTo>
                    <a:pt x="4156" y="1406"/>
                  </a:lnTo>
                  <a:lnTo>
                    <a:pt x="4108" y="1382"/>
                  </a:lnTo>
                  <a:lnTo>
                    <a:pt x="4084" y="1373"/>
                  </a:lnTo>
                  <a:lnTo>
                    <a:pt x="4059" y="1365"/>
                  </a:lnTo>
                  <a:lnTo>
                    <a:pt x="4034" y="1359"/>
                  </a:lnTo>
                  <a:lnTo>
                    <a:pt x="4009" y="1353"/>
                  </a:lnTo>
                  <a:lnTo>
                    <a:pt x="3984" y="1351"/>
                  </a:lnTo>
                  <a:lnTo>
                    <a:pt x="3958" y="1353"/>
                  </a:lnTo>
                  <a:lnTo>
                    <a:pt x="3933" y="1355"/>
                  </a:lnTo>
                  <a:lnTo>
                    <a:pt x="3908" y="1363"/>
                  </a:lnTo>
                  <a:lnTo>
                    <a:pt x="3885" y="1373"/>
                  </a:lnTo>
                  <a:lnTo>
                    <a:pt x="3859" y="1388"/>
                  </a:lnTo>
                  <a:lnTo>
                    <a:pt x="3848" y="1388"/>
                  </a:lnTo>
                  <a:lnTo>
                    <a:pt x="3836" y="1394"/>
                  </a:lnTo>
                  <a:lnTo>
                    <a:pt x="3815" y="1408"/>
                  </a:lnTo>
                  <a:lnTo>
                    <a:pt x="3803" y="1415"/>
                  </a:lnTo>
                  <a:lnTo>
                    <a:pt x="3792" y="1421"/>
                  </a:lnTo>
                  <a:lnTo>
                    <a:pt x="3780" y="1425"/>
                  </a:lnTo>
                  <a:lnTo>
                    <a:pt x="3772" y="1427"/>
                  </a:lnTo>
                  <a:lnTo>
                    <a:pt x="3766" y="1425"/>
                  </a:lnTo>
                  <a:lnTo>
                    <a:pt x="3712" y="1431"/>
                  </a:lnTo>
                  <a:lnTo>
                    <a:pt x="3660" y="1435"/>
                  </a:lnTo>
                  <a:lnTo>
                    <a:pt x="3553" y="1437"/>
                  </a:lnTo>
                  <a:lnTo>
                    <a:pt x="3444" y="1439"/>
                  </a:lnTo>
                  <a:lnTo>
                    <a:pt x="3338" y="1435"/>
                  </a:lnTo>
                  <a:lnTo>
                    <a:pt x="3229" y="1429"/>
                  </a:lnTo>
                  <a:lnTo>
                    <a:pt x="3121" y="1419"/>
                  </a:lnTo>
                  <a:lnTo>
                    <a:pt x="3014" y="1408"/>
                  </a:lnTo>
                  <a:lnTo>
                    <a:pt x="2907" y="1392"/>
                  </a:lnTo>
                  <a:lnTo>
                    <a:pt x="2896" y="1388"/>
                  </a:lnTo>
                  <a:lnTo>
                    <a:pt x="2884" y="1386"/>
                  </a:lnTo>
                  <a:lnTo>
                    <a:pt x="2863" y="1384"/>
                  </a:lnTo>
                  <a:lnTo>
                    <a:pt x="2837" y="1382"/>
                  </a:lnTo>
                  <a:lnTo>
                    <a:pt x="2826" y="1380"/>
                  </a:lnTo>
                  <a:lnTo>
                    <a:pt x="2814" y="1376"/>
                  </a:lnTo>
                  <a:lnTo>
                    <a:pt x="2810" y="1384"/>
                  </a:lnTo>
                  <a:lnTo>
                    <a:pt x="2806" y="1392"/>
                  </a:lnTo>
                  <a:lnTo>
                    <a:pt x="2804" y="1408"/>
                  </a:lnTo>
                  <a:lnTo>
                    <a:pt x="2802" y="1425"/>
                  </a:lnTo>
                  <a:lnTo>
                    <a:pt x="2801" y="1433"/>
                  </a:lnTo>
                  <a:lnTo>
                    <a:pt x="2799" y="1440"/>
                  </a:lnTo>
                  <a:lnTo>
                    <a:pt x="2793" y="1470"/>
                  </a:lnTo>
                  <a:lnTo>
                    <a:pt x="2787" y="1497"/>
                  </a:lnTo>
                  <a:lnTo>
                    <a:pt x="2777" y="1526"/>
                  </a:lnTo>
                  <a:lnTo>
                    <a:pt x="2769" y="1555"/>
                  </a:lnTo>
                  <a:lnTo>
                    <a:pt x="2762" y="1582"/>
                  </a:lnTo>
                  <a:lnTo>
                    <a:pt x="2758" y="1613"/>
                  </a:lnTo>
                  <a:lnTo>
                    <a:pt x="2758" y="1627"/>
                  </a:lnTo>
                  <a:lnTo>
                    <a:pt x="2758" y="1642"/>
                  </a:lnTo>
                  <a:lnTo>
                    <a:pt x="2760" y="1658"/>
                  </a:lnTo>
                  <a:lnTo>
                    <a:pt x="2764" y="1673"/>
                  </a:lnTo>
                  <a:lnTo>
                    <a:pt x="2771" y="1677"/>
                  </a:lnTo>
                  <a:lnTo>
                    <a:pt x="2777" y="1681"/>
                  </a:lnTo>
                  <a:lnTo>
                    <a:pt x="2783" y="1687"/>
                  </a:lnTo>
                  <a:lnTo>
                    <a:pt x="2787" y="1693"/>
                  </a:lnTo>
                  <a:lnTo>
                    <a:pt x="2793" y="1706"/>
                  </a:lnTo>
                  <a:lnTo>
                    <a:pt x="2795" y="1722"/>
                  </a:lnTo>
                  <a:lnTo>
                    <a:pt x="2797" y="1735"/>
                  </a:lnTo>
                  <a:lnTo>
                    <a:pt x="2795" y="1753"/>
                  </a:lnTo>
                  <a:lnTo>
                    <a:pt x="2793" y="1768"/>
                  </a:lnTo>
                  <a:lnTo>
                    <a:pt x="2791" y="1782"/>
                  </a:lnTo>
                  <a:lnTo>
                    <a:pt x="2789" y="1784"/>
                  </a:lnTo>
                  <a:lnTo>
                    <a:pt x="2789" y="1788"/>
                  </a:lnTo>
                  <a:lnTo>
                    <a:pt x="2795" y="1791"/>
                  </a:lnTo>
                  <a:lnTo>
                    <a:pt x="2789" y="1799"/>
                  </a:lnTo>
                  <a:lnTo>
                    <a:pt x="2783" y="1803"/>
                  </a:lnTo>
                  <a:lnTo>
                    <a:pt x="2775" y="1805"/>
                  </a:lnTo>
                  <a:lnTo>
                    <a:pt x="2768" y="1809"/>
                  </a:lnTo>
                  <a:lnTo>
                    <a:pt x="2762" y="1811"/>
                  </a:lnTo>
                  <a:lnTo>
                    <a:pt x="2758" y="1815"/>
                  </a:lnTo>
                  <a:lnTo>
                    <a:pt x="2758" y="1817"/>
                  </a:lnTo>
                  <a:lnTo>
                    <a:pt x="2758" y="1820"/>
                  </a:lnTo>
                  <a:lnTo>
                    <a:pt x="2760" y="1824"/>
                  </a:lnTo>
                  <a:lnTo>
                    <a:pt x="2764" y="1830"/>
                  </a:lnTo>
                  <a:lnTo>
                    <a:pt x="2783" y="1853"/>
                  </a:lnTo>
                  <a:lnTo>
                    <a:pt x="2795" y="1865"/>
                  </a:lnTo>
                  <a:lnTo>
                    <a:pt x="2804" y="1877"/>
                  </a:lnTo>
                  <a:lnTo>
                    <a:pt x="2812" y="1890"/>
                  </a:lnTo>
                  <a:lnTo>
                    <a:pt x="2816" y="1906"/>
                  </a:lnTo>
                  <a:lnTo>
                    <a:pt x="2816" y="1912"/>
                  </a:lnTo>
                  <a:lnTo>
                    <a:pt x="2816" y="1921"/>
                  </a:lnTo>
                  <a:lnTo>
                    <a:pt x="2814" y="1929"/>
                  </a:lnTo>
                  <a:lnTo>
                    <a:pt x="2810" y="1939"/>
                  </a:lnTo>
                  <a:lnTo>
                    <a:pt x="2804" y="1948"/>
                  </a:lnTo>
                  <a:lnTo>
                    <a:pt x="2801" y="1958"/>
                  </a:lnTo>
                  <a:lnTo>
                    <a:pt x="2795" y="1981"/>
                  </a:lnTo>
                  <a:lnTo>
                    <a:pt x="2789" y="2003"/>
                  </a:lnTo>
                  <a:lnTo>
                    <a:pt x="2787" y="2026"/>
                  </a:lnTo>
                  <a:lnTo>
                    <a:pt x="2781" y="2049"/>
                  </a:lnTo>
                  <a:lnTo>
                    <a:pt x="2777" y="2059"/>
                  </a:lnTo>
                  <a:lnTo>
                    <a:pt x="2771" y="2069"/>
                  </a:lnTo>
                  <a:lnTo>
                    <a:pt x="2766" y="2078"/>
                  </a:lnTo>
                  <a:lnTo>
                    <a:pt x="2758" y="2086"/>
                  </a:lnTo>
                  <a:lnTo>
                    <a:pt x="2746" y="2092"/>
                  </a:lnTo>
                  <a:lnTo>
                    <a:pt x="2735" y="2098"/>
                  </a:lnTo>
                  <a:lnTo>
                    <a:pt x="2729" y="2096"/>
                  </a:lnTo>
                  <a:lnTo>
                    <a:pt x="2721" y="2096"/>
                  </a:lnTo>
                  <a:lnTo>
                    <a:pt x="2713" y="2094"/>
                  </a:lnTo>
                  <a:lnTo>
                    <a:pt x="2707" y="2090"/>
                  </a:lnTo>
                  <a:lnTo>
                    <a:pt x="2705" y="2098"/>
                  </a:lnTo>
                  <a:lnTo>
                    <a:pt x="2702" y="2104"/>
                  </a:lnTo>
                  <a:lnTo>
                    <a:pt x="2694" y="2111"/>
                  </a:lnTo>
                  <a:lnTo>
                    <a:pt x="2682" y="2113"/>
                  </a:lnTo>
                  <a:lnTo>
                    <a:pt x="2671" y="2113"/>
                  </a:lnTo>
                  <a:lnTo>
                    <a:pt x="2647" y="2113"/>
                  </a:lnTo>
                  <a:lnTo>
                    <a:pt x="2636" y="2115"/>
                  </a:lnTo>
                  <a:lnTo>
                    <a:pt x="2628" y="2117"/>
                  </a:lnTo>
                  <a:lnTo>
                    <a:pt x="2624" y="2121"/>
                  </a:lnTo>
                  <a:lnTo>
                    <a:pt x="2632" y="2146"/>
                  </a:lnTo>
                  <a:lnTo>
                    <a:pt x="2643" y="2171"/>
                  </a:lnTo>
                  <a:lnTo>
                    <a:pt x="2655" y="2195"/>
                  </a:lnTo>
                  <a:lnTo>
                    <a:pt x="2669" y="2220"/>
                  </a:lnTo>
                  <a:lnTo>
                    <a:pt x="2682" y="2243"/>
                  </a:lnTo>
                  <a:lnTo>
                    <a:pt x="2698" y="2266"/>
                  </a:lnTo>
                  <a:lnTo>
                    <a:pt x="2715" y="2288"/>
                  </a:lnTo>
                  <a:lnTo>
                    <a:pt x="2735" y="2309"/>
                  </a:lnTo>
                  <a:lnTo>
                    <a:pt x="2752" y="2330"/>
                  </a:lnTo>
                  <a:lnTo>
                    <a:pt x="2773" y="2350"/>
                  </a:lnTo>
                  <a:lnTo>
                    <a:pt x="2795" y="2367"/>
                  </a:lnTo>
                  <a:lnTo>
                    <a:pt x="2816" y="2385"/>
                  </a:lnTo>
                  <a:lnTo>
                    <a:pt x="2839" y="2400"/>
                  </a:lnTo>
                  <a:lnTo>
                    <a:pt x="2863" y="2416"/>
                  </a:lnTo>
                  <a:lnTo>
                    <a:pt x="2886" y="2427"/>
                  </a:lnTo>
                  <a:lnTo>
                    <a:pt x="2911" y="2439"/>
                  </a:lnTo>
                  <a:lnTo>
                    <a:pt x="2934" y="2453"/>
                  </a:lnTo>
                  <a:lnTo>
                    <a:pt x="2960" y="2466"/>
                  </a:lnTo>
                  <a:lnTo>
                    <a:pt x="2981" y="2484"/>
                  </a:lnTo>
                  <a:lnTo>
                    <a:pt x="3004" y="2503"/>
                  </a:lnTo>
                  <a:lnTo>
                    <a:pt x="3022" y="2524"/>
                  </a:lnTo>
                  <a:lnTo>
                    <a:pt x="3041" y="2549"/>
                  </a:lnTo>
                  <a:lnTo>
                    <a:pt x="3057" y="2573"/>
                  </a:lnTo>
                  <a:lnTo>
                    <a:pt x="3070" y="2596"/>
                  </a:lnTo>
                  <a:lnTo>
                    <a:pt x="3082" y="2600"/>
                  </a:lnTo>
                  <a:lnTo>
                    <a:pt x="3095" y="2602"/>
                  </a:lnTo>
                  <a:lnTo>
                    <a:pt x="3109" y="2602"/>
                  </a:lnTo>
                  <a:lnTo>
                    <a:pt x="3122" y="2602"/>
                  </a:lnTo>
                  <a:lnTo>
                    <a:pt x="3152" y="2569"/>
                  </a:lnTo>
                  <a:lnTo>
                    <a:pt x="3183" y="2534"/>
                  </a:lnTo>
                  <a:lnTo>
                    <a:pt x="3208" y="2499"/>
                  </a:lnTo>
                  <a:lnTo>
                    <a:pt x="3221" y="2482"/>
                  </a:lnTo>
                  <a:lnTo>
                    <a:pt x="3233" y="2462"/>
                  </a:lnTo>
                  <a:lnTo>
                    <a:pt x="3243" y="2443"/>
                  </a:lnTo>
                  <a:lnTo>
                    <a:pt x="3252" y="2423"/>
                  </a:lnTo>
                  <a:lnTo>
                    <a:pt x="3258" y="2404"/>
                  </a:lnTo>
                  <a:lnTo>
                    <a:pt x="3264" y="2383"/>
                  </a:lnTo>
                  <a:lnTo>
                    <a:pt x="3268" y="2361"/>
                  </a:lnTo>
                  <a:lnTo>
                    <a:pt x="3270" y="2338"/>
                  </a:lnTo>
                  <a:lnTo>
                    <a:pt x="3270" y="2315"/>
                  </a:lnTo>
                  <a:lnTo>
                    <a:pt x="3266" y="2292"/>
                  </a:lnTo>
                  <a:lnTo>
                    <a:pt x="3272" y="2266"/>
                  </a:lnTo>
                  <a:lnTo>
                    <a:pt x="3276" y="2241"/>
                  </a:lnTo>
                  <a:lnTo>
                    <a:pt x="3281" y="2216"/>
                  </a:lnTo>
                  <a:lnTo>
                    <a:pt x="3287" y="2193"/>
                  </a:lnTo>
                  <a:lnTo>
                    <a:pt x="3291" y="2181"/>
                  </a:lnTo>
                  <a:lnTo>
                    <a:pt x="3297" y="2171"/>
                  </a:lnTo>
                  <a:lnTo>
                    <a:pt x="3305" y="2160"/>
                  </a:lnTo>
                  <a:lnTo>
                    <a:pt x="3313" y="2152"/>
                  </a:lnTo>
                  <a:lnTo>
                    <a:pt x="3322" y="2144"/>
                  </a:lnTo>
                  <a:lnTo>
                    <a:pt x="3332" y="2138"/>
                  </a:lnTo>
                  <a:lnTo>
                    <a:pt x="3345" y="2133"/>
                  </a:lnTo>
                  <a:lnTo>
                    <a:pt x="3361" y="2131"/>
                  </a:lnTo>
                  <a:lnTo>
                    <a:pt x="3377" y="2133"/>
                  </a:lnTo>
                  <a:lnTo>
                    <a:pt x="3392" y="2138"/>
                  </a:lnTo>
                  <a:lnTo>
                    <a:pt x="3408" y="2144"/>
                  </a:lnTo>
                  <a:lnTo>
                    <a:pt x="3421" y="2152"/>
                  </a:lnTo>
                  <a:lnTo>
                    <a:pt x="3433" y="2164"/>
                  </a:lnTo>
                  <a:lnTo>
                    <a:pt x="3444" y="2173"/>
                  </a:lnTo>
                  <a:lnTo>
                    <a:pt x="3468" y="2199"/>
                  </a:lnTo>
                  <a:lnTo>
                    <a:pt x="3481" y="2212"/>
                  </a:lnTo>
                  <a:lnTo>
                    <a:pt x="3495" y="2228"/>
                  </a:lnTo>
                  <a:lnTo>
                    <a:pt x="3520" y="2261"/>
                  </a:lnTo>
                  <a:lnTo>
                    <a:pt x="3545" y="2292"/>
                  </a:lnTo>
                  <a:lnTo>
                    <a:pt x="3561" y="2307"/>
                  </a:lnTo>
                  <a:lnTo>
                    <a:pt x="3576" y="2321"/>
                  </a:lnTo>
                  <a:lnTo>
                    <a:pt x="3596" y="2317"/>
                  </a:lnTo>
                  <a:lnTo>
                    <a:pt x="3617" y="2317"/>
                  </a:lnTo>
                  <a:lnTo>
                    <a:pt x="3636" y="2319"/>
                  </a:lnTo>
                  <a:lnTo>
                    <a:pt x="3656" y="2323"/>
                  </a:lnTo>
                  <a:lnTo>
                    <a:pt x="3675" y="2328"/>
                  </a:lnTo>
                  <a:lnTo>
                    <a:pt x="3693" y="2338"/>
                  </a:lnTo>
                  <a:lnTo>
                    <a:pt x="3710" y="2346"/>
                  </a:lnTo>
                  <a:lnTo>
                    <a:pt x="3728" y="2356"/>
                  </a:lnTo>
                  <a:lnTo>
                    <a:pt x="3739" y="2352"/>
                  </a:lnTo>
                  <a:lnTo>
                    <a:pt x="3749" y="2350"/>
                  </a:lnTo>
                  <a:lnTo>
                    <a:pt x="3759" y="2352"/>
                  </a:lnTo>
                  <a:lnTo>
                    <a:pt x="3768" y="2356"/>
                  </a:lnTo>
                  <a:lnTo>
                    <a:pt x="3778" y="2361"/>
                  </a:lnTo>
                  <a:lnTo>
                    <a:pt x="3786" y="2367"/>
                  </a:lnTo>
                  <a:lnTo>
                    <a:pt x="3801" y="2381"/>
                  </a:lnTo>
                  <a:lnTo>
                    <a:pt x="3803" y="2387"/>
                  </a:lnTo>
                  <a:lnTo>
                    <a:pt x="3807" y="2392"/>
                  </a:lnTo>
                  <a:lnTo>
                    <a:pt x="3815" y="2398"/>
                  </a:lnTo>
                  <a:lnTo>
                    <a:pt x="3825" y="2402"/>
                  </a:lnTo>
                  <a:lnTo>
                    <a:pt x="3834" y="2404"/>
                  </a:lnTo>
                  <a:lnTo>
                    <a:pt x="3854" y="2396"/>
                  </a:lnTo>
                  <a:lnTo>
                    <a:pt x="3875" y="2390"/>
                  </a:lnTo>
                  <a:lnTo>
                    <a:pt x="3885" y="2390"/>
                  </a:lnTo>
                  <a:lnTo>
                    <a:pt x="3896" y="2390"/>
                  </a:lnTo>
                  <a:lnTo>
                    <a:pt x="3906" y="2394"/>
                  </a:lnTo>
                  <a:lnTo>
                    <a:pt x="3916" y="2398"/>
                  </a:lnTo>
                  <a:lnTo>
                    <a:pt x="3923" y="2406"/>
                  </a:lnTo>
                  <a:lnTo>
                    <a:pt x="3929" y="2416"/>
                  </a:lnTo>
                  <a:lnTo>
                    <a:pt x="3935" y="2425"/>
                  </a:lnTo>
                  <a:lnTo>
                    <a:pt x="3937" y="2437"/>
                  </a:lnTo>
                  <a:lnTo>
                    <a:pt x="3925" y="2464"/>
                  </a:lnTo>
                  <a:lnTo>
                    <a:pt x="3929" y="2470"/>
                  </a:lnTo>
                  <a:lnTo>
                    <a:pt x="3935" y="2478"/>
                  </a:lnTo>
                  <a:lnTo>
                    <a:pt x="3943" y="2491"/>
                  </a:lnTo>
                  <a:lnTo>
                    <a:pt x="3947" y="2499"/>
                  </a:lnTo>
                  <a:lnTo>
                    <a:pt x="3949" y="2507"/>
                  </a:lnTo>
                  <a:lnTo>
                    <a:pt x="3951" y="2515"/>
                  </a:lnTo>
                  <a:lnTo>
                    <a:pt x="3951" y="2522"/>
                  </a:lnTo>
                  <a:lnTo>
                    <a:pt x="3943" y="2524"/>
                  </a:lnTo>
                  <a:lnTo>
                    <a:pt x="3937" y="2530"/>
                  </a:lnTo>
                  <a:lnTo>
                    <a:pt x="3931" y="2534"/>
                  </a:lnTo>
                  <a:lnTo>
                    <a:pt x="3927" y="2542"/>
                  </a:lnTo>
                  <a:lnTo>
                    <a:pt x="3918" y="2553"/>
                  </a:lnTo>
                  <a:lnTo>
                    <a:pt x="3914" y="2561"/>
                  </a:lnTo>
                  <a:lnTo>
                    <a:pt x="3908" y="2565"/>
                  </a:lnTo>
                  <a:lnTo>
                    <a:pt x="3898" y="2571"/>
                  </a:lnTo>
                  <a:lnTo>
                    <a:pt x="3889" y="2579"/>
                  </a:lnTo>
                  <a:lnTo>
                    <a:pt x="3869" y="2594"/>
                  </a:lnTo>
                  <a:lnTo>
                    <a:pt x="3857" y="2600"/>
                  </a:lnTo>
                  <a:lnTo>
                    <a:pt x="3848" y="2604"/>
                  </a:lnTo>
                  <a:lnTo>
                    <a:pt x="3836" y="2606"/>
                  </a:lnTo>
                  <a:lnTo>
                    <a:pt x="3830" y="2606"/>
                  </a:lnTo>
                  <a:lnTo>
                    <a:pt x="3825" y="2604"/>
                  </a:lnTo>
                  <a:lnTo>
                    <a:pt x="3815" y="2600"/>
                  </a:lnTo>
                  <a:lnTo>
                    <a:pt x="3807" y="2594"/>
                  </a:lnTo>
                  <a:lnTo>
                    <a:pt x="3792" y="2582"/>
                  </a:lnTo>
                  <a:lnTo>
                    <a:pt x="3774" y="2571"/>
                  </a:lnTo>
                  <a:lnTo>
                    <a:pt x="3759" y="2561"/>
                  </a:lnTo>
                  <a:lnTo>
                    <a:pt x="3728" y="2559"/>
                  </a:lnTo>
                  <a:lnTo>
                    <a:pt x="3697" y="2555"/>
                  </a:lnTo>
                  <a:lnTo>
                    <a:pt x="3667" y="2551"/>
                  </a:lnTo>
                  <a:lnTo>
                    <a:pt x="3638" y="2546"/>
                  </a:lnTo>
                  <a:lnTo>
                    <a:pt x="3580" y="2534"/>
                  </a:lnTo>
                  <a:lnTo>
                    <a:pt x="3524" y="2518"/>
                  </a:lnTo>
                  <a:lnTo>
                    <a:pt x="3512" y="2515"/>
                  </a:lnTo>
                  <a:lnTo>
                    <a:pt x="3501" y="2513"/>
                  </a:lnTo>
                  <a:lnTo>
                    <a:pt x="3491" y="2513"/>
                  </a:lnTo>
                  <a:lnTo>
                    <a:pt x="3479" y="2515"/>
                  </a:lnTo>
                  <a:lnTo>
                    <a:pt x="3470" y="2518"/>
                  </a:lnTo>
                  <a:lnTo>
                    <a:pt x="3460" y="2524"/>
                  </a:lnTo>
                  <a:lnTo>
                    <a:pt x="3444" y="2536"/>
                  </a:lnTo>
                  <a:lnTo>
                    <a:pt x="3427" y="2551"/>
                  </a:lnTo>
                  <a:lnTo>
                    <a:pt x="3413" y="2567"/>
                  </a:lnTo>
                  <a:lnTo>
                    <a:pt x="3398" y="2584"/>
                  </a:lnTo>
                  <a:lnTo>
                    <a:pt x="3384" y="2598"/>
                  </a:lnTo>
                  <a:lnTo>
                    <a:pt x="3363" y="2635"/>
                  </a:lnTo>
                  <a:lnTo>
                    <a:pt x="3342" y="2670"/>
                  </a:lnTo>
                  <a:lnTo>
                    <a:pt x="3320" y="2706"/>
                  </a:lnTo>
                  <a:lnTo>
                    <a:pt x="3303" y="2741"/>
                  </a:lnTo>
                  <a:lnTo>
                    <a:pt x="3303" y="2757"/>
                  </a:lnTo>
                  <a:lnTo>
                    <a:pt x="3303" y="2770"/>
                  </a:lnTo>
                  <a:lnTo>
                    <a:pt x="3301" y="2784"/>
                  </a:lnTo>
                  <a:lnTo>
                    <a:pt x="3297" y="2798"/>
                  </a:lnTo>
                  <a:lnTo>
                    <a:pt x="3291" y="2811"/>
                  </a:lnTo>
                  <a:lnTo>
                    <a:pt x="3285" y="2823"/>
                  </a:lnTo>
                  <a:lnTo>
                    <a:pt x="3270" y="2848"/>
                  </a:lnTo>
                  <a:lnTo>
                    <a:pt x="3252" y="2871"/>
                  </a:lnTo>
                  <a:lnTo>
                    <a:pt x="3239" y="2895"/>
                  </a:lnTo>
                  <a:lnTo>
                    <a:pt x="3233" y="2908"/>
                  </a:lnTo>
                  <a:lnTo>
                    <a:pt x="3227" y="2920"/>
                  </a:lnTo>
                  <a:lnTo>
                    <a:pt x="3223" y="2933"/>
                  </a:lnTo>
                  <a:lnTo>
                    <a:pt x="3221" y="2949"/>
                  </a:lnTo>
                  <a:lnTo>
                    <a:pt x="3196" y="2990"/>
                  </a:lnTo>
                  <a:lnTo>
                    <a:pt x="3181" y="3011"/>
                  </a:lnTo>
                  <a:lnTo>
                    <a:pt x="3165" y="3028"/>
                  </a:lnTo>
                  <a:lnTo>
                    <a:pt x="3148" y="3044"/>
                  </a:lnTo>
                  <a:lnTo>
                    <a:pt x="3138" y="3052"/>
                  </a:lnTo>
                  <a:lnTo>
                    <a:pt x="3128" y="3057"/>
                  </a:lnTo>
                  <a:lnTo>
                    <a:pt x="3117" y="3061"/>
                  </a:lnTo>
                  <a:lnTo>
                    <a:pt x="3105" y="3065"/>
                  </a:lnTo>
                  <a:lnTo>
                    <a:pt x="3093" y="3069"/>
                  </a:lnTo>
                  <a:lnTo>
                    <a:pt x="3080" y="3069"/>
                  </a:lnTo>
                  <a:lnTo>
                    <a:pt x="3070" y="3073"/>
                  </a:lnTo>
                  <a:lnTo>
                    <a:pt x="3062" y="3077"/>
                  </a:lnTo>
                  <a:lnTo>
                    <a:pt x="3047" y="3087"/>
                  </a:lnTo>
                  <a:lnTo>
                    <a:pt x="3035" y="3098"/>
                  </a:lnTo>
                  <a:lnTo>
                    <a:pt x="3025" y="3114"/>
                  </a:lnTo>
                  <a:lnTo>
                    <a:pt x="3016" y="3129"/>
                  </a:lnTo>
                  <a:lnTo>
                    <a:pt x="3008" y="3147"/>
                  </a:lnTo>
                  <a:lnTo>
                    <a:pt x="2996" y="3180"/>
                  </a:lnTo>
                  <a:lnTo>
                    <a:pt x="2987" y="3205"/>
                  </a:lnTo>
                  <a:lnTo>
                    <a:pt x="2981" y="3230"/>
                  </a:lnTo>
                  <a:lnTo>
                    <a:pt x="2971" y="3282"/>
                  </a:lnTo>
                  <a:lnTo>
                    <a:pt x="2967" y="3308"/>
                  </a:lnTo>
                  <a:lnTo>
                    <a:pt x="2961" y="3335"/>
                  </a:lnTo>
                  <a:lnTo>
                    <a:pt x="2956" y="3358"/>
                  </a:lnTo>
                  <a:lnTo>
                    <a:pt x="2946" y="3383"/>
                  </a:lnTo>
                  <a:lnTo>
                    <a:pt x="2930" y="3387"/>
                  </a:lnTo>
                  <a:lnTo>
                    <a:pt x="2917" y="3389"/>
                  </a:lnTo>
                  <a:lnTo>
                    <a:pt x="2901" y="3391"/>
                  </a:lnTo>
                  <a:lnTo>
                    <a:pt x="2886" y="3391"/>
                  </a:lnTo>
                  <a:lnTo>
                    <a:pt x="2872" y="3389"/>
                  </a:lnTo>
                  <a:lnTo>
                    <a:pt x="2857" y="3385"/>
                  </a:lnTo>
                  <a:lnTo>
                    <a:pt x="2830" y="3377"/>
                  </a:lnTo>
                  <a:lnTo>
                    <a:pt x="2802" y="3368"/>
                  </a:lnTo>
                  <a:lnTo>
                    <a:pt x="2775" y="3354"/>
                  </a:lnTo>
                  <a:lnTo>
                    <a:pt x="2723" y="3329"/>
                  </a:lnTo>
                  <a:lnTo>
                    <a:pt x="2692" y="3304"/>
                  </a:lnTo>
                  <a:lnTo>
                    <a:pt x="2663" y="3278"/>
                  </a:lnTo>
                  <a:lnTo>
                    <a:pt x="2634" y="3249"/>
                  </a:lnTo>
                  <a:lnTo>
                    <a:pt x="2607" y="3222"/>
                  </a:lnTo>
                  <a:lnTo>
                    <a:pt x="2583" y="3191"/>
                  </a:lnTo>
                  <a:lnTo>
                    <a:pt x="2558" y="3160"/>
                  </a:lnTo>
                  <a:lnTo>
                    <a:pt x="2512" y="3098"/>
                  </a:lnTo>
                  <a:lnTo>
                    <a:pt x="2424" y="2966"/>
                  </a:lnTo>
                  <a:lnTo>
                    <a:pt x="2380" y="2902"/>
                  </a:lnTo>
                  <a:lnTo>
                    <a:pt x="2335" y="2838"/>
                  </a:lnTo>
                  <a:lnTo>
                    <a:pt x="2308" y="2838"/>
                  </a:lnTo>
                  <a:lnTo>
                    <a:pt x="2281" y="2836"/>
                  </a:lnTo>
                  <a:lnTo>
                    <a:pt x="2256" y="2834"/>
                  </a:lnTo>
                  <a:lnTo>
                    <a:pt x="2230" y="2831"/>
                  </a:lnTo>
                  <a:lnTo>
                    <a:pt x="2178" y="2819"/>
                  </a:lnTo>
                  <a:lnTo>
                    <a:pt x="2129" y="2805"/>
                  </a:lnTo>
                  <a:lnTo>
                    <a:pt x="2027" y="2780"/>
                  </a:lnTo>
                  <a:lnTo>
                    <a:pt x="1974" y="2769"/>
                  </a:lnTo>
                  <a:lnTo>
                    <a:pt x="1949" y="2767"/>
                  </a:lnTo>
                  <a:lnTo>
                    <a:pt x="1922" y="2763"/>
                  </a:lnTo>
                  <a:lnTo>
                    <a:pt x="1854" y="2749"/>
                  </a:lnTo>
                  <a:lnTo>
                    <a:pt x="1821" y="2743"/>
                  </a:lnTo>
                  <a:lnTo>
                    <a:pt x="1786" y="2739"/>
                  </a:lnTo>
                  <a:lnTo>
                    <a:pt x="1751" y="2736"/>
                  </a:lnTo>
                  <a:lnTo>
                    <a:pt x="1716" y="2734"/>
                  </a:lnTo>
                  <a:lnTo>
                    <a:pt x="1681" y="2734"/>
                  </a:lnTo>
                  <a:lnTo>
                    <a:pt x="1645" y="2734"/>
                  </a:lnTo>
                  <a:lnTo>
                    <a:pt x="1627" y="2753"/>
                  </a:lnTo>
                  <a:lnTo>
                    <a:pt x="1608" y="2769"/>
                  </a:lnTo>
                  <a:lnTo>
                    <a:pt x="1588" y="2782"/>
                  </a:lnTo>
                  <a:lnTo>
                    <a:pt x="1565" y="2796"/>
                  </a:lnTo>
                  <a:lnTo>
                    <a:pt x="1521" y="2815"/>
                  </a:lnTo>
                  <a:lnTo>
                    <a:pt x="1476" y="2836"/>
                  </a:lnTo>
                  <a:lnTo>
                    <a:pt x="1282" y="2875"/>
                  </a:lnTo>
                  <a:lnTo>
                    <a:pt x="1226" y="2875"/>
                  </a:lnTo>
                  <a:lnTo>
                    <a:pt x="1171" y="2873"/>
                  </a:lnTo>
                  <a:lnTo>
                    <a:pt x="1117" y="2875"/>
                  </a:lnTo>
                  <a:lnTo>
                    <a:pt x="1092" y="2877"/>
                  </a:lnTo>
                  <a:lnTo>
                    <a:pt x="1065" y="2881"/>
                  </a:lnTo>
                  <a:lnTo>
                    <a:pt x="1040" y="2885"/>
                  </a:lnTo>
                  <a:lnTo>
                    <a:pt x="1016" y="2891"/>
                  </a:lnTo>
                  <a:lnTo>
                    <a:pt x="991" y="2898"/>
                  </a:lnTo>
                  <a:lnTo>
                    <a:pt x="968" y="2908"/>
                  </a:lnTo>
                  <a:lnTo>
                    <a:pt x="946" y="2922"/>
                  </a:lnTo>
                  <a:lnTo>
                    <a:pt x="925" y="2935"/>
                  </a:lnTo>
                  <a:lnTo>
                    <a:pt x="904" y="2953"/>
                  </a:lnTo>
                  <a:lnTo>
                    <a:pt x="884" y="2974"/>
                  </a:lnTo>
                  <a:lnTo>
                    <a:pt x="865" y="3009"/>
                  </a:lnTo>
                  <a:lnTo>
                    <a:pt x="842" y="3046"/>
                  </a:lnTo>
                  <a:lnTo>
                    <a:pt x="817" y="3081"/>
                  </a:lnTo>
                  <a:lnTo>
                    <a:pt x="789" y="3116"/>
                  </a:lnTo>
                  <a:lnTo>
                    <a:pt x="758" y="3147"/>
                  </a:lnTo>
                  <a:lnTo>
                    <a:pt x="743" y="3162"/>
                  </a:lnTo>
                  <a:lnTo>
                    <a:pt x="725" y="3176"/>
                  </a:lnTo>
                  <a:lnTo>
                    <a:pt x="708" y="3187"/>
                  </a:lnTo>
                  <a:lnTo>
                    <a:pt x="689" y="3199"/>
                  </a:lnTo>
                  <a:lnTo>
                    <a:pt x="671" y="3207"/>
                  </a:lnTo>
                  <a:lnTo>
                    <a:pt x="650" y="3216"/>
                  </a:lnTo>
                  <a:lnTo>
                    <a:pt x="642" y="3218"/>
                  </a:lnTo>
                  <a:lnTo>
                    <a:pt x="634" y="3218"/>
                  </a:lnTo>
                  <a:lnTo>
                    <a:pt x="625" y="3218"/>
                  </a:lnTo>
                  <a:lnTo>
                    <a:pt x="617" y="3216"/>
                  </a:lnTo>
                  <a:lnTo>
                    <a:pt x="609" y="3213"/>
                  </a:lnTo>
                  <a:lnTo>
                    <a:pt x="603" y="3209"/>
                  </a:lnTo>
                  <a:lnTo>
                    <a:pt x="595" y="3203"/>
                  </a:lnTo>
                  <a:lnTo>
                    <a:pt x="592" y="3195"/>
                  </a:lnTo>
                  <a:lnTo>
                    <a:pt x="580" y="3189"/>
                  </a:lnTo>
                  <a:lnTo>
                    <a:pt x="570" y="3180"/>
                  </a:lnTo>
                  <a:lnTo>
                    <a:pt x="564" y="3170"/>
                  </a:lnTo>
                  <a:lnTo>
                    <a:pt x="559" y="3160"/>
                  </a:lnTo>
                  <a:lnTo>
                    <a:pt x="555" y="3149"/>
                  </a:lnTo>
                  <a:lnTo>
                    <a:pt x="551" y="3137"/>
                  </a:lnTo>
                  <a:lnTo>
                    <a:pt x="545" y="3114"/>
                  </a:lnTo>
                  <a:lnTo>
                    <a:pt x="541" y="3088"/>
                  </a:lnTo>
                  <a:lnTo>
                    <a:pt x="537" y="3065"/>
                  </a:lnTo>
                  <a:lnTo>
                    <a:pt x="533" y="3054"/>
                  </a:lnTo>
                  <a:lnTo>
                    <a:pt x="528" y="3042"/>
                  </a:lnTo>
                  <a:lnTo>
                    <a:pt x="522" y="3030"/>
                  </a:lnTo>
                  <a:lnTo>
                    <a:pt x="514" y="3021"/>
                  </a:lnTo>
                  <a:lnTo>
                    <a:pt x="504" y="3003"/>
                  </a:lnTo>
                  <a:lnTo>
                    <a:pt x="493" y="2988"/>
                  </a:lnTo>
                  <a:lnTo>
                    <a:pt x="481" y="2970"/>
                  </a:lnTo>
                  <a:lnTo>
                    <a:pt x="467" y="2957"/>
                  </a:lnTo>
                  <a:lnTo>
                    <a:pt x="438" y="2928"/>
                  </a:lnTo>
                  <a:lnTo>
                    <a:pt x="407" y="2898"/>
                  </a:lnTo>
                  <a:lnTo>
                    <a:pt x="378" y="2871"/>
                  </a:lnTo>
                  <a:lnTo>
                    <a:pt x="365" y="2856"/>
                  </a:lnTo>
                  <a:lnTo>
                    <a:pt x="353" y="2840"/>
                  </a:lnTo>
                  <a:lnTo>
                    <a:pt x="341" y="2823"/>
                  </a:lnTo>
                  <a:lnTo>
                    <a:pt x="334" y="2807"/>
                  </a:lnTo>
                  <a:lnTo>
                    <a:pt x="326" y="2788"/>
                  </a:lnTo>
                  <a:lnTo>
                    <a:pt x="322" y="2769"/>
                  </a:lnTo>
                  <a:lnTo>
                    <a:pt x="318" y="2751"/>
                  </a:lnTo>
                  <a:lnTo>
                    <a:pt x="316" y="2736"/>
                  </a:lnTo>
                  <a:lnTo>
                    <a:pt x="316" y="2701"/>
                  </a:lnTo>
                  <a:lnTo>
                    <a:pt x="318" y="2668"/>
                  </a:lnTo>
                  <a:lnTo>
                    <a:pt x="320" y="2633"/>
                  </a:lnTo>
                  <a:lnTo>
                    <a:pt x="324" y="2600"/>
                  </a:lnTo>
                  <a:lnTo>
                    <a:pt x="324" y="2567"/>
                  </a:lnTo>
                  <a:lnTo>
                    <a:pt x="322" y="2549"/>
                  </a:lnTo>
                  <a:lnTo>
                    <a:pt x="320" y="2534"/>
                  </a:lnTo>
                  <a:lnTo>
                    <a:pt x="316" y="2518"/>
                  </a:lnTo>
                  <a:lnTo>
                    <a:pt x="312" y="2503"/>
                  </a:lnTo>
                  <a:lnTo>
                    <a:pt x="316" y="2495"/>
                  </a:lnTo>
                  <a:lnTo>
                    <a:pt x="318" y="2485"/>
                  </a:lnTo>
                  <a:lnTo>
                    <a:pt x="320" y="2468"/>
                  </a:lnTo>
                  <a:lnTo>
                    <a:pt x="301" y="2453"/>
                  </a:lnTo>
                  <a:lnTo>
                    <a:pt x="293" y="2443"/>
                  </a:lnTo>
                  <a:lnTo>
                    <a:pt x="287" y="2435"/>
                  </a:lnTo>
                  <a:lnTo>
                    <a:pt x="281" y="2425"/>
                  </a:lnTo>
                  <a:lnTo>
                    <a:pt x="277" y="2416"/>
                  </a:lnTo>
                  <a:lnTo>
                    <a:pt x="275" y="2404"/>
                  </a:lnTo>
                  <a:lnTo>
                    <a:pt x="277" y="2392"/>
                  </a:lnTo>
                  <a:lnTo>
                    <a:pt x="281" y="2377"/>
                  </a:lnTo>
                  <a:lnTo>
                    <a:pt x="287" y="2359"/>
                  </a:lnTo>
                  <a:lnTo>
                    <a:pt x="289" y="2354"/>
                  </a:lnTo>
                  <a:lnTo>
                    <a:pt x="295" y="2346"/>
                  </a:lnTo>
                  <a:lnTo>
                    <a:pt x="301" y="2342"/>
                  </a:lnTo>
                  <a:lnTo>
                    <a:pt x="308" y="2338"/>
                  </a:lnTo>
                  <a:lnTo>
                    <a:pt x="320" y="2334"/>
                  </a:lnTo>
                  <a:lnTo>
                    <a:pt x="332" y="2332"/>
                  </a:lnTo>
                  <a:lnTo>
                    <a:pt x="353" y="2330"/>
                  </a:lnTo>
                  <a:lnTo>
                    <a:pt x="376" y="2332"/>
                  </a:lnTo>
                  <a:lnTo>
                    <a:pt x="386" y="2334"/>
                  </a:lnTo>
                  <a:lnTo>
                    <a:pt x="398" y="2338"/>
                  </a:lnTo>
                  <a:lnTo>
                    <a:pt x="407" y="2363"/>
                  </a:lnTo>
                  <a:lnTo>
                    <a:pt x="419" y="2385"/>
                  </a:lnTo>
                  <a:lnTo>
                    <a:pt x="434" y="2406"/>
                  </a:lnTo>
                  <a:lnTo>
                    <a:pt x="452" y="2425"/>
                  </a:lnTo>
                  <a:lnTo>
                    <a:pt x="450" y="2433"/>
                  </a:lnTo>
                  <a:lnTo>
                    <a:pt x="452" y="2443"/>
                  </a:lnTo>
                  <a:lnTo>
                    <a:pt x="454" y="2451"/>
                  </a:lnTo>
                  <a:lnTo>
                    <a:pt x="460" y="2458"/>
                  </a:lnTo>
                  <a:lnTo>
                    <a:pt x="458" y="2466"/>
                  </a:lnTo>
                  <a:lnTo>
                    <a:pt x="456" y="2485"/>
                  </a:lnTo>
                  <a:lnTo>
                    <a:pt x="456" y="2495"/>
                  </a:lnTo>
                  <a:lnTo>
                    <a:pt x="460" y="2505"/>
                  </a:lnTo>
                  <a:lnTo>
                    <a:pt x="462" y="2515"/>
                  </a:lnTo>
                  <a:lnTo>
                    <a:pt x="469" y="2522"/>
                  </a:lnTo>
                  <a:lnTo>
                    <a:pt x="479" y="2528"/>
                  </a:lnTo>
                  <a:lnTo>
                    <a:pt x="479" y="2536"/>
                  </a:lnTo>
                  <a:lnTo>
                    <a:pt x="479" y="2544"/>
                  </a:lnTo>
                  <a:lnTo>
                    <a:pt x="485" y="2557"/>
                  </a:lnTo>
                  <a:lnTo>
                    <a:pt x="493" y="2571"/>
                  </a:lnTo>
                  <a:lnTo>
                    <a:pt x="508" y="2598"/>
                  </a:lnTo>
                  <a:lnTo>
                    <a:pt x="514" y="2611"/>
                  </a:lnTo>
                  <a:lnTo>
                    <a:pt x="516" y="2621"/>
                  </a:lnTo>
                  <a:lnTo>
                    <a:pt x="516" y="2629"/>
                  </a:lnTo>
                  <a:lnTo>
                    <a:pt x="516" y="2637"/>
                  </a:lnTo>
                  <a:lnTo>
                    <a:pt x="514" y="2646"/>
                  </a:lnTo>
                  <a:lnTo>
                    <a:pt x="514" y="2652"/>
                  </a:lnTo>
                  <a:lnTo>
                    <a:pt x="508" y="2654"/>
                  </a:lnTo>
                  <a:lnTo>
                    <a:pt x="506" y="2658"/>
                  </a:lnTo>
                  <a:lnTo>
                    <a:pt x="508" y="2660"/>
                  </a:lnTo>
                  <a:lnTo>
                    <a:pt x="510" y="2662"/>
                  </a:lnTo>
                  <a:lnTo>
                    <a:pt x="514" y="2666"/>
                  </a:lnTo>
                  <a:lnTo>
                    <a:pt x="516" y="2670"/>
                  </a:lnTo>
                  <a:lnTo>
                    <a:pt x="522" y="2670"/>
                  </a:lnTo>
                  <a:lnTo>
                    <a:pt x="528" y="2670"/>
                  </a:lnTo>
                  <a:lnTo>
                    <a:pt x="528" y="2679"/>
                  </a:lnTo>
                  <a:lnTo>
                    <a:pt x="530" y="2685"/>
                  </a:lnTo>
                  <a:lnTo>
                    <a:pt x="535" y="2699"/>
                  </a:lnTo>
                  <a:lnTo>
                    <a:pt x="543" y="2708"/>
                  </a:lnTo>
                  <a:lnTo>
                    <a:pt x="553" y="2718"/>
                  </a:lnTo>
                  <a:lnTo>
                    <a:pt x="562" y="2728"/>
                  </a:lnTo>
                  <a:lnTo>
                    <a:pt x="574" y="2736"/>
                  </a:lnTo>
                  <a:lnTo>
                    <a:pt x="586" y="2745"/>
                  </a:lnTo>
                  <a:lnTo>
                    <a:pt x="595" y="2755"/>
                  </a:lnTo>
                  <a:lnTo>
                    <a:pt x="603" y="2767"/>
                  </a:lnTo>
                  <a:lnTo>
                    <a:pt x="613" y="2774"/>
                  </a:lnTo>
                  <a:lnTo>
                    <a:pt x="625" y="2782"/>
                  </a:lnTo>
                  <a:lnTo>
                    <a:pt x="634" y="2788"/>
                  </a:lnTo>
                  <a:lnTo>
                    <a:pt x="646" y="2794"/>
                  </a:lnTo>
                  <a:lnTo>
                    <a:pt x="659" y="2800"/>
                  </a:lnTo>
                  <a:lnTo>
                    <a:pt x="683" y="2805"/>
                  </a:lnTo>
                  <a:lnTo>
                    <a:pt x="710" y="2809"/>
                  </a:lnTo>
                  <a:lnTo>
                    <a:pt x="735" y="2813"/>
                  </a:lnTo>
                  <a:lnTo>
                    <a:pt x="762" y="2815"/>
                  </a:lnTo>
                  <a:lnTo>
                    <a:pt x="787" y="2817"/>
                  </a:lnTo>
                  <a:lnTo>
                    <a:pt x="844" y="2796"/>
                  </a:lnTo>
                  <a:lnTo>
                    <a:pt x="898" y="2774"/>
                  </a:lnTo>
                  <a:lnTo>
                    <a:pt x="952" y="2749"/>
                  </a:lnTo>
                  <a:lnTo>
                    <a:pt x="1005" y="2724"/>
                  </a:lnTo>
                  <a:lnTo>
                    <a:pt x="1109" y="2668"/>
                  </a:lnTo>
                  <a:lnTo>
                    <a:pt x="1210" y="2611"/>
                  </a:lnTo>
                  <a:lnTo>
                    <a:pt x="1251" y="2582"/>
                  </a:lnTo>
                  <a:lnTo>
                    <a:pt x="1292" y="2553"/>
                  </a:lnTo>
                  <a:lnTo>
                    <a:pt x="1334" y="2526"/>
                  </a:lnTo>
                  <a:lnTo>
                    <a:pt x="1377" y="2501"/>
                  </a:lnTo>
                  <a:lnTo>
                    <a:pt x="1420" y="2480"/>
                  </a:lnTo>
                  <a:lnTo>
                    <a:pt x="1464" y="2458"/>
                  </a:lnTo>
                  <a:lnTo>
                    <a:pt x="1511" y="2443"/>
                  </a:lnTo>
                  <a:lnTo>
                    <a:pt x="1534" y="2435"/>
                  </a:lnTo>
                  <a:lnTo>
                    <a:pt x="1557" y="2429"/>
                  </a:lnTo>
                  <a:lnTo>
                    <a:pt x="1581" y="2410"/>
                  </a:lnTo>
                  <a:lnTo>
                    <a:pt x="1594" y="2400"/>
                  </a:lnTo>
                  <a:lnTo>
                    <a:pt x="1606" y="2392"/>
                  </a:lnTo>
                  <a:lnTo>
                    <a:pt x="1621" y="2385"/>
                  </a:lnTo>
                  <a:lnTo>
                    <a:pt x="1635" y="2381"/>
                  </a:lnTo>
                  <a:lnTo>
                    <a:pt x="1649" y="2379"/>
                  </a:lnTo>
                  <a:lnTo>
                    <a:pt x="1662" y="2381"/>
                  </a:lnTo>
                  <a:lnTo>
                    <a:pt x="1676" y="2385"/>
                  </a:lnTo>
                  <a:lnTo>
                    <a:pt x="1689" y="2390"/>
                  </a:lnTo>
                  <a:lnTo>
                    <a:pt x="1740" y="2414"/>
                  </a:lnTo>
                  <a:lnTo>
                    <a:pt x="1753" y="2420"/>
                  </a:lnTo>
                  <a:lnTo>
                    <a:pt x="1769" y="2421"/>
                  </a:lnTo>
                  <a:lnTo>
                    <a:pt x="1784" y="2408"/>
                  </a:lnTo>
                  <a:lnTo>
                    <a:pt x="1800" y="2396"/>
                  </a:lnTo>
                  <a:lnTo>
                    <a:pt x="1817" y="2385"/>
                  </a:lnTo>
                  <a:lnTo>
                    <a:pt x="1837" y="2377"/>
                  </a:lnTo>
                  <a:lnTo>
                    <a:pt x="1775" y="2305"/>
                  </a:lnTo>
                  <a:lnTo>
                    <a:pt x="1744" y="2268"/>
                  </a:lnTo>
                  <a:lnTo>
                    <a:pt x="1714" y="2231"/>
                  </a:lnTo>
                  <a:lnTo>
                    <a:pt x="1687" y="2195"/>
                  </a:lnTo>
                  <a:lnTo>
                    <a:pt x="1662" y="2156"/>
                  </a:lnTo>
                  <a:lnTo>
                    <a:pt x="1639" y="2117"/>
                  </a:lnTo>
                  <a:lnTo>
                    <a:pt x="1617" y="2076"/>
                  </a:lnTo>
                  <a:lnTo>
                    <a:pt x="1505" y="2183"/>
                  </a:lnTo>
                  <a:lnTo>
                    <a:pt x="1499" y="2185"/>
                  </a:lnTo>
                  <a:lnTo>
                    <a:pt x="1495" y="2185"/>
                  </a:lnTo>
                  <a:lnTo>
                    <a:pt x="1493" y="2183"/>
                  </a:lnTo>
                  <a:lnTo>
                    <a:pt x="1491" y="2179"/>
                  </a:lnTo>
                  <a:lnTo>
                    <a:pt x="1489" y="2175"/>
                  </a:lnTo>
                  <a:lnTo>
                    <a:pt x="1488" y="2171"/>
                  </a:lnTo>
                  <a:lnTo>
                    <a:pt x="1486" y="2168"/>
                  </a:lnTo>
                  <a:lnTo>
                    <a:pt x="1482" y="2166"/>
                  </a:lnTo>
                  <a:lnTo>
                    <a:pt x="1472" y="2160"/>
                  </a:lnTo>
                  <a:lnTo>
                    <a:pt x="1464" y="2156"/>
                  </a:lnTo>
                  <a:lnTo>
                    <a:pt x="1445" y="2146"/>
                  </a:lnTo>
                  <a:lnTo>
                    <a:pt x="1437" y="2142"/>
                  </a:lnTo>
                  <a:lnTo>
                    <a:pt x="1427" y="2136"/>
                  </a:lnTo>
                  <a:lnTo>
                    <a:pt x="1422" y="2131"/>
                  </a:lnTo>
                  <a:lnTo>
                    <a:pt x="1416" y="2121"/>
                  </a:lnTo>
                  <a:lnTo>
                    <a:pt x="1410" y="2113"/>
                  </a:lnTo>
                  <a:lnTo>
                    <a:pt x="1402" y="2109"/>
                  </a:lnTo>
                  <a:lnTo>
                    <a:pt x="1396" y="2105"/>
                  </a:lnTo>
                  <a:lnTo>
                    <a:pt x="1389" y="2104"/>
                  </a:lnTo>
                  <a:lnTo>
                    <a:pt x="1373" y="2100"/>
                  </a:lnTo>
                  <a:lnTo>
                    <a:pt x="1356" y="2098"/>
                  </a:lnTo>
                  <a:lnTo>
                    <a:pt x="1340" y="2094"/>
                  </a:lnTo>
                  <a:lnTo>
                    <a:pt x="1325" y="2090"/>
                  </a:lnTo>
                  <a:lnTo>
                    <a:pt x="1319" y="2084"/>
                  </a:lnTo>
                  <a:lnTo>
                    <a:pt x="1311" y="2080"/>
                  </a:lnTo>
                  <a:lnTo>
                    <a:pt x="1307" y="2073"/>
                  </a:lnTo>
                  <a:lnTo>
                    <a:pt x="1301" y="2065"/>
                  </a:lnTo>
                  <a:lnTo>
                    <a:pt x="1296" y="2051"/>
                  </a:lnTo>
                  <a:lnTo>
                    <a:pt x="1294" y="2045"/>
                  </a:lnTo>
                  <a:lnTo>
                    <a:pt x="1290" y="2040"/>
                  </a:lnTo>
                  <a:lnTo>
                    <a:pt x="1284" y="2026"/>
                  </a:lnTo>
                  <a:lnTo>
                    <a:pt x="1276" y="2014"/>
                  </a:lnTo>
                  <a:lnTo>
                    <a:pt x="1249" y="2009"/>
                  </a:lnTo>
                  <a:lnTo>
                    <a:pt x="1222" y="2003"/>
                  </a:lnTo>
                  <a:lnTo>
                    <a:pt x="1197" y="2001"/>
                  </a:lnTo>
                  <a:lnTo>
                    <a:pt x="1170" y="2001"/>
                  </a:lnTo>
                  <a:lnTo>
                    <a:pt x="1142" y="2001"/>
                  </a:lnTo>
                  <a:lnTo>
                    <a:pt x="1117" y="2003"/>
                  </a:lnTo>
                  <a:lnTo>
                    <a:pt x="1065" y="2010"/>
                  </a:lnTo>
                  <a:lnTo>
                    <a:pt x="1038" y="2014"/>
                  </a:lnTo>
                  <a:lnTo>
                    <a:pt x="1010" y="2016"/>
                  </a:lnTo>
                  <a:lnTo>
                    <a:pt x="956" y="2022"/>
                  </a:lnTo>
                  <a:lnTo>
                    <a:pt x="927" y="2026"/>
                  </a:lnTo>
                  <a:lnTo>
                    <a:pt x="900" y="2026"/>
                  </a:lnTo>
                  <a:lnTo>
                    <a:pt x="873" y="2024"/>
                  </a:lnTo>
                  <a:lnTo>
                    <a:pt x="844" y="2022"/>
                  </a:lnTo>
                  <a:lnTo>
                    <a:pt x="756" y="2003"/>
                  </a:lnTo>
                  <a:lnTo>
                    <a:pt x="669" y="1983"/>
                  </a:lnTo>
                  <a:lnTo>
                    <a:pt x="582" y="1966"/>
                  </a:lnTo>
                  <a:lnTo>
                    <a:pt x="495" y="1946"/>
                  </a:lnTo>
                  <a:lnTo>
                    <a:pt x="489" y="1945"/>
                  </a:lnTo>
                  <a:lnTo>
                    <a:pt x="483" y="1945"/>
                  </a:lnTo>
                  <a:lnTo>
                    <a:pt x="471" y="1946"/>
                  </a:lnTo>
                  <a:lnTo>
                    <a:pt x="458" y="1948"/>
                  </a:lnTo>
                  <a:lnTo>
                    <a:pt x="452" y="1946"/>
                  </a:lnTo>
                  <a:lnTo>
                    <a:pt x="446" y="1945"/>
                  </a:lnTo>
                  <a:lnTo>
                    <a:pt x="433" y="1945"/>
                  </a:lnTo>
                  <a:lnTo>
                    <a:pt x="421" y="1945"/>
                  </a:lnTo>
                  <a:lnTo>
                    <a:pt x="396" y="1941"/>
                  </a:lnTo>
                  <a:lnTo>
                    <a:pt x="374" y="1933"/>
                  </a:lnTo>
                  <a:lnTo>
                    <a:pt x="351" y="1923"/>
                  </a:lnTo>
                  <a:lnTo>
                    <a:pt x="332" y="1912"/>
                  </a:lnTo>
                  <a:lnTo>
                    <a:pt x="312" y="1896"/>
                  </a:lnTo>
                  <a:lnTo>
                    <a:pt x="295" y="1881"/>
                  </a:lnTo>
                  <a:lnTo>
                    <a:pt x="279" y="1863"/>
                  </a:lnTo>
                  <a:lnTo>
                    <a:pt x="270" y="1848"/>
                  </a:lnTo>
                  <a:lnTo>
                    <a:pt x="262" y="1832"/>
                  </a:lnTo>
                  <a:lnTo>
                    <a:pt x="246" y="1799"/>
                  </a:lnTo>
                  <a:lnTo>
                    <a:pt x="239" y="1784"/>
                  </a:lnTo>
                  <a:lnTo>
                    <a:pt x="229" y="1770"/>
                  </a:lnTo>
                  <a:lnTo>
                    <a:pt x="219" y="1755"/>
                  </a:lnTo>
                  <a:lnTo>
                    <a:pt x="208" y="1741"/>
                  </a:lnTo>
                  <a:lnTo>
                    <a:pt x="208" y="1735"/>
                  </a:lnTo>
                  <a:lnTo>
                    <a:pt x="206" y="1729"/>
                  </a:lnTo>
                  <a:lnTo>
                    <a:pt x="202" y="1724"/>
                  </a:lnTo>
                  <a:lnTo>
                    <a:pt x="198" y="1720"/>
                  </a:lnTo>
                  <a:lnTo>
                    <a:pt x="186" y="1710"/>
                  </a:lnTo>
                  <a:lnTo>
                    <a:pt x="175" y="1700"/>
                  </a:lnTo>
                  <a:lnTo>
                    <a:pt x="157" y="1689"/>
                  </a:lnTo>
                  <a:lnTo>
                    <a:pt x="138" y="1679"/>
                  </a:lnTo>
                  <a:lnTo>
                    <a:pt x="97" y="1663"/>
                  </a:lnTo>
                  <a:lnTo>
                    <a:pt x="54" y="1646"/>
                  </a:lnTo>
                  <a:lnTo>
                    <a:pt x="35" y="1636"/>
                  </a:lnTo>
                  <a:lnTo>
                    <a:pt x="16" y="1625"/>
                  </a:lnTo>
                  <a:lnTo>
                    <a:pt x="10" y="1619"/>
                  </a:lnTo>
                  <a:lnTo>
                    <a:pt x="6" y="1611"/>
                  </a:lnTo>
                  <a:lnTo>
                    <a:pt x="2" y="1596"/>
                  </a:lnTo>
                  <a:lnTo>
                    <a:pt x="16" y="1586"/>
                  </a:lnTo>
                  <a:lnTo>
                    <a:pt x="27" y="1578"/>
                  </a:lnTo>
                  <a:lnTo>
                    <a:pt x="41" y="1572"/>
                  </a:lnTo>
                  <a:lnTo>
                    <a:pt x="56" y="1570"/>
                  </a:lnTo>
                  <a:lnTo>
                    <a:pt x="47" y="1563"/>
                  </a:lnTo>
                  <a:lnTo>
                    <a:pt x="39" y="1555"/>
                  </a:lnTo>
                  <a:lnTo>
                    <a:pt x="23" y="1537"/>
                  </a:lnTo>
                  <a:lnTo>
                    <a:pt x="18" y="1526"/>
                  </a:lnTo>
                  <a:lnTo>
                    <a:pt x="12" y="1516"/>
                  </a:lnTo>
                  <a:lnTo>
                    <a:pt x="8" y="1504"/>
                  </a:lnTo>
                  <a:lnTo>
                    <a:pt x="6" y="1495"/>
                  </a:lnTo>
                  <a:lnTo>
                    <a:pt x="6" y="1491"/>
                  </a:lnTo>
                  <a:lnTo>
                    <a:pt x="8" y="1487"/>
                  </a:lnTo>
                  <a:lnTo>
                    <a:pt x="12" y="1483"/>
                  </a:lnTo>
                  <a:lnTo>
                    <a:pt x="18" y="1479"/>
                  </a:lnTo>
                  <a:lnTo>
                    <a:pt x="23" y="1475"/>
                  </a:lnTo>
                  <a:lnTo>
                    <a:pt x="12" y="1464"/>
                  </a:lnTo>
                  <a:lnTo>
                    <a:pt x="4" y="1448"/>
                  </a:lnTo>
                  <a:lnTo>
                    <a:pt x="2" y="1442"/>
                  </a:lnTo>
                  <a:lnTo>
                    <a:pt x="0" y="1435"/>
                  </a:lnTo>
                  <a:lnTo>
                    <a:pt x="0" y="1425"/>
                  </a:lnTo>
                  <a:lnTo>
                    <a:pt x="2" y="1417"/>
                  </a:lnTo>
                  <a:lnTo>
                    <a:pt x="4" y="1411"/>
                  </a:lnTo>
                  <a:lnTo>
                    <a:pt x="8" y="1408"/>
                  </a:lnTo>
                  <a:lnTo>
                    <a:pt x="16" y="1400"/>
                  </a:lnTo>
                  <a:lnTo>
                    <a:pt x="25" y="1394"/>
                  </a:lnTo>
                  <a:lnTo>
                    <a:pt x="35" y="1390"/>
                  </a:lnTo>
                  <a:lnTo>
                    <a:pt x="45" y="1386"/>
                  </a:lnTo>
                  <a:lnTo>
                    <a:pt x="52" y="1378"/>
                  </a:lnTo>
                  <a:lnTo>
                    <a:pt x="54" y="1375"/>
                  </a:lnTo>
                  <a:lnTo>
                    <a:pt x="54" y="1369"/>
                  </a:lnTo>
                  <a:lnTo>
                    <a:pt x="54" y="1363"/>
                  </a:lnTo>
                  <a:lnTo>
                    <a:pt x="54" y="1355"/>
                  </a:lnTo>
                  <a:lnTo>
                    <a:pt x="64" y="1344"/>
                  </a:lnTo>
                  <a:lnTo>
                    <a:pt x="76" y="1338"/>
                  </a:lnTo>
                  <a:lnTo>
                    <a:pt x="89" y="1334"/>
                  </a:lnTo>
                  <a:lnTo>
                    <a:pt x="103" y="1330"/>
                  </a:lnTo>
                  <a:lnTo>
                    <a:pt x="118" y="1330"/>
                  </a:lnTo>
                  <a:lnTo>
                    <a:pt x="132" y="1330"/>
                  </a:lnTo>
                  <a:lnTo>
                    <a:pt x="161" y="1332"/>
                  </a:lnTo>
                  <a:lnTo>
                    <a:pt x="182" y="1338"/>
                  </a:lnTo>
                  <a:lnTo>
                    <a:pt x="206" y="1345"/>
                  </a:lnTo>
                  <a:lnTo>
                    <a:pt x="225" y="1357"/>
                  </a:lnTo>
                  <a:lnTo>
                    <a:pt x="246" y="1369"/>
                  </a:lnTo>
                  <a:lnTo>
                    <a:pt x="266" y="1382"/>
                  </a:lnTo>
                  <a:lnTo>
                    <a:pt x="285" y="1396"/>
                  </a:lnTo>
                  <a:lnTo>
                    <a:pt x="303" y="1411"/>
                  </a:lnTo>
                  <a:lnTo>
                    <a:pt x="320" y="1427"/>
                  </a:lnTo>
                  <a:lnTo>
                    <a:pt x="326" y="1417"/>
                  </a:lnTo>
                  <a:lnTo>
                    <a:pt x="336" y="1408"/>
                  </a:lnTo>
                  <a:lnTo>
                    <a:pt x="343" y="1400"/>
                  </a:lnTo>
                  <a:lnTo>
                    <a:pt x="355" y="1394"/>
                  </a:lnTo>
                  <a:lnTo>
                    <a:pt x="365" y="1392"/>
                  </a:lnTo>
                  <a:lnTo>
                    <a:pt x="376" y="1388"/>
                  </a:lnTo>
                  <a:lnTo>
                    <a:pt x="390" y="1386"/>
                  </a:lnTo>
                  <a:lnTo>
                    <a:pt x="403" y="1388"/>
                  </a:lnTo>
                  <a:lnTo>
                    <a:pt x="407" y="1396"/>
                  </a:lnTo>
                  <a:lnTo>
                    <a:pt x="409" y="1406"/>
                  </a:lnTo>
                  <a:lnTo>
                    <a:pt x="411" y="1413"/>
                  </a:lnTo>
                  <a:lnTo>
                    <a:pt x="411" y="1421"/>
                  </a:lnTo>
                  <a:lnTo>
                    <a:pt x="429" y="1446"/>
                  </a:lnTo>
                  <a:lnTo>
                    <a:pt x="444" y="1471"/>
                  </a:lnTo>
                  <a:lnTo>
                    <a:pt x="458" y="1497"/>
                  </a:lnTo>
                  <a:lnTo>
                    <a:pt x="469" y="1524"/>
                  </a:lnTo>
                  <a:lnTo>
                    <a:pt x="479" y="1551"/>
                  </a:lnTo>
                  <a:lnTo>
                    <a:pt x="485" y="1580"/>
                  </a:lnTo>
                  <a:lnTo>
                    <a:pt x="487" y="1596"/>
                  </a:lnTo>
                  <a:lnTo>
                    <a:pt x="487" y="1611"/>
                  </a:lnTo>
                  <a:lnTo>
                    <a:pt x="487" y="1627"/>
                  </a:lnTo>
                  <a:lnTo>
                    <a:pt x="487" y="1642"/>
                  </a:lnTo>
                  <a:lnTo>
                    <a:pt x="491" y="1660"/>
                  </a:lnTo>
                  <a:lnTo>
                    <a:pt x="495" y="1679"/>
                  </a:lnTo>
                  <a:lnTo>
                    <a:pt x="500" y="1700"/>
                  </a:lnTo>
                  <a:lnTo>
                    <a:pt x="508" y="1718"/>
                  </a:lnTo>
                  <a:lnTo>
                    <a:pt x="516" y="1735"/>
                  </a:lnTo>
                  <a:lnTo>
                    <a:pt x="522" y="1743"/>
                  </a:lnTo>
                  <a:lnTo>
                    <a:pt x="528" y="1749"/>
                  </a:lnTo>
                  <a:lnTo>
                    <a:pt x="535" y="1755"/>
                  </a:lnTo>
                  <a:lnTo>
                    <a:pt x="543" y="1758"/>
                  </a:lnTo>
                  <a:lnTo>
                    <a:pt x="553" y="1762"/>
                  </a:lnTo>
                  <a:lnTo>
                    <a:pt x="562" y="1764"/>
                  </a:lnTo>
                  <a:lnTo>
                    <a:pt x="595" y="1770"/>
                  </a:lnTo>
                  <a:lnTo>
                    <a:pt x="630" y="1776"/>
                  </a:lnTo>
                  <a:lnTo>
                    <a:pt x="665" y="1778"/>
                  </a:lnTo>
                  <a:lnTo>
                    <a:pt x="698" y="1778"/>
                  </a:lnTo>
                  <a:lnTo>
                    <a:pt x="735" y="1778"/>
                  </a:lnTo>
                  <a:lnTo>
                    <a:pt x="770" y="1776"/>
                  </a:lnTo>
                  <a:lnTo>
                    <a:pt x="842" y="1770"/>
                  </a:lnTo>
                  <a:lnTo>
                    <a:pt x="914" y="1764"/>
                  </a:lnTo>
                  <a:lnTo>
                    <a:pt x="983" y="1758"/>
                  </a:lnTo>
                  <a:lnTo>
                    <a:pt x="1018" y="1756"/>
                  </a:lnTo>
                  <a:lnTo>
                    <a:pt x="1055" y="1756"/>
                  </a:lnTo>
                  <a:lnTo>
                    <a:pt x="1088" y="1756"/>
                  </a:lnTo>
                  <a:lnTo>
                    <a:pt x="1123" y="1760"/>
                  </a:lnTo>
                  <a:lnTo>
                    <a:pt x="1123" y="1755"/>
                  </a:lnTo>
                  <a:lnTo>
                    <a:pt x="1121" y="1751"/>
                  </a:lnTo>
                  <a:lnTo>
                    <a:pt x="1119" y="1745"/>
                  </a:lnTo>
                  <a:lnTo>
                    <a:pt x="1117" y="1741"/>
                  </a:lnTo>
                  <a:lnTo>
                    <a:pt x="1115" y="1735"/>
                  </a:lnTo>
                  <a:lnTo>
                    <a:pt x="1115" y="1731"/>
                  </a:lnTo>
                  <a:lnTo>
                    <a:pt x="1117" y="1729"/>
                  </a:lnTo>
                  <a:lnTo>
                    <a:pt x="1121" y="1727"/>
                  </a:lnTo>
                  <a:lnTo>
                    <a:pt x="1125" y="1725"/>
                  </a:lnTo>
                  <a:lnTo>
                    <a:pt x="1148" y="1735"/>
                  </a:lnTo>
                  <a:lnTo>
                    <a:pt x="1173" y="1741"/>
                  </a:lnTo>
                  <a:lnTo>
                    <a:pt x="1201" y="1747"/>
                  </a:lnTo>
                  <a:lnTo>
                    <a:pt x="1224" y="1753"/>
                  </a:lnTo>
                  <a:lnTo>
                    <a:pt x="1249" y="1755"/>
                  </a:lnTo>
                  <a:lnTo>
                    <a:pt x="1276" y="1756"/>
                  </a:lnTo>
                  <a:lnTo>
                    <a:pt x="1327" y="1758"/>
                  </a:lnTo>
                  <a:lnTo>
                    <a:pt x="1377" y="1756"/>
                  </a:lnTo>
                  <a:lnTo>
                    <a:pt x="1427" y="1749"/>
                  </a:lnTo>
                  <a:lnTo>
                    <a:pt x="1478" y="1739"/>
                  </a:lnTo>
                  <a:lnTo>
                    <a:pt x="1526" y="1725"/>
                  </a:lnTo>
                  <a:lnTo>
                    <a:pt x="1530" y="1722"/>
                  </a:lnTo>
                  <a:lnTo>
                    <a:pt x="1532" y="1714"/>
                  </a:lnTo>
                  <a:lnTo>
                    <a:pt x="1534" y="1700"/>
                  </a:lnTo>
                  <a:lnTo>
                    <a:pt x="1530" y="1685"/>
                  </a:lnTo>
                  <a:lnTo>
                    <a:pt x="1528" y="1679"/>
                  </a:lnTo>
                  <a:lnTo>
                    <a:pt x="1524" y="1673"/>
                  </a:lnTo>
                  <a:lnTo>
                    <a:pt x="1519" y="1667"/>
                  </a:lnTo>
                  <a:lnTo>
                    <a:pt x="1515" y="1660"/>
                  </a:lnTo>
                  <a:lnTo>
                    <a:pt x="1511" y="1654"/>
                  </a:lnTo>
                  <a:lnTo>
                    <a:pt x="1507" y="1646"/>
                  </a:lnTo>
                  <a:lnTo>
                    <a:pt x="1503" y="1640"/>
                  </a:lnTo>
                  <a:lnTo>
                    <a:pt x="1497" y="1636"/>
                  </a:lnTo>
                  <a:lnTo>
                    <a:pt x="1489" y="1632"/>
                  </a:lnTo>
                  <a:lnTo>
                    <a:pt x="1482" y="1630"/>
                  </a:lnTo>
                  <a:lnTo>
                    <a:pt x="1476" y="1625"/>
                  </a:lnTo>
                  <a:lnTo>
                    <a:pt x="1472" y="1619"/>
                  </a:lnTo>
                  <a:lnTo>
                    <a:pt x="1470" y="1607"/>
                  </a:lnTo>
                  <a:lnTo>
                    <a:pt x="1470" y="1601"/>
                  </a:lnTo>
                  <a:lnTo>
                    <a:pt x="1470" y="1596"/>
                  </a:lnTo>
                  <a:lnTo>
                    <a:pt x="1466" y="1582"/>
                  </a:lnTo>
                  <a:lnTo>
                    <a:pt x="1470" y="1578"/>
                  </a:lnTo>
                  <a:lnTo>
                    <a:pt x="1474" y="1578"/>
                  </a:lnTo>
                  <a:lnTo>
                    <a:pt x="1482" y="1578"/>
                  </a:lnTo>
                  <a:lnTo>
                    <a:pt x="1491" y="1580"/>
                  </a:lnTo>
                  <a:lnTo>
                    <a:pt x="1495" y="1580"/>
                  </a:lnTo>
                  <a:lnTo>
                    <a:pt x="1499" y="1578"/>
                  </a:lnTo>
                  <a:lnTo>
                    <a:pt x="1550" y="1574"/>
                  </a:lnTo>
                  <a:lnTo>
                    <a:pt x="1526" y="1545"/>
                  </a:lnTo>
                  <a:lnTo>
                    <a:pt x="1503" y="1518"/>
                  </a:lnTo>
                  <a:lnTo>
                    <a:pt x="1476" y="1491"/>
                  </a:lnTo>
                  <a:lnTo>
                    <a:pt x="1462" y="1481"/>
                  </a:lnTo>
                  <a:lnTo>
                    <a:pt x="1449" y="1470"/>
                  </a:lnTo>
                  <a:lnTo>
                    <a:pt x="1435" y="1470"/>
                  </a:lnTo>
                  <a:lnTo>
                    <a:pt x="1422" y="1470"/>
                  </a:lnTo>
                  <a:lnTo>
                    <a:pt x="1408" y="1468"/>
                  </a:lnTo>
                  <a:lnTo>
                    <a:pt x="1394" y="1464"/>
                  </a:lnTo>
                  <a:lnTo>
                    <a:pt x="1383" y="1458"/>
                  </a:lnTo>
                  <a:lnTo>
                    <a:pt x="1373" y="1450"/>
                  </a:lnTo>
                  <a:lnTo>
                    <a:pt x="1363" y="1442"/>
                  </a:lnTo>
                  <a:lnTo>
                    <a:pt x="1354" y="1431"/>
                  </a:lnTo>
                  <a:lnTo>
                    <a:pt x="1329" y="1427"/>
                  </a:lnTo>
                  <a:lnTo>
                    <a:pt x="1303" y="1419"/>
                  </a:lnTo>
                  <a:lnTo>
                    <a:pt x="1278" y="1408"/>
                  </a:lnTo>
                  <a:lnTo>
                    <a:pt x="1257" y="1392"/>
                  </a:lnTo>
                  <a:lnTo>
                    <a:pt x="1235" y="1376"/>
                  </a:lnTo>
                  <a:lnTo>
                    <a:pt x="1216" y="1357"/>
                  </a:lnTo>
                  <a:lnTo>
                    <a:pt x="1197" y="1336"/>
                  </a:lnTo>
                  <a:lnTo>
                    <a:pt x="1181" y="1314"/>
                  </a:lnTo>
                  <a:lnTo>
                    <a:pt x="1179" y="1305"/>
                  </a:lnTo>
                  <a:lnTo>
                    <a:pt x="1173" y="1297"/>
                  </a:lnTo>
                  <a:lnTo>
                    <a:pt x="1170" y="1295"/>
                  </a:lnTo>
                  <a:lnTo>
                    <a:pt x="1168" y="1293"/>
                  </a:lnTo>
                  <a:lnTo>
                    <a:pt x="1162" y="1293"/>
                  </a:lnTo>
                  <a:lnTo>
                    <a:pt x="1158" y="1295"/>
                  </a:lnTo>
                  <a:lnTo>
                    <a:pt x="1142" y="1303"/>
                  </a:lnTo>
                  <a:lnTo>
                    <a:pt x="1125" y="1309"/>
                  </a:lnTo>
                  <a:lnTo>
                    <a:pt x="1109" y="1314"/>
                  </a:lnTo>
                  <a:lnTo>
                    <a:pt x="1092" y="1318"/>
                  </a:lnTo>
                  <a:lnTo>
                    <a:pt x="1074" y="1320"/>
                  </a:lnTo>
                  <a:lnTo>
                    <a:pt x="1057" y="1322"/>
                  </a:lnTo>
                  <a:lnTo>
                    <a:pt x="1022" y="1322"/>
                  </a:lnTo>
                  <a:lnTo>
                    <a:pt x="989" y="1318"/>
                  </a:lnTo>
                  <a:lnTo>
                    <a:pt x="970" y="1314"/>
                  </a:lnTo>
                  <a:lnTo>
                    <a:pt x="954" y="1311"/>
                  </a:lnTo>
                  <a:lnTo>
                    <a:pt x="937" y="1305"/>
                  </a:lnTo>
                  <a:lnTo>
                    <a:pt x="921" y="1299"/>
                  </a:lnTo>
                  <a:lnTo>
                    <a:pt x="906" y="1291"/>
                  </a:lnTo>
                  <a:lnTo>
                    <a:pt x="892" y="1283"/>
                  </a:lnTo>
                  <a:lnTo>
                    <a:pt x="882" y="1278"/>
                  </a:lnTo>
                  <a:lnTo>
                    <a:pt x="877" y="1270"/>
                  </a:lnTo>
                  <a:lnTo>
                    <a:pt x="873" y="1264"/>
                  </a:lnTo>
                  <a:lnTo>
                    <a:pt x="871" y="1254"/>
                  </a:lnTo>
                  <a:lnTo>
                    <a:pt x="869" y="1247"/>
                  </a:lnTo>
                  <a:lnTo>
                    <a:pt x="869" y="1237"/>
                  </a:lnTo>
                  <a:lnTo>
                    <a:pt x="871" y="1218"/>
                  </a:lnTo>
                  <a:lnTo>
                    <a:pt x="882" y="1204"/>
                  </a:lnTo>
                  <a:lnTo>
                    <a:pt x="896" y="1188"/>
                  </a:lnTo>
                  <a:lnTo>
                    <a:pt x="910" y="1177"/>
                  </a:lnTo>
                  <a:lnTo>
                    <a:pt x="925" y="1167"/>
                  </a:lnTo>
                  <a:lnTo>
                    <a:pt x="941" y="1157"/>
                  </a:lnTo>
                  <a:lnTo>
                    <a:pt x="956" y="1148"/>
                  </a:lnTo>
                  <a:lnTo>
                    <a:pt x="989" y="1132"/>
                  </a:lnTo>
                  <a:lnTo>
                    <a:pt x="1057" y="1103"/>
                  </a:lnTo>
                  <a:lnTo>
                    <a:pt x="1092" y="1086"/>
                  </a:lnTo>
                  <a:lnTo>
                    <a:pt x="1107" y="1076"/>
                  </a:lnTo>
                  <a:lnTo>
                    <a:pt x="1123" y="1066"/>
                  </a:lnTo>
                  <a:lnTo>
                    <a:pt x="1113" y="1059"/>
                  </a:lnTo>
                  <a:lnTo>
                    <a:pt x="1104" y="1053"/>
                  </a:lnTo>
                  <a:lnTo>
                    <a:pt x="1098" y="1043"/>
                  </a:lnTo>
                  <a:lnTo>
                    <a:pt x="1092" y="1033"/>
                  </a:lnTo>
                  <a:lnTo>
                    <a:pt x="1082" y="1012"/>
                  </a:lnTo>
                  <a:lnTo>
                    <a:pt x="1078" y="1000"/>
                  </a:lnTo>
                  <a:lnTo>
                    <a:pt x="1074" y="991"/>
                  </a:lnTo>
                  <a:lnTo>
                    <a:pt x="1073" y="977"/>
                  </a:lnTo>
                  <a:lnTo>
                    <a:pt x="1073" y="962"/>
                  </a:lnTo>
                  <a:lnTo>
                    <a:pt x="1074" y="948"/>
                  </a:lnTo>
                  <a:lnTo>
                    <a:pt x="1076" y="934"/>
                  </a:lnTo>
                  <a:lnTo>
                    <a:pt x="1080" y="921"/>
                  </a:lnTo>
                  <a:lnTo>
                    <a:pt x="1084" y="909"/>
                  </a:lnTo>
                  <a:lnTo>
                    <a:pt x="1090" y="896"/>
                  </a:lnTo>
                  <a:lnTo>
                    <a:pt x="1098" y="884"/>
                  </a:lnTo>
                  <a:lnTo>
                    <a:pt x="1094" y="878"/>
                  </a:lnTo>
                  <a:lnTo>
                    <a:pt x="1094" y="872"/>
                  </a:lnTo>
                  <a:lnTo>
                    <a:pt x="1092" y="867"/>
                  </a:lnTo>
                  <a:lnTo>
                    <a:pt x="1086" y="861"/>
                  </a:lnTo>
                  <a:lnTo>
                    <a:pt x="1073" y="855"/>
                  </a:lnTo>
                  <a:lnTo>
                    <a:pt x="1067" y="851"/>
                  </a:lnTo>
                  <a:lnTo>
                    <a:pt x="1061" y="843"/>
                  </a:lnTo>
                  <a:lnTo>
                    <a:pt x="1061" y="834"/>
                  </a:lnTo>
                  <a:lnTo>
                    <a:pt x="1061" y="824"/>
                  </a:lnTo>
                  <a:lnTo>
                    <a:pt x="1065" y="814"/>
                  </a:lnTo>
                  <a:lnTo>
                    <a:pt x="1069" y="805"/>
                  </a:lnTo>
                  <a:lnTo>
                    <a:pt x="1074" y="795"/>
                  </a:lnTo>
                  <a:lnTo>
                    <a:pt x="1082" y="787"/>
                  </a:lnTo>
                  <a:lnTo>
                    <a:pt x="1092" y="781"/>
                  </a:lnTo>
                  <a:lnTo>
                    <a:pt x="1102" y="777"/>
                  </a:lnTo>
                  <a:lnTo>
                    <a:pt x="1107" y="775"/>
                  </a:lnTo>
                  <a:lnTo>
                    <a:pt x="1113" y="775"/>
                  </a:lnTo>
                  <a:lnTo>
                    <a:pt x="1127" y="777"/>
                  </a:lnTo>
                  <a:lnTo>
                    <a:pt x="1133" y="777"/>
                  </a:lnTo>
                  <a:lnTo>
                    <a:pt x="1138" y="777"/>
                  </a:lnTo>
                  <a:lnTo>
                    <a:pt x="1142" y="775"/>
                  </a:lnTo>
                  <a:lnTo>
                    <a:pt x="1148" y="770"/>
                  </a:lnTo>
                  <a:lnTo>
                    <a:pt x="1146" y="762"/>
                  </a:lnTo>
                  <a:lnTo>
                    <a:pt x="1142" y="756"/>
                  </a:lnTo>
                  <a:lnTo>
                    <a:pt x="1135" y="750"/>
                  </a:lnTo>
                  <a:lnTo>
                    <a:pt x="1131" y="750"/>
                  </a:lnTo>
                  <a:lnTo>
                    <a:pt x="1127" y="750"/>
                  </a:lnTo>
                  <a:lnTo>
                    <a:pt x="1106" y="721"/>
                  </a:lnTo>
                  <a:lnTo>
                    <a:pt x="1096" y="706"/>
                  </a:lnTo>
                  <a:lnTo>
                    <a:pt x="1088" y="690"/>
                  </a:lnTo>
                  <a:lnTo>
                    <a:pt x="1082" y="675"/>
                  </a:lnTo>
                  <a:lnTo>
                    <a:pt x="1080" y="657"/>
                  </a:lnTo>
                  <a:lnTo>
                    <a:pt x="1080" y="640"/>
                  </a:lnTo>
                  <a:lnTo>
                    <a:pt x="1082" y="630"/>
                  </a:lnTo>
                  <a:lnTo>
                    <a:pt x="1086" y="620"/>
                  </a:lnTo>
                  <a:lnTo>
                    <a:pt x="1104" y="603"/>
                  </a:lnTo>
                  <a:lnTo>
                    <a:pt x="1123" y="587"/>
                  </a:lnTo>
                  <a:lnTo>
                    <a:pt x="1142" y="574"/>
                  </a:lnTo>
                  <a:lnTo>
                    <a:pt x="1166" y="562"/>
                  </a:lnTo>
                  <a:lnTo>
                    <a:pt x="1189" y="552"/>
                  </a:lnTo>
                  <a:lnTo>
                    <a:pt x="1214" y="545"/>
                  </a:lnTo>
                  <a:lnTo>
                    <a:pt x="1239" y="541"/>
                  </a:lnTo>
                  <a:lnTo>
                    <a:pt x="1265" y="537"/>
                  </a:lnTo>
                  <a:lnTo>
                    <a:pt x="1282" y="533"/>
                  </a:lnTo>
                  <a:lnTo>
                    <a:pt x="1299" y="531"/>
                  </a:lnTo>
                  <a:lnTo>
                    <a:pt x="1317" y="533"/>
                  </a:lnTo>
                  <a:lnTo>
                    <a:pt x="1332" y="539"/>
                  </a:lnTo>
                  <a:lnTo>
                    <a:pt x="1348" y="545"/>
                  </a:lnTo>
                  <a:lnTo>
                    <a:pt x="1363" y="554"/>
                  </a:lnTo>
                  <a:lnTo>
                    <a:pt x="1420" y="591"/>
                  </a:lnTo>
                  <a:lnTo>
                    <a:pt x="1435" y="599"/>
                  </a:lnTo>
                  <a:lnTo>
                    <a:pt x="1449" y="607"/>
                  </a:lnTo>
                  <a:lnTo>
                    <a:pt x="1466" y="613"/>
                  </a:lnTo>
                  <a:lnTo>
                    <a:pt x="1482" y="615"/>
                  </a:lnTo>
                  <a:lnTo>
                    <a:pt x="1499" y="615"/>
                  </a:lnTo>
                  <a:lnTo>
                    <a:pt x="1517" y="611"/>
                  </a:lnTo>
                  <a:lnTo>
                    <a:pt x="1528" y="607"/>
                  </a:lnTo>
                  <a:lnTo>
                    <a:pt x="1538" y="599"/>
                  </a:lnTo>
                  <a:lnTo>
                    <a:pt x="1557" y="582"/>
                  </a:lnTo>
                  <a:lnTo>
                    <a:pt x="1575" y="564"/>
                  </a:lnTo>
                  <a:lnTo>
                    <a:pt x="1585" y="554"/>
                  </a:lnTo>
                  <a:lnTo>
                    <a:pt x="1594" y="549"/>
                  </a:lnTo>
                  <a:lnTo>
                    <a:pt x="1602" y="558"/>
                  </a:lnTo>
                  <a:lnTo>
                    <a:pt x="1612" y="564"/>
                  </a:lnTo>
                  <a:lnTo>
                    <a:pt x="1621" y="568"/>
                  </a:lnTo>
                  <a:lnTo>
                    <a:pt x="1631" y="572"/>
                  </a:lnTo>
                  <a:lnTo>
                    <a:pt x="1641" y="572"/>
                  </a:lnTo>
                  <a:lnTo>
                    <a:pt x="1650" y="572"/>
                  </a:lnTo>
                  <a:lnTo>
                    <a:pt x="1672" y="570"/>
                  </a:lnTo>
                  <a:lnTo>
                    <a:pt x="1693" y="566"/>
                  </a:lnTo>
                  <a:lnTo>
                    <a:pt x="1714" y="562"/>
                  </a:lnTo>
                  <a:lnTo>
                    <a:pt x="1734" y="560"/>
                  </a:lnTo>
                  <a:lnTo>
                    <a:pt x="1744" y="560"/>
                  </a:lnTo>
                  <a:lnTo>
                    <a:pt x="1753" y="560"/>
                  </a:lnTo>
                  <a:lnTo>
                    <a:pt x="1755" y="564"/>
                  </a:lnTo>
                  <a:lnTo>
                    <a:pt x="1755" y="568"/>
                  </a:lnTo>
                  <a:lnTo>
                    <a:pt x="1755" y="572"/>
                  </a:lnTo>
                  <a:lnTo>
                    <a:pt x="1753" y="574"/>
                  </a:lnTo>
                  <a:lnTo>
                    <a:pt x="1751" y="576"/>
                  </a:lnTo>
                  <a:lnTo>
                    <a:pt x="1745" y="578"/>
                  </a:lnTo>
                  <a:lnTo>
                    <a:pt x="1738" y="578"/>
                  </a:lnTo>
                  <a:lnTo>
                    <a:pt x="1730" y="580"/>
                  </a:lnTo>
                  <a:lnTo>
                    <a:pt x="1724" y="580"/>
                  </a:lnTo>
                  <a:lnTo>
                    <a:pt x="1720" y="584"/>
                  </a:lnTo>
                  <a:lnTo>
                    <a:pt x="1709" y="593"/>
                  </a:lnTo>
                  <a:lnTo>
                    <a:pt x="1685" y="615"/>
                  </a:lnTo>
                  <a:lnTo>
                    <a:pt x="1674" y="624"/>
                  </a:lnTo>
                  <a:lnTo>
                    <a:pt x="1681" y="630"/>
                  </a:lnTo>
                  <a:lnTo>
                    <a:pt x="1691" y="634"/>
                  </a:lnTo>
                  <a:lnTo>
                    <a:pt x="1699" y="636"/>
                  </a:lnTo>
                  <a:lnTo>
                    <a:pt x="1709" y="640"/>
                  </a:lnTo>
                  <a:lnTo>
                    <a:pt x="1730" y="642"/>
                  </a:lnTo>
                  <a:lnTo>
                    <a:pt x="1751" y="642"/>
                  </a:lnTo>
                  <a:lnTo>
                    <a:pt x="1753" y="642"/>
                  </a:lnTo>
                  <a:lnTo>
                    <a:pt x="1759" y="642"/>
                  </a:lnTo>
                  <a:lnTo>
                    <a:pt x="1767" y="638"/>
                  </a:lnTo>
                  <a:lnTo>
                    <a:pt x="1775" y="632"/>
                  </a:lnTo>
                  <a:lnTo>
                    <a:pt x="1782" y="626"/>
                  </a:lnTo>
                  <a:lnTo>
                    <a:pt x="1790" y="622"/>
                  </a:lnTo>
                  <a:lnTo>
                    <a:pt x="1792" y="620"/>
                  </a:lnTo>
                  <a:lnTo>
                    <a:pt x="1796" y="620"/>
                  </a:lnTo>
                  <a:lnTo>
                    <a:pt x="1800" y="622"/>
                  </a:lnTo>
                  <a:lnTo>
                    <a:pt x="1802" y="624"/>
                  </a:lnTo>
                  <a:lnTo>
                    <a:pt x="1804" y="630"/>
                  </a:lnTo>
                  <a:lnTo>
                    <a:pt x="1806" y="636"/>
                  </a:lnTo>
                  <a:lnTo>
                    <a:pt x="1804" y="646"/>
                  </a:lnTo>
                  <a:lnTo>
                    <a:pt x="1802" y="653"/>
                  </a:lnTo>
                  <a:lnTo>
                    <a:pt x="1796" y="661"/>
                  </a:lnTo>
                  <a:lnTo>
                    <a:pt x="1790" y="669"/>
                  </a:lnTo>
                  <a:lnTo>
                    <a:pt x="1796" y="673"/>
                  </a:lnTo>
                  <a:lnTo>
                    <a:pt x="1802" y="675"/>
                  </a:lnTo>
                  <a:lnTo>
                    <a:pt x="1811" y="675"/>
                  </a:lnTo>
                  <a:lnTo>
                    <a:pt x="1821" y="673"/>
                  </a:lnTo>
                  <a:lnTo>
                    <a:pt x="1833" y="671"/>
                  </a:lnTo>
                  <a:lnTo>
                    <a:pt x="1842" y="669"/>
                  </a:lnTo>
                  <a:lnTo>
                    <a:pt x="1850" y="669"/>
                  </a:lnTo>
                  <a:lnTo>
                    <a:pt x="1860" y="673"/>
                  </a:lnTo>
                  <a:lnTo>
                    <a:pt x="1864" y="675"/>
                  </a:lnTo>
                  <a:lnTo>
                    <a:pt x="1866" y="679"/>
                  </a:lnTo>
                  <a:lnTo>
                    <a:pt x="1868" y="684"/>
                  </a:lnTo>
                  <a:lnTo>
                    <a:pt x="1868" y="690"/>
                  </a:lnTo>
                  <a:lnTo>
                    <a:pt x="1864" y="700"/>
                  </a:lnTo>
                  <a:lnTo>
                    <a:pt x="1860" y="710"/>
                  </a:lnTo>
                  <a:lnTo>
                    <a:pt x="1858" y="719"/>
                  </a:lnTo>
                  <a:lnTo>
                    <a:pt x="1879" y="721"/>
                  </a:lnTo>
                  <a:lnTo>
                    <a:pt x="1903" y="723"/>
                  </a:lnTo>
                  <a:lnTo>
                    <a:pt x="1924" y="727"/>
                  </a:lnTo>
                  <a:lnTo>
                    <a:pt x="1945" y="731"/>
                  </a:lnTo>
                  <a:lnTo>
                    <a:pt x="1967" y="739"/>
                  </a:lnTo>
                  <a:lnTo>
                    <a:pt x="1984" y="750"/>
                  </a:lnTo>
                  <a:lnTo>
                    <a:pt x="2001" y="764"/>
                  </a:lnTo>
                  <a:lnTo>
                    <a:pt x="2009" y="772"/>
                  </a:lnTo>
                  <a:lnTo>
                    <a:pt x="2017" y="781"/>
                  </a:lnTo>
                  <a:lnTo>
                    <a:pt x="2017" y="787"/>
                  </a:lnTo>
                  <a:lnTo>
                    <a:pt x="2015" y="793"/>
                  </a:lnTo>
                  <a:lnTo>
                    <a:pt x="2011" y="797"/>
                  </a:lnTo>
                  <a:lnTo>
                    <a:pt x="2009" y="803"/>
                  </a:lnTo>
                  <a:lnTo>
                    <a:pt x="2019" y="808"/>
                  </a:lnTo>
                  <a:lnTo>
                    <a:pt x="2042" y="814"/>
                  </a:lnTo>
                  <a:lnTo>
                    <a:pt x="2056" y="814"/>
                  </a:lnTo>
                  <a:lnTo>
                    <a:pt x="2079" y="814"/>
                  </a:lnTo>
                  <a:lnTo>
                    <a:pt x="2102" y="812"/>
                  </a:lnTo>
                  <a:lnTo>
                    <a:pt x="2102" y="818"/>
                  </a:lnTo>
                  <a:lnTo>
                    <a:pt x="2104" y="820"/>
                  </a:lnTo>
                  <a:lnTo>
                    <a:pt x="2102" y="824"/>
                  </a:lnTo>
                  <a:lnTo>
                    <a:pt x="2100" y="826"/>
                  </a:lnTo>
                  <a:lnTo>
                    <a:pt x="2097" y="832"/>
                  </a:lnTo>
                  <a:lnTo>
                    <a:pt x="2089" y="836"/>
                  </a:lnTo>
                  <a:lnTo>
                    <a:pt x="2081" y="839"/>
                  </a:lnTo>
                  <a:lnTo>
                    <a:pt x="2071" y="843"/>
                  </a:lnTo>
                  <a:lnTo>
                    <a:pt x="2065" y="849"/>
                  </a:lnTo>
                  <a:lnTo>
                    <a:pt x="2064" y="859"/>
                  </a:lnTo>
                  <a:lnTo>
                    <a:pt x="2065" y="861"/>
                  </a:lnTo>
                  <a:lnTo>
                    <a:pt x="2069" y="863"/>
                  </a:lnTo>
                  <a:lnTo>
                    <a:pt x="2079" y="863"/>
                  </a:lnTo>
                  <a:lnTo>
                    <a:pt x="2089" y="863"/>
                  </a:lnTo>
                  <a:lnTo>
                    <a:pt x="2098" y="861"/>
                  </a:lnTo>
                  <a:lnTo>
                    <a:pt x="2108" y="859"/>
                  </a:lnTo>
                  <a:lnTo>
                    <a:pt x="2110" y="859"/>
                  </a:lnTo>
                  <a:lnTo>
                    <a:pt x="2114" y="861"/>
                  </a:lnTo>
                  <a:lnTo>
                    <a:pt x="2114" y="863"/>
                  </a:lnTo>
                  <a:lnTo>
                    <a:pt x="2114" y="867"/>
                  </a:lnTo>
                  <a:lnTo>
                    <a:pt x="2114" y="870"/>
                  </a:lnTo>
                  <a:lnTo>
                    <a:pt x="2110" y="878"/>
                  </a:lnTo>
                  <a:lnTo>
                    <a:pt x="2098" y="888"/>
                  </a:lnTo>
                  <a:lnTo>
                    <a:pt x="2087" y="896"/>
                  </a:lnTo>
                  <a:lnTo>
                    <a:pt x="2060" y="909"/>
                  </a:lnTo>
                  <a:lnTo>
                    <a:pt x="2036" y="923"/>
                  </a:lnTo>
                  <a:lnTo>
                    <a:pt x="2023" y="932"/>
                  </a:lnTo>
                  <a:lnTo>
                    <a:pt x="2013" y="942"/>
                  </a:lnTo>
                  <a:lnTo>
                    <a:pt x="2023" y="944"/>
                  </a:lnTo>
                  <a:lnTo>
                    <a:pt x="2033" y="946"/>
                  </a:lnTo>
                  <a:lnTo>
                    <a:pt x="2052" y="948"/>
                  </a:lnTo>
                  <a:lnTo>
                    <a:pt x="2073" y="946"/>
                  </a:lnTo>
                  <a:lnTo>
                    <a:pt x="2093" y="948"/>
                  </a:lnTo>
                  <a:lnTo>
                    <a:pt x="2093" y="950"/>
                  </a:lnTo>
                  <a:lnTo>
                    <a:pt x="2093" y="952"/>
                  </a:lnTo>
                  <a:lnTo>
                    <a:pt x="2097" y="954"/>
                  </a:lnTo>
                  <a:lnTo>
                    <a:pt x="2093" y="962"/>
                  </a:lnTo>
                  <a:lnTo>
                    <a:pt x="2085" y="967"/>
                  </a:lnTo>
                  <a:lnTo>
                    <a:pt x="2077" y="973"/>
                  </a:lnTo>
                  <a:lnTo>
                    <a:pt x="2069" y="977"/>
                  </a:lnTo>
                  <a:lnTo>
                    <a:pt x="2064" y="983"/>
                  </a:lnTo>
                  <a:lnTo>
                    <a:pt x="2056" y="989"/>
                  </a:lnTo>
                  <a:lnTo>
                    <a:pt x="2054" y="996"/>
                  </a:lnTo>
                  <a:lnTo>
                    <a:pt x="2050" y="1004"/>
                  </a:lnTo>
                  <a:lnTo>
                    <a:pt x="2060" y="1008"/>
                  </a:lnTo>
                  <a:lnTo>
                    <a:pt x="2067" y="1010"/>
                  </a:lnTo>
                  <a:lnTo>
                    <a:pt x="2085" y="1010"/>
                  </a:lnTo>
                  <a:lnTo>
                    <a:pt x="2100" y="1008"/>
                  </a:lnTo>
                  <a:lnTo>
                    <a:pt x="2108" y="1010"/>
                  </a:lnTo>
                  <a:lnTo>
                    <a:pt x="2114" y="1014"/>
                  </a:lnTo>
                  <a:lnTo>
                    <a:pt x="2110" y="1022"/>
                  </a:lnTo>
                  <a:lnTo>
                    <a:pt x="2104" y="1029"/>
                  </a:lnTo>
                  <a:lnTo>
                    <a:pt x="2093" y="1043"/>
                  </a:lnTo>
                  <a:lnTo>
                    <a:pt x="2079" y="1057"/>
                  </a:lnTo>
                  <a:lnTo>
                    <a:pt x="2073" y="1062"/>
                  </a:lnTo>
                  <a:lnTo>
                    <a:pt x="2067" y="1072"/>
                  </a:lnTo>
                  <a:lnTo>
                    <a:pt x="2071" y="1074"/>
                  </a:lnTo>
                  <a:lnTo>
                    <a:pt x="2077" y="1080"/>
                  </a:lnTo>
                  <a:lnTo>
                    <a:pt x="2079" y="1086"/>
                  </a:lnTo>
                  <a:lnTo>
                    <a:pt x="2079" y="1088"/>
                  </a:lnTo>
                  <a:lnTo>
                    <a:pt x="2077" y="1091"/>
                  </a:lnTo>
                  <a:lnTo>
                    <a:pt x="2065" y="1101"/>
                  </a:lnTo>
                  <a:lnTo>
                    <a:pt x="2060" y="1105"/>
                  </a:lnTo>
                  <a:lnTo>
                    <a:pt x="2054" y="1111"/>
                  </a:lnTo>
                  <a:lnTo>
                    <a:pt x="2042" y="1121"/>
                  </a:lnTo>
                  <a:lnTo>
                    <a:pt x="2038" y="1126"/>
                  </a:lnTo>
                  <a:lnTo>
                    <a:pt x="2036" y="1132"/>
                  </a:lnTo>
                  <a:lnTo>
                    <a:pt x="2038" y="1138"/>
                  </a:lnTo>
                  <a:lnTo>
                    <a:pt x="2042" y="1146"/>
                  </a:lnTo>
                  <a:lnTo>
                    <a:pt x="2044" y="1154"/>
                  </a:lnTo>
                  <a:lnTo>
                    <a:pt x="2044" y="1155"/>
                  </a:lnTo>
                  <a:lnTo>
                    <a:pt x="2042" y="1159"/>
                  </a:lnTo>
                  <a:lnTo>
                    <a:pt x="2033" y="1165"/>
                  </a:lnTo>
                  <a:lnTo>
                    <a:pt x="2023" y="1169"/>
                  </a:lnTo>
                  <a:lnTo>
                    <a:pt x="2013" y="1175"/>
                  </a:lnTo>
                  <a:lnTo>
                    <a:pt x="2003" y="1181"/>
                  </a:lnTo>
                  <a:lnTo>
                    <a:pt x="2009" y="1188"/>
                  </a:lnTo>
                  <a:lnTo>
                    <a:pt x="2013" y="1190"/>
                  </a:lnTo>
                  <a:lnTo>
                    <a:pt x="2017" y="1194"/>
                  </a:lnTo>
                  <a:lnTo>
                    <a:pt x="2023" y="1202"/>
                  </a:lnTo>
                  <a:lnTo>
                    <a:pt x="2023" y="1208"/>
                  </a:lnTo>
                  <a:lnTo>
                    <a:pt x="2023" y="1214"/>
                  </a:lnTo>
                  <a:lnTo>
                    <a:pt x="2019" y="1216"/>
                  </a:lnTo>
                  <a:lnTo>
                    <a:pt x="2013" y="1218"/>
                  </a:lnTo>
                  <a:lnTo>
                    <a:pt x="2000" y="1218"/>
                  </a:lnTo>
                  <a:lnTo>
                    <a:pt x="1988" y="1218"/>
                  </a:lnTo>
                  <a:lnTo>
                    <a:pt x="1980" y="1218"/>
                  </a:lnTo>
                  <a:lnTo>
                    <a:pt x="1974" y="1219"/>
                  </a:lnTo>
                  <a:lnTo>
                    <a:pt x="1984" y="1231"/>
                  </a:lnTo>
                  <a:lnTo>
                    <a:pt x="1988" y="1235"/>
                  </a:lnTo>
                  <a:lnTo>
                    <a:pt x="1994" y="1241"/>
                  </a:lnTo>
                  <a:lnTo>
                    <a:pt x="1998" y="1247"/>
                  </a:lnTo>
                  <a:lnTo>
                    <a:pt x="2000" y="1252"/>
                  </a:lnTo>
                  <a:lnTo>
                    <a:pt x="2001" y="1258"/>
                  </a:lnTo>
                  <a:lnTo>
                    <a:pt x="2000" y="1264"/>
                  </a:lnTo>
                  <a:lnTo>
                    <a:pt x="1984" y="1276"/>
                  </a:lnTo>
                  <a:lnTo>
                    <a:pt x="1969" y="1287"/>
                  </a:lnTo>
                  <a:lnTo>
                    <a:pt x="1953" y="1297"/>
                  </a:lnTo>
                  <a:lnTo>
                    <a:pt x="1945" y="1301"/>
                  </a:lnTo>
                  <a:lnTo>
                    <a:pt x="1936" y="1305"/>
                  </a:lnTo>
                  <a:lnTo>
                    <a:pt x="1930" y="1309"/>
                  </a:lnTo>
                  <a:lnTo>
                    <a:pt x="1939" y="1318"/>
                  </a:lnTo>
                  <a:lnTo>
                    <a:pt x="1947" y="1330"/>
                  </a:lnTo>
                  <a:lnTo>
                    <a:pt x="1955" y="1340"/>
                  </a:lnTo>
                  <a:lnTo>
                    <a:pt x="1961" y="1344"/>
                  </a:lnTo>
                  <a:lnTo>
                    <a:pt x="1969" y="1344"/>
                  </a:lnTo>
                  <a:lnTo>
                    <a:pt x="1980" y="1328"/>
                  </a:lnTo>
                  <a:lnTo>
                    <a:pt x="1996" y="1313"/>
                  </a:lnTo>
                  <a:lnTo>
                    <a:pt x="2011" y="1301"/>
                  </a:lnTo>
                  <a:lnTo>
                    <a:pt x="2027" y="1291"/>
                  </a:lnTo>
                  <a:lnTo>
                    <a:pt x="2064" y="1272"/>
                  </a:lnTo>
                  <a:lnTo>
                    <a:pt x="2081" y="1262"/>
                  </a:lnTo>
                  <a:lnTo>
                    <a:pt x="2098" y="1254"/>
                  </a:lnTo>
                  <a:lnTo>
                    <a:pt x="2133" y="1235"/>
                  </a:lnTo>
                  <a:lnTo>
                    <a:pt x="2151" y="1225"/>
                  </a:lnTo>
                  <a:lnTo>
                    <a:pt x="2166" y="1214"/>
                  </a:lnTo>
                  <a:lnTo>
                    <a:pt x="2180" y="1198"/>
                  </a:lnTo>
                  <a:lnTo>
                    <a:pt x="2193" y="1183"/>
                  </a:lnTo>
                  <a:lnTo>
                    <a:pt x="2205" y="1165"/>
                  </a:lnTo>
                  <a:lnTo>
                    <a:pt x="2213" y="1144"/>
                  </a:lnTo>
                  <a:lnTo>
                    <a:pt x="2221" y="1140"/>
                  </a:lnTo>
                  <a:lnTo>
                    <a:pt x="2228" y="1134"/>
                  </a:lnTo>
                  <a:lnTo>
                    <a:pt x="2244" y="1119"/>
                  </a:lnTo>
                  <a:lnTo>
                    <a:pt x="2252" y="1113"/>
                  </a:lnTo>
                  <a:lnTo>
                    <a:pt x="2261" y="1111"/>
                  </a:lnTo>
                  <a:lnTo>
                    <a:pt x="2265" y="1111"/>
                  </a:lnTo>
                  <a:lnTo>
                    <a:pt x="2269" y="1113"/>
                  </a:lnTo>
                  <a:lnTo>
                    <a:pt x="2275" y="1115"/>
                  </a:lnTo>
                  <a:lnTo>
                    <a:pt x="2279" y="1119"/>
                  </a:lnTo>
                  <a:lnTo>
                    <a:pt x="2289" y="1113"/>
                  </a:lnTo>
                  <a:lnTo>
                    <a:pt x="2296" y="1105"/>
                  </a:lnTo>
                  <a:lnTo>
                    <a:pt x="2314" y="1086"/>
                  </a:lnTo>
                  <a:lnTo>
                    <a:pt x="2329" y="1068"/>
                  </a:lnTo>
                  <a:lnTo>
                    <a:pt x="2345" y="1049"/>
                  </a:lnTo>
                  <a:lnTo>
                    <a:pt x="2362" y="1031"/>
                  </a:lnTo>
                  <a:lnTo>
                    <a:pt x="2372" y="1026"/>
                  </a:lnTo>
                  <a:lnTo>
                    <a:pt x="2382" y="1018"/>
                  </a:lnTo>
                  <a:lnTo>
                    <a:pt x="2391" y="1014"/>
                  </a:lnTo>
                  <a:lnTo>
                    <a:pt x="2403" y="1010"/>
                  </a:lnTo>
                  <a:lnTo>
                    <a:pt x="2415" y="1008"/>
                  </a:lnTo>
                  <a:lnTo>
                    <a:pt x="2426" y="1008"/>
                  </a:lnTo>
                  <a:lnTo>
                    <a:pt x="2436" y="1006"/>
                  </a:lnTo>
                  <a:lnTo>
                    <a:pt x="2446" y="1006"/>
                  </a:lnTo>
                  <a:lnTo>
                    <a:pt x="2455" y="1008"/>
                  </a:lnTo>
                  <a:lnTo>
                    <a:pt x="2465" y="1010"/>
                  </a:lnTo>
                  <a:lnTo>
                    <a:pt x="2473" y="1014"/>
                  </a:lnTo>
                  <a:lnTo>
                    <a:pt x="2482" y="1020"/>
                  </a:lnTo>
                  <a:lnTo>
                    <a:pt x="2490" y="1026"/>
                  </a:lnTo>
                  <a:lnTo>
                    <a:pt x="2498" y="1033"/>
                  </a:lnTo>
                  <a:lnTo>
                    <a:pt x="2512" y="1033"/>
                  </a:lnTo>
                  <a:lnTo>
                    <a:pt x="2527" y="1029"/>
                  </a:lnTo>
                  <a:lnTo>
                    <a:pt x="2558" y="1024"/>
                  </a:lnTo>
                  <a:lnTo>
                    <a:pt x="2591" y="1016"/>
                  </a:lnTo>
                  <a:lnTo>
                    <a:pt x="2622" y="1010"/>
                  </a:lnTo>
                  <a:lnTo>
                    <a:pt x="2638" y="1008"/>
                  </a:lnTo>
                  <a:lnTo>
                    <a:pt x="2655" y="1008"/>
                  </a:lnTo>
                  <a:lnTo>
                    <a:pt x="2669" y="1008"/>
                  </a:lnTo>
                  <a:lnTo>
                    <a:pt x="2684" y="1012"/>
                  </a:lnTo>
                  <a:lnTo>
                    <a:pt x="2698" y="1018"/>
                  </a:lnTo>
                  <a:lnTo>
                    <a:pt x="2709" y="1026"/>
                  </a:lnTo>
                  <a:lnTo>
                    <a:pt x="2721" y="1037"/>
                  </a:lnTo>
                  <a:lnTo>
                    <a:pt x="2733" y="1051"/>
                  </a:lnTo>
                  <a:lnTo>
                    <a:pt x="2737" y="1053"/>
                  </a:lnTo>
                  <a:lnTo>
                    <a:pt x="2738" y="1057"/>
                  </a:lnTo>
                  <a:lnTo>
                    <a:pt x="2740" y="1064"/>
                  </a:lnTo>
                  <a:lnTo>
                    <a:pt x="2744" y="1072"/>
                  </a:lnTo>
                  <a:lnTo>
                    <a:pt x="2748" y="1080"/>
                  </a:lnTo>
                  <a:lnTo>
                    <a:pt x="2760" y="1091"/>
                  </a:lnTo>
                  <a:lnTo>
                    <a:pt x="2769" y="1105"/>
                  </a:lnTo>
                  <a:lnTo>
                    <a:pt x="2779" y="1119"/>
                  </a:lnTo>
                  <a:lnTo>
                    <a:pt x="2787" y="1132"/>
                  </a:lnTo>
                  <a:lnTo>
                    <a:pt x="2795" y="1146"/>
                  </a:lnTo>
                  <a:lnTo>
                    <a:pt x="2801" y="1161"/>
                  </a:lnTo>
                  <a:lnTo>
                    <a:pt x="2810" y="1192"/>
                  </a:lnTo>
                  <a:lnTo>
                    <a:pt x="2814" y="1223"/>
                  </a:lnTo>
                  <a:lnTo>
                    <a:pt x="2818" y="1256"/>
                  </a:lnTo>
                  <a:lnTo>
                    <a:pt x="2818" y="1291"/>
                  </a:lnTo>
                  <a:lnTo>
                    <a:pt x="2816" y="1324"/>
                  </a:lnTo>
                  <a:lnTo>
                    <a:pt x="2832" y="1330"/>
                  </a:lnTo>
                  <a:lnTo>
                    <a:pt x="2847" y="1336"/>
                  </a:lnTo>
                  <a:lnTo>
                    <a:pt x="2865" y="1340"/>
                  </a:lnTo>
                  <a:lnTo>
                    <a:pt x="2882" y="1344"/>
                  </a:lnTo>
                  <a:lnTo>
                    <a:pt x="2944" y="1355"/>
                  </a:lnTo>
                  <a:lnTo>
                    <a:pt x="3006" y="1361"/>
                  </a:lnTo>
                  <a:lnTo>
                    <a:pt x="3068" y="1367"/>
                  </a:lnTo>
                  <a:lnTo>
                    <a:pt x="3128" y="1369"/>
                  </a:lnTo>
                  <a:lnTo>
                    <a:pt x="3190" y="1369"/>
                  </a:lnTo>
                  <a:lnTo>
                    <a:pt x="3254" y="1371"/>
                  </a:lnTo>
                  <a:lnTo>
                    <a:pt x="3318" y="1371"/>
                  </a:lnTo>
                  <a:lnTo>
                    <a:pt x="3384" y="1371"/>
                  </a:lnTo>
                  <a:lnTo>
                    <a:pt x="3378" y="1363"/>
                  </a:lnTo>
                  <a:lnTo>
                    <a:pt x="3373" y="1355"/>
                  </a:lnTo>
                  <a:lnTo>
                    <a:pt x="3355" y="1345"/>
                  </a:lnTo>
                  <a:lnTo>
                    <a:pt x="3349" y="1340"/>
                  </a:lnTo>
                  <a:lnTo>
                    <a:pt x="3344" y="1332"/>
                  </a:lnTo>
                  <a:lnTo>
                    <a:pt x="3342" y="1328"/>
                  </a:lnTo>
                  <a:lnTo>
                    <a:pt x="3342" y="1324"/>
                  </a:lnTo>
                  <a:lnTo>
                    <a:pt x="3344" y="1318"/>
                  </a:lnTo>
                  <a:lnTo>
                    <a:pt x="3345" y="1313"/>
                  </a:lnTo>
                  <a:lnTo>
                    <a:pt x="3357" y="1303"/>
                  </a:lnTo>
                  <a:lnTo>
                    <a:pt x="3371" y="1297"/>
                  </a:lnTo>
                  <a:lnTo>
                    <a:pt x="3384" y="1293"/>
                  </a:lnTo>
                  <a:lnTo>
                    <a:pt x="3400" y="1291"/>
                  </a:lnTo>
                  <a:lnTo>
                    <a:pt x="3415" y="1291"/>
                  </a:lnTo>
                  <a:lnTo>
                    <a:pt x="3429" y="1293"/>
                  </a:lnTo>
                  <a:lnTo>
                    <a:pt x="3442" y="1297"/>
                  </a:lnTo>
                  <a:lnTo>
                    <a:pt x="3456" y="1301"/>
                  </a:lnTo>
                  <a:lnTo>
                    <a:pt x="3464" y="1307"/>
                  </a:lnTo>
                  <a:lnTo>
                    <a:pt x="3468" y="1313"/>
                  </a:lnTo>
                  <a:lnTo>
                    <a:pt x="3470" y="1318"/>
                  </a:lnTo>
                  <a:lnTo>
                    <a:pt x="3472" y="1326"/>
                  </a:lnTo>
                  <a:lnTo>
                    <a:pt x="3473" y="1340"/>
                  </a:lnTo>
                  <a:lnTo>
                    <a:pt x="3473" y="1355"/>
                  </a:lnTo>
                  <a:lnTo>
                    <a:pt x="3470" y="1359"/>
                  </a:lnTo>
                  <a:lnTo>
                    <a:pt x="3468" y="1361"/>
                  </a:lnTo>
                  <a:lnTo>
                    <a:pt x="3460" y="1363"/>
                  </a:lnTo>
                  <a:lnTo>
                    <a:pt x="3452" y="1365"/>
                  </a:lnTo>
                  <a:lnTo>
                    <a:pt x="3444" y="1369"/>
                  </a:lnTo>
                  <a:lnTo>
                    <a:pt x="3481" y="1371"/>
                  </a:lnTo>
                  <a:lnTo>
                    <a:pt x="3516" y="1371"/>
                  </a:lnTo>
                  <a:lnTo>
                    <a:pt x="3551" y="1369"/>
                  </a:lnTo>
                  <a:lnTo>
                    <a:pt x="3584" y="1365"/>
                  </a:lnTo>
                  <a:lnTo>
                    <a:pt x="3652" y="1355"/>
                  </a:lnTo>
                  <a:lnTo>
                    <a:pt x="3720" y="1345"/>
                  </a:lnTo>
                  <a:lnTo>
                    <a:pt x="3728" y="1344"/>
                  </a:lnTo>
                  <a:lnTo>
                    <a:pt x="3733" y="1340"/>
                  </a:lnTo>
                  <a:lnTo>
                    <a:pt x="3745" y="1330"/>
                  </a:lnTo>
                  <a:lnTo>
                    <a:pt x="3749" y="1324"/>
                  </a:lnTo>
                  <a:lnTo>
                    <a:pt x="3755" y="1322"/>
                  </a:lnTo>
                  <a:lnTo>
                    <a:pt x="3762" y="1322"/>
                  </a:lnTo>
                  <a:lnTo>
                    <a:pt x="3766" y="1322"/>
                  </a:lnTo>
                  <a:lnTo>
                    <a:pt x="3770" y="1324"/>
                  </a:lnTo>
                  <a:lnTo>
                    <a:pt x="3786" y="1316"/>
                  </a:lnTo>
                  <a:lnTo>
                    <a:pt x="3799" y="1309"/>
                  </a:lnTo>
                  <a:lnTo>
                    <a:pt x="3813" y="1301"/>
                  </a:lnTo>
                  <a:lnTo>
                    <a:pt x="3828" y="1295"/>
                  </a:lnTo>
                  <a:lnTo>
                    <a:pt x="3821" y="1287"/>
                  </a:lnTo>
                  <a:lnTo>
                    <a:pt x="3813" y="1280"/>
                  </a:lnTo>
                  <a:lnTo>
                    <a:pt x="3795" y="1270"/>
                  </a:lnTo>
                  <a:lnTo>
                    <a:pt x="3778" y="1262"/>
                  </a:lnTo>
                  <a:lnTo>
                    <a:pt x="3757" y="1256"/>
                  </a:lnTo>
                  <a:lnTo>
                    <a:pt x="3737" y="1252"/>
                  </a:lnTo>
                  <a:lnTo>
                    <a:pt x="3716" y="1249"/>
                  </a:lnTo>
                  <a:lnTo>
                    <a:pt x="3675" y="1243"/>
                  </a:lnTo>
                  <a:lnTo>
                    <a:pt x="3673" y="1239"/>
                  </a:lnTo>
                  <a:lnTo>
                    <a:pt x="3669" y="1235"/>
                  </a:lnTo>
                  <a:lnTo>
                    <a:pt x="3669" y="1231"/>
                  </a:lnTo>
                  <a:lnTo>
                    <a:pt x="3669" y="1225"/>
                  </a:lnTo>
                  <a:lnTo>
                    <a:pt x="3689" y="1216"/>
                  </a:lnTo>
                  <a:lnTo>
                    <a:pt x="3708" y="1208"/>
                  </a:lnTo>
                  <a:lnTo>
                    <a:pt x="3728" y="1204"/>
                  </a:lnTo>
                  <a:lnTo>
                    <a:pt x="3749" y="1198"/>
                  </a:lnTo>
                  <a:lnTo>
                    <a:pt x="3768" y="1190"/>
                  </a:lnTo>
                  <a:lnTo>
                    <a:pt x="3788" y="1181"/>
                  </a:lnTo>
                  <a:lnTo>
                    <a:pt x="3795" y="1175"/>
                  </a:lnTo>
                  <a:lnTo>
                    <a:pt x="3803" y="1167"/>
                  </a:lnTo>
                  <a:lnTo>
                    <a:pt x="3811" y="1159"/>
                  </a:lnTo>
                  <a:lnTo>
                    <a:pt x="3817" y="1150"/>
                  </a:lnTo>
                  <a:lnTo>
                    <a:pt x="3828" y="1138"/>
                  </a:lnTo>
                  <a:lnTo>
                    <a:pt x="3840" y="1128"/>
                  </a:lnTo>
                  <a:lnTo>
                    <a:pt x="3854" y="1121"/>
                  </a:lnTo>
                  <a:lnTo>
                    <a:pt x="3867" y="1113"/>
                  </a:lnTo>
                  <a:lnTo>
                    <a:pt x="3896" y="1103"/>
                  </a:lnTo>
                  <a:lnTo>
                    <a:pt x="3925" y="1095"/>
                  </a:lnTo>
                  <a:lnTo>
                    <a:pt x="3954" y="1086"/>
                  </a:lnTo>
                  <a:lnTo>
                    <a:pt x="3984" y="1078"/>
                  </a:lnTo>
                  <a:lnTo>
                    <a:pt x="3997" y="1072"/>
                  </a:lnTo>
                  <a:lnTo>
                    <a:pt x="4011" y="1064"/>
                  </a:lnTo>
                  <a:lnTo>
                    <a:pt x="4024" y="1057"/>
                  </a:lnTo>
                  <a:lnTo>
                    <a:pt x="4036" y="1047"/>
                  </a:lnTo>
                  <a:lnTo>
                    <a:pt x="4059" y="1028"/>
                  </a:lnTo>
                  <a:lnTo>
                    <a:pt x="4082" y="1006"/>
                  </a:lnTo>
                  <a:lnTo>
                    <a:pt x="4104" y="983"/>
                  </a:lnTo>
                  <a:lnTo>
                    <a:pt x="4125" y="960"/>
                  </a:lnTo>
                  <a:lnTo>
                    <a:pt x="4166" y="911"/>
                  </a:lnTo>
                  <a:lnTo>
                    <a:pt x="4209" y="863"/>
                  </a:lnTo>
                  <a:lnTo>
                    <a:pt x="4203" y="851"/>
                  </a:lnTo>
                  <a:lnTo>
                    <a:pt x="4193" y="837"/>
                  </a:lnTo>
                  <a:lnTo>
                    <a:pt x="4183" y="826"/>
                  </a:lnTo>
                  <a:lnTo>
                    <a:pt x="4172" y="814"/>
                  </a:lnTo>
                  <a:lnTo>
                    <a:pt x="4148" y="791"/>
                  </a:lnTo>
                  <a:lnTo>
                    <a:pt x="4125" y="768"/>
                  </a:lnTo>
                  <a:lnTo>
                    <a:pt x="4108" y="746"/>
                  </a:lnTo>
                  <a:lnTo>
                    <a:pt x="4090" y="727"/>
                  </a:lnTo>
                  <a:lnTo>
                    <a:pt x="4055" y="690"/>
                  </a:lnTo>
                  <a:lnTo>
                    <a:pt x="4022" y="653"/>
                  </a:lnTo>
                  <a:lnTo>
                    <a:pt x="4005" y="634"/>
                  </a:lnTo>
                  <a:lnTo>
                    <a:pt x="3991" y="611"/>
                  </a:lnTo>
                  <a:lnTo>
                    <a:pt x="3989" y="605"/>
                  </a:lnTo>
                  <a:lnTo>
                    <a:pt x="3989" y="597"/>
                  </a:lnTo>
                  <a:lnTo>
                    <a:pt x="3989" y="589"/>
                  </a:lnTo>
                  <a:lnTo>
                    <a:pt x="3991" y="582"/>
                  </a:lnTo>
                  <a:lnTo>
                    <a:pt x="3993" y="576"/>
                  </a:lnTo>
                  <a:lnTo>
                    <a:pt x="3997" y="572"/>
                  </a:lnTo>
                  <a:lnTo>
                    <a:pt x="4003" y="568"/>
                  </a:lnTo>
                  <a:lnTo>
                    <a:pt x="4011" y="568"/>
                  </a:lnTo>
                  <a:lnTo>
                    <a:pt x="4030" y="560"/>
                  </a:lnTo>
                  <a:lnTo>
                    <a:pt x="4048" y="556"/>
                  </a:lnTo>
                  <a:lnTo>
                    <a:pt x="4065" y="552"/>
                  </a:lnTo>
                  <a:lnTo>
                    <a:pt x="4082" y="551"/>
                  </a:lnTo>
                  <a:lnTo>
                    <a:pt x="4117" y="549"/>
                  </a:lnTo>
                  <a:lnTo>
                    <a:pt x="4152" y="551"/>
                  </a:lnTo>
                  <a:lnTo>
                    <a:pt x="4224" y="558"/>
                  </a:lnTo>
                  <a:lnTo>
                    <a:pt x="4259" y="560"/>
                  </a:lnTo>
                  <a:lnTo>
                    <a:pt x="4278" y="560"/>
                  </a:lnTo>
                  <a:lnTo>
                    <a:pt x="4298" y="558"/>
                  </a:lnTo>
                  <a:lnTo>
                    <a:pt x="4305" y="554"/>
                  </a:lnTo>
                  <a:lnTo>
                    <a:pt x="4309" y="549"/>
                  </a:lnTo>
                  <a:lnTo>
                    <a:pt x="4307" y="541"/>
                  </a:lnTo>
                  <a:lnTo>
                    <a:pt x="4309" y="535"/>
                  </a:lnTo>
                  <a:lnTo>
                    <a:pt x="4313" y="529"/>
                  </a:lnTo>
                  <a:lnTo>
                    <a:pt x="4315" y="521"/>
                  </a:lnTo>
                  <a:lnTo>
                    <a:pt x="4321" y="523"/>
                  </a:lnTo>
                  <a:lnTo>
                    <a:pt x="4327" y="523"/>
                  </a:lnTo>
                  <a:lnTo>
                    <a:pt x="4335" y="521"/>
                  </a:lnTo>
                  <a:lnTo>
                    <a:pt x="4342" y="516"/>
                  </a:lnTo>
                  <a:lnTo>
                    <a:pt x="4350" y="508"/>
                  </a:lnTo>
                  <a:lnTo>
                    <a:pt x="4356" y="500"/>
                  </a:lnTo>
                  <a:lnTo>
                    <a:pt x="4364" y="494"/>
                  </a:lnTo>
                  <a:lnTo>
                    <a:pt x="4373" y="490"/>
                  </a:lnTo>
                  <a:lnTo>
                    <a:pt x="4377" y="490"/>
                  </a:lnTo>
                  <a:lnTo>
                    <a:pt x="4383" y="490"/>
                  </a:lnTo>
                  <a:lnTo>
                    <a:pt x="4414" y="489"/>
                  </a:lnTo>
                  <a:lnTo>
                    <a:pt x="4428" y="487"/>
                  </a:lnTo>
                  <a:lnTo>
                    <a:pt x="4443" y="487"/>
                  </a:lnTo>
                  <a:lnTo>
                    <a:pt x="4457" y="489"/>
                  </a:lnTo>
                  <a:lnTo>
                    <a:pt x="4472" y="492"/>
                  </a:lnTo>
                  <a:lnTo>
                    <a:pt x="4484" y="498"/>
                  </a:lnTo>
                  <a:lnTo>
                    <a:pt x="4497" y="504"/>
                  </a:lnTo>
                  <a:lnTo>
                    <a:pt x="4507" y="504"/>
                  </a:lnTo>
                  <a:lnTo>
                    <a:pt x="4515" y="504"/>
                  </a:lnTo>
                  <a:lnTo>
                    <a:pt x="4523" y="508"/>
                  </a:lnTo>
                  <a:lnTo>
                    <a:pt x="4530" y="514"/>
                  </a:lnTo>
                  <a:lnTo>
                    <a:pt x="4546" y="523"/>
                  </a:lnTo>
                  <a:lnTo>
                    <a:pt x="4554" y="527"/>
                  </a:lnTo>
                  <a:lnTo>
                    <a:pt x="4563" y="527"/>
                  </a:lnTo>
                  <a:lnTo>
                    <a:pt x="4569" y="533"/>
                  </a:lnTo>
                  <a:lnTo>
                    <a:pt x="4575" y="539"/>
                  </a:lnTo>
                  <a:lnTo>
                    <a:pt x="4581" y="552"/>
                  </a:lnTo>
                  <a:lnTo>
                    <a:pt x="4591" y="551"/>
                  </a:lnTo>
                  <a:lnTo>
                    <a:pt x="4598" y="547"/>
                  </a:lnTo>
                  <a:lnTo>
                    <a:pt x="4618" y="535"/>
                  </a:lnTo>
                  <a:lnTo>
                    <a:pt x="4635" y="521"/>
                  </a:lnTo>
                  <a:lnTo>
                    <a:pt x="4653" y="510"/>
                  </a:lnTo>
                  <a:lnTo>
                    <a:pt x="4676" y="494"/>
                  </a:lnTo>
                  <a:lnTo>
                    <a:pt x="4699" y="479"/>
                  </a:lnTo>
                  <a:lnTo>
                    <a:pt x="4744" y="442"/>
                  </a:lnTo>
                  <a:lnTo>
                    <a:pt x="4788" y="409"/>
                  </a:lnTo>
                  <a:lnTo>
                    <a:pt x="4810" y="392"/>
                  </a:lnTo>
                  <a:lnTo>
                    <a:pt x="4835" y="378"/>
                  </a:lnTo>
                  <a:lnTo>
                    <a:pt x="4835" y="362"/>
                  </a:lnTo>
                  <a:lnTo>
                    <a:pt x="4839" y="347"/>
                  </a:lnTo>
                  <a:lnTo>
                    <a:pt x="4845" y="331"/>
                  </a:lnTo>
                  <a:lnTo>
                    <a:pt x="4850" y="316"/>
                  </a:lnTo>
                  <a:lnTo>
                    <a:pt x="4860" y="302"/>
                  </a:lnTo>
                  <a:lnTo>
                    <a:pt x="4872" y="289"/>
                  </a:lnTo>
                  <a:lnTo>
                    <a:pt x="4885" y="279"/>
                  </a:lnTo>
                  <a:lnTo>
                    <a:pt x="4901" y="271"/>
                  </a:lnTo>
                  <a:lnTo>
                    <a:pt x="4907" y="271"/>
                  </a:lnTo>
                  <a:lnTo>
                    <a:pt x="4911" y="273"/>
                  </a:lnTo>
                  <a:lnTo>
                    <a:pt x="4914" y="275"/>
                  </a:lnTo>
                  <a:lnTo>
                    <a:pt x="4918" y="279"/>
                  </a:lnTo>
                  <a:lnTo>
                    <a:pt x="4918" y="283"/>
                  </a:lnTo>
                  <a:lnTo>
                    <a:pt x="4914" y="285"/>
                  </a:lnTo>
                  <a:lnTo>
                    <a:pt x="4912" y="287"/>
                  </a:lnTo>
                  <a:lnTo>
                    <a:pt x="4912" y="293"/>
                  </a:lnTo>
                  <a:lnTo>
                    <a:pt x="4911" y="297"/>
                  </a:lnTo>
                  <a:lnTo>
                    <a:pt x="4907" y="308"/>
                  </a:lnTo>
                  <a:lnTo>
                    <a:pt x="4905" y="314"/>
                  </a:lnTo>
                  <a:lnTo>
                    <a:pt x="4905" y="320"/>
                  </a:lnTo>
                  <a:lnTo>
                    <a:pt x="4907" y="326"/>
                  </a:lnTo>
                  <a:lnTo>
                    <a:pt x="4911" y="331"/>
                  </a:lnTo>
                  <a:lnTo>
                    <a:pt x="4918" y="339"/>
                  </a:lnTo>
                  <a:lnTo>
                    <a:pt x="4928" y="343"/>
                  </a:lnTo>
                  <a:lnTo>
                    <a:pt x="4938" y="347"/>
                  </a:lnTo>
                  <a:lnTo>
                    <a:pt x="4949" y="347"/>
                  </a:lnTo>
                  <a:lnTo>
                    <a:pt x="4973" y="345"/>
                  </a:lnTo>
                  <a:lnTo>
                    <a:pt x="4982" y="343"/>
                  </a:lnTo>
                  <a:lnTo>
                    <a:pt x="4994" y="343"/>
                  </a:lnTo>
                  <a:lnTo>
                    <a:pt x="5040" y="337"/>
                  </a:lnTo>
                  <a:lnTo>
                    <a:pt x="5089" y="331"/>
                  </a:lnTo>
                  <a:lnTo>
                    <a:pt x="5184" y="320"/>
                  </a:lnTo>
                  <a:lnTo>
                    <a:pt x="5231" y="314"/>
                  </a:lnTo>
                  <a:lnTo>
                    <a:pt x="5277" y="310"/>
                  </a:lnTo>
                  <a:lnTo>
                    <a:pt x="5322" y="310"/>
                  </a:lnTo>
                  <a:lnTo>
                    <a:pt x="5343" y="310"/>
                  </a:lnTo>
                  <a:lnTo>
                    <a:pt x="5364" y="312"/>
                  </a:lnTo>
                  <a:lnTo>
                    <a:pt x="5368" y="306"/>
                  </a:lnTo>
                  <a:lnTo>
                    <a:pt x="5370" y="299"/>
                  </a:lnTo>
                  <a:lnTo>
                    <a:pt x="5374" y="285"/>
                  </a:lnTo>
                  <a:lnTo>
                    <a:pt x="5382" y="283"/>
                  </a:lnTo>
                  <a:lnTo>
                    <a:pt x="5390" y="283"/>
                  </a:lnTo>
                  <a:lnTo>
                    <a:pt x="5407" y="279"/>
                  </a:lnTo>
                  <a:lnTo>
                    <a:pt x="5415" y="277"/>
                  </a:lnTo>
                  <a:lnTo>
                    <a:pt x="5421" y="271"/>
                  </a:lnTo>
                  <a:lnTo>
                    <a:pt x="5424" y="266"/>
                  </a:lnTo>
                  <a:lnTo>
                    <a:pt x="5424" y="256"/>
                  </a:lnTo>
                  <a:lnTo>
                    <a:pt x="5432" y="223"/>
                  </a:lnTo>
                  <a:lnTo>
                    <a:pt x="5442" y="190"/>
                  </a:lnTo>
                  <a:lnTo>
                    <a:pt x="5467" y="126"/>
                  </a:lnTo>
                  <a:lnTo>
                    <a:pt x="5479" y="95"/>
                  </a:lnTo>
                  <a:lnTo>
                    <a:pt x="5490" y="66"/>
                  </a:lnTo>
                  <a:lnTo>
                    <a:pt x="5502" y="33"/>
                  </a:lnTo>
                  <a:lnTo>
                    <a:pt x="5512" y="2"/>
                  </a:lnTo>
                  <a:lnTo>
                    <a:pt x="5525" y="0"/>
                  </a:lnTo>
                  <a:lnTo>
                    <a:pt x="5535" y="2"/>
                  </a:lnTo>
                  <a:lnTo>
                    <a:pt x="5547" y="6"/>
                  </a:lnTo>
                  <a:lnTo>
                    <a:pt x="5558" y="12"/>
                  </a:lnTo>
                  <a:lnTo>
                    <a:pt x="5568" y="17"/>
                  </a:lnTo>
                  <a:lnTo>
                    <a:pt x="5580" y="23"/>
                  </a:lnTo>
                  <a:lnTo>
                    <a:pt x="5591" y="29"/>
                  </a:lnTo>
                  <a:lnTo>
                    <a:pt x="5601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246" name="Freeform 6"/>
            <p:cNvSpPr>
              <a:spLocks/>
            </p:cNvSpPr>
            <p:nvPr/>
          </p:nvSpPr>
          <p:spPr bwMode="auto">
            <a:xfrm>
              <a:off x="4125" y="1142"/>
              <a:ext cx="69" cy="132"/>
            </a:xfrm>
            <a:custGeom>
              <a:avLst/>
              <a:gdLst/>
              <a:ahLst/>
              <a:cxnLst>
                <a:cxn ang="0">
                  <a:pos x="138" y="25"/>
                </a:cxn>
                <a:cxn ang="0">
                  <a:pos x="138" y="53"/>
                </a:cxn>
                <a:cxn ang="0">
                  <a:pos x="115" y="105"/>
                </a:cxn>
                <a:cxn ang="0">
                  <a:pos x="91" y="157"/>
                </a:cxn>
                <a:cxn ang="0">
                  <a:pos x="70" y="212"/>
                </a:cxn>
                <a:cxn ang="0">
                  <a:pos x="52" y="266"/>
                </a:cxn>
                <a:cxn ang="0">
                  <a:pos x="41" y="262"/>
                </a:cxn>
                <a:cxn ang="0">
                  <a:pos x="27" y="260"/>
                </a:cxn>
                <a:cxn ang="0">
                  <a:pos x="14" y="258"/>
                </a:cxn>
                <a:cxn ang="0">
                  <a:pos x="0" y="258"/>
                </a:cxn>
                <a:cxn ang="0">
                  <a:pos x="8" y="225"/>
                </a:cxn>
                <a:cxn ang="0">
                  <a:pos x="18" y="192"/>
                </a:cxn>
                <a:cxn ang="0">
                  <a:pos x="29" y="161"/>
                </a:cxn>
                <a:cxn ang="0">
                  <a:pos x="41" y="128"/>
                </a:cxn>
                <a:cxn ang="0">
                  <a:pos x="66" y="64"/>
                </a:cxn>
                <a:cxn ang="0">
                  <a:pos x="93" y="0"/>
                </a:cxn>
                <a:cxn ang="0">
                  <a:pos x="99" y="2"/>
                </a:cxn>
                <a:cxn ang="0">
                  <a:pos x="105" y="4"/>
                </a:cxn>
                <a:cxn ang="0">
                  <a:pos x="116" y="12"/>
                </a:cxn>
                <a:cxn ang="0">
                  <a:pos x="126" y="20"/>
                </a:cxn>
                <a:cxn ang="0">
                  <a:pos x="132" y="24"/>
                </a:cxn>
                <a:cxn ang="0">
                  <a:pos x="138" y="25"/>
                </a:cxn>
              </a:cxnLst>
              <a:rect l="0" t="0" r="r" b="b"/>
              <a:pathLst>
                <a:path w="138" h="266">
                  <a:moveTo>
                    <a:pt x="138" y="25"/>
                  </a:moveTo>
                  <a:lnTo>
                    <a:pt x="138" y="53"/>
                  </a:lnTo>
                  <a:lnTo>
                    <a:pt x="115" y="105"/>
                  </a:lnTo>
                  <a:lnTo>
                    <a:pt x="91" y="157"/>
                  </a:lnTo>
                  <a:lnTo>
                    <a:pt x="70" y="212"/>
                  </a:lnTo>
                  <a:lnTo>
                    <a:pt x="52" y="266"/>
                  </a:lnTo>
                  <a:lnTo>
                    <a:pt x="41" y="262"/>
                  </a:lnTo>
                  <a:lnTo>
                    <a:pt x="27" y="260"/>
                  </a:lnTo>
                  <a:lnTo>
                    <a:pt x="14" y="258"/>
                  </a:lnTo>
                  <a:lnTo>
                    <a:pt x="0" y="258"/>
                  </a:lnTo>
                  <a:lnTo>
                    <a:pt x="8" y="225"/>
                  </a:lnTo>
                  <a:lnTo>
                    <a:pt x="18" y="192"/>
                  </a:lnTo>
                  <a:lnTo>
                    <a:pt x="29" y="161"/>
                  </a:lnTo>
                  <a:lnTo>
                    <a:pt x="41" y="128"/>
                  </a:lnTo>
                  <a:lnTo>
                    <a:pt x="66" y="64"/>
                  </a:lnTo>
                  <a:lnTo>
                    <a:pt x="93" y="0"/>
                  </a:lnTo>
                  <a:lnTo>
                    <a:pt x="99" y="2"/>
                  </a:lnTo>
                  <a:lnTo>
                    <a:pt x="105" y="4"/>
                  </a:lnTo>
                  <a:lnTo>
                    <a:pt x="116" y="12"/>
                  </a:lnTo>
                  <a:lnTo>
                    <a:pt x="126" y="20"/>
                  </a:lnTo>
                  <a:lnTo>
                    <a:pt x="132" y="24"/>
                  </a:lnTo>
                  <a:lnTo>
                    <a:pt x="138" y="25"/>
                  </a:lnTo>
                  <a:close/>
                </a:path>
              </a:pathLst>
            </a:custGeom>
            <a:solidFill>
              <a:srgbClr val="BF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247" name="Freeform 7"/>
            <p:cNvSpPr>
              <a:spLocks/>
            </p:cNvSpPr>
            <p:nvPr/>
          </p:nvSpPr>
          <p:spPr bwMode="auto">
            <a:xfrm>
              <a:off x="4243" y="1167"/>
              <a:ext cx="96" cy="10"/>
            </a:xfrm>
            <a:custGeom>
              <a:avLst/>
              <a:gdLst/>
              <a:ahLst/>
              <a:cxnLst>
                <a:cxn ang="0">
                  <a:pos x="192" y="19"/>
                </a:cxn>
                <a:cxn ang="0">
                  <a:pos x="145" y="17"/>
                </a:cxn>
                <a:cxn ang="0">
                  <a:pos x="99" y="13"/>
                </a:cxn>
                <a:cxn ang="0">
                  <a:pos x="52" y="9"/>
                </a:cxn>
                <a:cxn ang="0">
                  <a:pos x="2" y="5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71" y="4"/>
                </a:cxn>
                <a:cxn ang="0">
                  <a:pos x="97" y="5"/>
                </a:cxn>
                <a:cxn ang="0">
                  <a:pos x="145" y="9"/>
                </a:cxn>
                <a:cxn ang="0">
                  <a:pos x="170" y="13"/>
                </a:cxn>
                <a:cxn ang="0">
                  <a:pos x="192" y="19"/>
                </a:cxn>
              </a:cxnLst>
              <a:rect l="0" t="0" r="r" b="b"/>
              <a:pathLst>
                <a:path w="192" h="19">
                  <a:moveTo>
                    <a:pt x="192" y="19"/>
                  </a:moveTo>
                  <a:lnTo>
                    <a:pt x="145" y="17"/>
                  </a:lnTo>
                  <a:lnTo>
                    <a:pt x="99" y="13"/>
                  </a:lnTo>
                  <a:lnTo>
                    <a:pt x="52" y="9"/>
                  </a:lnTo>
                  <a:lnTo>
                    <a:pt x="2" y="5"/>
                  </a:lnTo>
                  <a:lnTo>
                    <a:pt x="0" y="0"/>
                  </a:lnTo>
                  <a:lnTo>
                    <a:pt x="46" y="2"/>
                  </a:lnTo>
                  <a:lnTo>
                    <a:pt x="71" y="4"/>
                  </a:lnTo>
                  <a:lnTo>
                    <a:pt x="97" y="5"/>
                  </a:lnTo>
                  <a:lnTo>
                    <a:pt x="145" y="9"/>
                  </a:lnTo>
                  <a:lnTo>
                    <a:pt x="170" y="13"/>
                  </a:lnTo>
                  <a:lnTo>
                    <a:pt x="192" y="19"/>
                  </a:lnTo>
                  <a:close/>
                </a:path>
              </a:pathLst>
            </a:custGeom>
            <a:solidFill>
              <a:srgbClr val="7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248" name="Freeform 8"/>
            <p:cNvSpPr>
              <a:spLocks/>
            </p:cNvSpPr>
            <p:nvPr/>
          </p:nvSpPr>
          <p:spPr bwMode="auto">
            <a:xfrm>
              <a:off x="4227" y="1195"/>
              <a:ext cx="122" cy="10"/>
            </a:xfrm>
            <a:custGeom>
              <a:avLst/>
              <a:gdLst/>
              <a:ahLst/>
              <a:cxnLst>
                <a:cxn ang="0">
                  <a:pos x="238" y="15"/>
                </a:cxn>
                <a:cxn ang="0">
                  <a:pos x="242" y="15"/>
                </a:cxn>
                <a:cxn ang="0">
                  <a:pos x="244" y="15"/>
                </a:cxn>
                <a:cxn ang="0">
                  <a:pos x="244" y="17"/>
                </a:cxn>
                <a:cxn ang="0">
                  <a:pos x="234" y="19"/>
                </a:cxn>
                <a:cxn ang="0">
                  <a:pos x="225" y="19"/>
                </a:cxn>
                <a:cxn ang="0">
                  <a:pos x="203" y="17"/>
                </a:cxn>
                <a:cxn ang="0">
                  <a:pos x="180" y="13"/>
                </a:cxn>
                <a:cxn ang="0">
                  <a:pos x="168" y="13"/>
                </a:cxn>
                <a:cxn ang="0">
                  <a:pos x="157" y="13"/>
                </a:cxn>
                <a:cxn ang="0">
                  <a:pos x="139" y="10"/>
                </a:cxn>
                <a:cxn ang="0">
                  <a:pos x="120" y="8"/>
                </a:cxn>
                <a:cxn ang="0">
                  <a:pos x="81" y="8"/>
                </a:cxn>
                <a:cxn ang="0">
                  <a:pos x="42" y="8"/>
                </a:cxn>
                <a:cxn ang="0">
                  <a:pos x="6" y="8"/>
                </a:cxn>
                <a:cxn ang="0">
                  <a:pos x="0" y="2"/>
                </a:cxn>
                <a:cxn ang="0">
                  <a:pos x="27" y="0"/>
                </a:cxn>
                <a:cxn ang="0">
                  <a:pos x="58" y="0"/>
                </a:cxn>
                <a:cxn ang="0">
                  <a:pos x="87" y="0"/>
                </a:cxn>
                <a:cxn ang="0">
                  <a:pos x="116" y="2"/>
                </a:cxn>
                <a:cxn ang="0">
                  <a:pos x="178" y="8"/>
                </a:cxn>
                <a:cxn ang="0">
                  <a:pos x="238" y="15"/>
                </a:cxn>
              </a:cxnLst>
              <a:rect l="0" t="0" r="r" b="b"/>
              <a:pathLst>
                <a:path w="244" h="19">
                  <a:moveTo>
                    <a:pt x="238" y="15"/>
                  </a:moveTo>
                  <a:lnTo>
                    <a:pt x="242" y="15"/>
                  </a:lnTo>
                  <a:lnTo>
                    <a:pt x="244" y="15"/>
                  </a:lnTo>
                  <a:lnTo>
                    <a:pt x="244" y="17"/>
                  </a:lnTo>
                  <a:lnTo>
                    <a:pt x="234" y="19"/>
                  </a:lnTo>
                  <a:lnTo>
                    <a:pt x="225" y="19"/>
                  </a:lnTo>
                  <a:lnTo>
                    <a:pt x="203" y="17"/>
                  </a:lnTo>
                  <a:lnTo>
                    <a:pt x="180" y="13"/>
                  </a:lnTo>
                  <a:lnTo>
                    <a:pt x="168" y="13"/>
                  </a:lnTo>
                  <a:lnTo>
                    <a:pt x="157" y="13"/>
                  </a:lnTo>
                  <a:lnTo>
                    <a:pt x="139" y="10"/>
                  </a:lnTo>
                  <a:lnTo>
                    <a:pt x="120" y="8"/>
                  </a:lnTo>
                  <a:lnTo>
                    <a:pt x="81" y="8"/>
                  </a:lnTo>
                  <a:lnTo>
                    <a:pt x="42" y="8"/>
                  </a:lnTo>
                  <a:lnTo>
                    <a:pt x="6" y="8"/>
                  </a:lnTo>
                  <a:lnTo>
                    <a:pt x="0" y="2"/>
                  </a:lnTo>
                  <a:lnTo>
                    <a:pt x="27" y="0"/>
                  </a:lnTo>
                  <a:lnTo>
                    <a:pt x="58" y="0"/>
                  </a:lnTo>
                  <a:lnTo>
                    <a:pt x="87" y="0"/>
                  </a:lnTo>
                  <a:lnTo>
                    <a:pt x="116" y="2"/>
                  </a:lnTo>
                  <a:lnTo>
                    <a:pt x="178" y="8"/>
                  </a:lnTo>
                  <a:lnTo>
                    <a:pt x="238" y="15"/>
                  </a:lnTo>
                  <a:close/>
                </a:path>
              </a:pathLst>
            </a:custGeom>
            <a:solidFill>
              <a:srgbClr val="7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249" name="Freeform 9"/>
            <p:cNvSpPr>
              <a:spLocks/>
            </p:cNvSpPr>
            <p:nvPr/>
          </p:nvSpPr>
          <p:spPr bwMode="auto">
            <a:xfrm>
              <a:off x="3885" y="1282"/>
              <a:ext cx="284" cy="64"/>
            </a:xfrm>
            <a:custGeom>
              <a:avLst/>
              <a:gdLst/>
              <a:ahLst/>
              <a:cxnLst>
                <a:cxn ang="0">
                  <a:pos x="545" y="72"/>
                </a:cxn>
                <a:cxn ang="0">
                  <a:pos x="516" y="128"/>
                </a:cxn>
                <a:cxn ang="0">
                  <a:pos x="508" y="126"/>
                </a:cxn>
                <a:cxn ang="0">
                  <a:pos x="501" y="123"/>
                </a:cxn>
                <a:cxn ang="0">
                  <a:pos x="489" y="126"/>
                </a:cxn>
                <a:cxn ang="0">
                  <a:pos x="458" y="124"/>
                </a:cxn>
                <a:cxn ang="0">
                  <a:pos x="398" y="124"/>
                </a:cxn>
                <a:cxn ang="0">
                  <a:pos x="367" y="121"/>
                </a:cxn>
                <a:cxn ang="0">
                  <a:pos x="371" y="115"/>
                </a:cxn>
                <a:cxn ang="0">
                  <a:pos x="382" y="105"/>
                </a:cxn>
                <a:cxn ang="0">
                  <a:pos x="384" y="95"/>
                </a:cxn>
                <a:cxn ang="0">
                  <a:pos x="336" y="90"/>
                </a:cxn>
                <a:cxn ang="0">
                  <a:pos x="241" y="90"/>
                </a:cxn>
                <a:cxn ang="0">
                  <a:pos x="146" y="95"/>
                </a:cxn>
                <a:cxn ang="0">
                  <a:pos x="54" y="99"/>
                </a:cxn>
                <a:cxn ang="0">
                  <a:pos x="4" y="92"/>
                </a:cxn>
                <a:cxn ang="0">
                  <a:pos x="0" y="76"/>
                </a:cxn>
                <a:cxn ang="0">
                  <a:pos x="29" y="60"/>
                </a:cxn>
                <a:cxn ang="0">
                  <a:pos x="115" y="49"/>
                </a:cxn>
                <a:cxn ang="0">
                  <a:pos x="122" y="53"/>
                </a:cxn>
                <a:cxn ang="0">
                  <a:pos x="130" y="51"/>
                </a:cxn>
                <a:cxn ang="0">
                  <a:pos x="138" y="47"/>
                </a:cxn>
                <a:cxn ang="0">
                  <a:pos x="148" y="45"/>
                </a:cxn>
                <a:cxn ang="0">
                  <a:pos x="277" y="31"/>
                </a:cxn>
                <a:cxn ang="0">
                  <a:pos x="374" y="31"/>
                </a:cxn>
                <a:cxn ang="0">
                  <a:pos x="409" y="37"/>
                </a:cxn>
                <a:cxn ang="0">
                  <a:pos x="419" y="41"/>
                </a:cxn>
                <a:cxn ang="0">
                  <a:pos x="437" y="41"/>
                </a:cxn>
                <a:cxn ang="0">
                  <a:pos x="446" y="43"/>
                </a:cxn>
                <a:cxn ang="0">
                  <a:pos x="446" y="59"/>
                </a:cxn>
                <a:cxn ang="0">
                  <a:pos x="440" y="70"/>
                </a:cxn>
                <a:cxn ang="0">
                  <a:pos x="427" y="86"/>
                </a:cxn>
                <a:cxn ang="0">
                  <a:pos x="417" y="90"/>
                </a:cxn>
                <a:cxn ang="0">
                  <a:pos x="404" y="99"/>
                </a:cxn>
                <a:cxn ang="0">
                  <a:pos x="405" y="111"/>
                </a:cxn>
                <a:cxn ang="0">
                  <a:pos x="419" y="111"/>
                </a:cxn>
                <a:cxn ang="0">
                  <a:pos x="437" y="99"/>
                </a:cxn>
                <a:cxn ang="0">
                  <a:pos x="454" y="82"/>
                </a:cxn>
                <a:cxn ang="0">
                  <a:pos x="466" y="62"/>
                </a:cxn>
                <a:cxn ang="0">
                  <a:pos x="468" y="39"/>
                </a:cxn>
                <a:cxn ang="0">
                  <a:pos x="462" y="24"/>
                </a:cxn>
                <a:cxn ang="0">
                  <a:pos x="454" y="16"/>
                </a:cxn>
                <a:cxn ang="0">
                  <a:pos x="444" y="14"/>
                </a:cxn>
                <a:cxn ang="0">
                  <a:pos x="440" y="18"/>
                </a:cxn>
                <a:cxn ang="0">
                  <a:pos x="435" y="22"/>
                </a:cxn>
                <a:cxn ang="0">
                  <a:pos x="431" y="16"/>
                </a:cxn>
                <a:cxn ang="0">
                  <a:pos x="435" y="10"/>
                </a:cxn>
                <a:cxn ang="0">
                  <a:pos x="452" y="2"/>
                </a:cxn>
                <a:cxn ang="0">
                  <a:pos x="485" y="0"/>
                </a:cxn>
                <a:cxn ang="0">
                  <a:pos x="535" y="8"/>
                </a:cxn>
              </a:cxnLst>
              <a:rect l="0" t="0" r="r" b="b"/>
              <a:pathLst>
                <a:path w="568" h="128">
                  <a:moveTo>
                    <a:pt x="568" y="16"/>
                  </a:moveTo>
                  <a:lnTo>
                    <a:pt x="545" y="72"/>
                  </a:lnTo>
                  <a:lnTo>
                    <a:pt x="520" y="126"/>
                  </a:lnTo>
                  <a:lnTo>
                    <a:pt x="516" y="128"/>
                  </a:lnTo>
                  <a:lnTo>
                    <a:pt x="514" y="128"/>
                  </a:lnTo>
                  <a:lnTo>
                    <a:pt x="508" y="126"/>
                  </a:lnTo>
                  <a:lnTo>
                    <a:pt x="504" y="124"/>
                  </a:lnTo>
                  <a:lnTo>
                    <a:pt x="501" y="123"/>
                  </a:lnTo>
                  <a:lnTo>
                    <a:pt x="495" y="121"/>
                  </a:lnTo>
                  <a:lnTo>
                    <a:pt x="489" y="126"/>
                  </a:lnTo>
                  <a:lnTo>
                    <a:pt x="473" y="124"/>
                  </a:lnTo>
                  <a:lnTo>
                    <a:pt x="458" y="124"/>
                  </a:lnTo>
                  <a:lnTo>
                    <a:pt x="427" y="124"/>
                  </a:lnTo>
                  <a:lnTo>
                    <a:pt x="398" y="124"/>
                  </a:lnTo>
                  <a:lnTo>
                    <a:pt x="382" y="123"/>
                  </a:lnTo>
                  <a:lnTo>
                    <a:pt x="367" y="121"/>
                  </a:lnTo>
                  <a:lnTo>
                    <a:pt x="367" y="119"/>
                  </a:lnTo>
                  <a:lnTo>
                    <a:pt x="371" y="115"/>
                  </a:lnTo>
                  <a:lnTo>
                    <a:pt x="376" y="111"/>
                  </a:lnTo>
                  <a:lnTo>
                    <a:pt x="382" y="105"/>
                  </a:lnTo>
                  <a:lnTo>
                    <a:pt x="384" y="101"/>
                  </a:lnTo>
                  <a:lnTo>
                    <a:pt x="384" y="95"/>
                  </a:lnTo>
                  <a:lnTo>
                    <a:pt x="359" y="93"/>
                  </a:lnTo>
                  <a:lnTo>
                    <a:pt x="336" y="90"/>
                  </a:lnTo>
                  <a:lnTo>
                    <a:pt x="289" y="88"/>
                  </a:lnTo>
                  <a:lnTo>
                    <a:pt x="241" y="90"/>
                  </a:lnTo>
                  <a:lnTo>
                    <a:pt x="194" y="92"/>
                  </a:lnTo>
                  <a:lnTo>
                    <a:pt x="146" y="95"/>
                  </a:lnTo>
                  <a:lnTo>
                    <a:pt x="101" y="97"/>
                  </a:lnTo>
                  <a:lnTo>
                    <a:pt x="54" y="99"/>
                  </a:lnTo>
                  <a:lnTo>
                    <a:pt x="8" y="99"/>
                  </a:lnTo>
                  <a:lnTo>
                    <a:pt x="4" y="92"/>
                  </a:lnTo>
                  <a:lnTo>
                    <a:pt x="2" y="84"/>
                  </a:lnTo>
                  <a:lnTo>
                    <a:pt x="0" y="76"/>
                  </a:lnTo>
                  <a:lnTo>
                    <a:pt x="0" y="66"/>
                  </a:lnTo>
                  <a:lnTo>
                    <a:pt x="29" y="60"/>
                  </a:lnTo>
                  <a:lnTo>
                    <a:pt x="58" y="57"/>
                  </a:lnTo>
                  <a:lnTo>
                    <a:pt x="115" y="49"/>
                  </a:lnTo>
                  <a:lnTo>
                    <a:pt x="118" y="53"/>
                  </a:lnTo>
                  <a:lnTo>
                    <a:pt x="122" y="53"/>
                  </a:lnTo>
                  <a:lnTo>
                    <a:pt x="126" y="53"/>
                  </a:lnTo>
                  <a:lnTo>
                    <a:pt x="130" y="51"/>
                  </a:lnTo>
                  <a:lnTo>
                    <a:pt x="134" y="49"/>
                  </a:lnTo>
                  <a:lnTo>
                    <a:pt x="138" y="47"/>
                  </a:lnTo>
                  <a:lnTo>
                    <a:pt x="144" y="45"/>
                  </a:lnTo>
                  <a:lnTo>
                    <a:pt x="148" y="45"/>
                  </a:lnTo>
                  <a:lnTo>
                    <a:pt x="212" y="37"/>
                  </a:lnTo>
                  <a:lnTo>
                    <a:pt x="277" y="31"/>
                  </a:lnTo>
                  <a:lnTo>
                    <a:pt x="310" y="31"/>
                  </a:lnTo>
                  <a:lnTo>
                    <a:pt x="374" y="31"/>
                  </a:lnTo>
                  <a:lnTo>
                    <a:pt x="405" y="33"/>
                  </a:lnTo>
                  <a:lnTo>
                    <a:pt x="409" y="37"/>
                  </a:lnTo>
                  <a:lnTo>
                    <a:pt x="413" y="39"/>
                  </a:lnTo>
                  <a:lnTo>
                    <a:pt x="419" y="41"/>
                  </a:lnTo>
                  <a:lnTo>
                    <a:pt x="425" y="41"/>
                  </a:lnTo>
                  <a:lnTo>
                    <a:pt x="437" y="41"/>
                  </a:lnTo>
                  <a:lnTo>
                    <a:pt x="442" y="41"/>
                  </a:lnTo>
                  <a:lnTo>
                    <a:pt x="446" y="43"/>
                  </a:lnTo>
                  <a:lnTo>
                    <a:pt x="448" y="51"/>
                  </a:lnTo>
                  <a:lnTo>
                    <a:pt x="446" y="59"/>
                  </a:lnTo>
                  <a:lnTo>
                    <a:pt x="444" y="64"/>
                  </a:lnTo>
                  <a:lnTo>
                    <a:pt x="440" y="70"/>
                  </a:lnTo>
                  <a:lnTo>
                    <a:pt x="433" y="80"/>
                  </a:lnTo>
                  <a:lnTo>
                    <a:pt x="427" y="86"/>
                  </a:lnTo>
                  <a:lnTo>
                    <a:pt x="421" y="92"/>
                  </a:lnTo>
                  <a:lnTo>
                    <a:pt x="417" y="90"/>
                  </a:lnTo>
                  <a:lnTo>
                    <a:pt x="413" y="92"/>
                  </a:lnTo>
                  <a:lnTo>
                    <a:pt x="404" y="99"/>
                  </a:lnTo>
                  <a:lnTo>
                    <a:pt x="404" y="107"/>
                  </a:lnTo>
                  <a:lnTo>
                    <a:pt x="405" y="111"/>
                  </a:lnTo>
                  <a:lnTo>
                    <a:pt x="409" y="113"/>
                  </a:lnTo>
                  <a:lnTo>
                    <a:pt x="419" y="111"/>
                  </a:lnTo>
                  <a:lnTo>
                    <a:pt x="427" y="105"/>
                  </a:lnTo>
                  <a:lnTo>
                    <a:pt x="437" y="99"/>
                  </a:lnTo>
                  <a:lnTo>
                    <a:pt x="446" y="92"/>
                  </a:lnTo>
                  <a:lnTo>
                    <a:pt x="454" y="82"/>
                  </a:lnTo>
                  <a:lnTo>
                    <a:pt x="460" y="72"/>
                  </a:lnTo>
                  <a:lnTo>
                    <a:pt x="466" y="62"/>
                  </a:lnTo>
                  <a:lnTo>
                    <a:pt x="469" y="51"/>
                  </a:lnTo>
                  <a:lnTo>
                    <a:pt x="468" y="39"/>
                  </a:lnTo>
                  <a:lnTo>
                    <a:pt x="464" y="29"/>
                  </a:lnTo>
                  <a:lnTo>
                    <a:pt x="462" y="24"/>
                  </a:lnTo>
                  <a:lnTo>
                    <a:pt x="460" y="20"/>
                  </a:lnTo>
                  <a:lnTo>
                    <a:pt x="454" y="16"/>
                  </a:lnTo>
                  <a:lnTo>
                    <a:pt x="448" y="12"/>
                  </a:lnTo>
                  <a:lnTo>
                    <a:pt x="444" y="14"/>
                  </a:lnTo>
                  <a:lnTo>
                    <a:pt x="442" y="18"/>
                  </a:lnTo>
                  <a:lnTo>
                    <a:pt x="440" y="18"/>
                  </a:lnTo>
                  <a:lnTo>
                    <a:pt x="437" y="22"/>
                  </a:lnTo>
                  <a:lnTo>
                    <a:pt x="435" y="22"/>
                  </a:lnTo>
                  <a:lnTo>
                    <a:pt x="431" y="20"/>
                  </a:lnTo>
                  <a:lnTo>
                    <a:pt x="431" y="16"/>
                  </a:lnTo>
                  <a:lnTo>
                    <a:pt x="433" y="12"/>
                  </a:lnTo>
                  <a:lnTo>
                    <a:pt x="435" y="10"/>
                  </a:lnTo>
                  <a:lnTo>
                    <a:pt x="435" y="4"/>
                  </a:lnTo>
                  <a:lnTo>
                    <a:pt x="452" y="2"/>
                  </a:lnTo>
                  <a:lnTo>
                    <a:pt x="468" y="0"/>
                  </a:lnTo>
                  <a:lnTo>
                    <a:pt x="485" y="0"/>
                  </a:lnTo>
                  <a:lnTo>
                    <a:pt x="502" y="2"/>
                  </a:lnTo>
                  <a:lnTo>
                    <a:pt x="535" y="8"/>
                  </a:lnTo>
                  <a:lnTo>
                    <a:pt x="568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250" name="Freeform 10"/>
            <p:cNvSpPr>
              <a:spLocks/>
            </p:cNvSpPr>
            <p:nvPr/>
          </p:nvSpPr>
          <p:spPr bwMode="auto">
            <a:xfrm>
              <a:off x="3834" y="1283"/>
              <a:ext cx="41" cy="48"/>
            </a:xfrm>
            <a:custGeom>
              <a:avLst/>
              <a:gdLst/>
              <a:ahLst/>
              <a:cxnLst>
                <a:cxn ang="0">
                  <a:pos x="47" y="51"/>
                </a:cxn>
                <a:cxn ang="0">
                  <a:pos x="74" y="58"/>
                </a:cxn>
                <a:cxn ang="0">
                  <a:pos x="82" y="90"/>
                </a:cxn>
                <a:cxn ang="0">
                  <a:pos x="74" y="91"/>
                </a:cxn>
                <a:cxn ang="0">
                  <a:pos x="64" y="93"/>
                </a:cxn>
                <a:cxn ang="0">
                  <a:pos x="45" y="95"/>
                </a:cxn>
                <a:cxn ang="0">
                  <a:pos x="26" y="93"/>
                </a:cxn>
                <a:cxn ang="0">
                  <a:pos x="16" y="91"/>
                </a:cxn>
                <a:cxn ang="0">
                  <a:pos x="8" y="90"/>
                </a:cxn>
                <a:cxn ang="0">
                  <a:pos x="4" y="82"/>
                </a:cxn>
                <a:cxn ang="0">
                  <a:pos x="0" y="74"/>
                </a:cxn>
                <a:cxn ang="0">
                  <a:pos x="0" y="55"/>
                </a:cxn>
                <a:cxn ang="0">
                  <a:pos x="6" y="39"/>
                </a:cxn>
                <a:cxn ang="0">
                  <a:pos x="12" y="26"/>
                </a:cxn>
                <a:cxn ang="0">
                  <a:pos x="20" y="12"/>
                </a:cxn>
                <a:cxn ang="0">
                  <a:pos x="26" y="6"/>
                </a:cxn>
                <a:cxn ang="0">
                  <a:pos x="31" y="0"/>
                </a:cxn>
                <a:cxn ang="0">
                  <a:pos x="31" y="8"/>
                </a:cxn>
                <a:cxn ang="0">
                  <a:pos x="31" y="14"/>
                </a:cxn>
                <a:cxn ang="0">
                  <a:pos x="37" y="26"/>
                </a:cxn>
                <a:cxn ang="0">
                  <a:pos x="43" y="39"/>
                </a:cxn>
                <a:cxn ang="0">
                  <a:pos x="47" y="51"/>
                </a:cxn>
              </a:cxnLst>
              <a:rect l="0" t="0" r="r" b="b"/>
              <a:pathLst>
                <a:path w="82" h="95">
                  <a:moveTo>
                    <a:pt x="47" y="51"/>
                  </a:moveTo>
                  <a:lnTo>
                    <a:pt x="74" y="58"/>
                  </a:lnTo>
                  <a:lnTo>
                    <a:pt x="82" y="90"/>
                  </a:lnTo>
                  <a:lnTo>
                    <a:pt x="74" y="91"/>
                  </a:lnTo>
                  <a:lnTo>
                    <a:pt x="64" y="93"/>
                  </a:lnTo>
                  <a:lnTo>
                    <a:pt x="45" y="95"/>
                  </a:lnTo>
                  <a:lnTo>
                    <a:pt x="26" y="93"/>
                  </a:lnTo>
                  <a:lnTo>
                    <a:pt x="16" y="91"/>
                  </a:lnTo>
                  <a:lnTo>
                    <a:pt x="8" y="90"/>
                  </a:lnTo>
                  <a:lnTo>
                    <a:pt x="4" y="82"/>
                  </a:lnTo>
                  <a:lnTo>
                    <a:pt x="0" y="74"/>
                  </a:lnTo>
                  <a:lnTo>
                    <a:pt x="0" y="55"/>
                  </a:lnTo>
                  <a:lnTo>
                    <a:pt x="6" y="39"/>
                  </a:lnTo>
                  <a:lnTo>
                    <a:pt x="12" y="26"/>
                  </a:lnTo>
                  <a:lnTo>
                    <a:pt x="20" y="12"/>
                  </a:lnTo>
                  <a:lnTo>
                    <a:pt x="26" y="6"/>
                  </a:lnTo>
                  <a:lnTo>
                    <a:pt x="31" y="0"/>
                  </a:lnTo>
                  <a:lnTo>
                    <a:pt x="31" y="8"/>
                  </a:lnTo>
                  <a:lnTo>
                    <a:pt x="31" y="14"/>
                  </a:lnTo>
                  <a:lnTo>
                    <a:pt x="37" y="26"/>
                  </a:lnTo>
                  <a:lnTo>
                    <a:pt x="43" y="39"/>
                  </a:lnTo>
                  <a:lnTo>
                    <a:pt x="47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251" name="Freeform 11"/>
            <p:cNvSpPr>
              <a:spLocks/>
            </p:cNvSpPr>
            <p:nvPr/>
          </p:nvSpPr>
          <p:spPr bwMode="auto">
            <a:xfrm>
              <a:off x="4194" y="1305"/>
              <a:ext cx="17" cy="37"/>
            </a:xfrm>
            <a:custGeom>
              <a:avLst/>
              <a:gdLst/>
              <a:ahLst/>
              <a:cxnLst>
                <a:cxn ang="0">
                  <a:pos x="35" y="6"/>
                </a:cxn>
                <a:cxn ang="0">
                  <a:pos x="35" y="15"/>
                </a:cxn>
                <a:cxn ang="0">
                  <a:pos x="29" y="35"/>
                </a:cxn>
                <a:cxn ang="0">
                  <a:pos x="21" y="52"/>
                </a:cxn>
                <a:cxn ang="0">
                  <a:pos x="15" y="60"/>
                </a:cxn>
                <a:cxn ang="0">
                  <a:pos x="8" y="68"/>
                </a:cxn>
                <a:cxn ang="0">
                  <a:pos x="0" y="74"/>
                </a:cxn>
                <a:cxn ang="0">
                  <a:pos x="2" y="66"/>
                </a:cxn>
                <a:cxn ang="0">
                  <a:pos x="2" y="58"/>
                </a:cxn>
                <a:cxn ang="0">
                  <a:pos x="8" y="41"/>
                </a:cxn>
                <a:cxn ang="0">
                  <a:pos x="11" y="21"/>
                </a:cxn>
                <a:cxn ang="0">
                  <a:pos x="11" y="13"/>
                </a:cxn>
                <a:cxn ang="0">
                  <a:pos x="10" y="4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23" y="0"/>
                </a:cxn>
                <a:cxn ang="0">
                  <a:pos x="29" y="2"/>
                </a:cxn>
                <a:cxn ang="0">
                  <a:pos x="35" y="6"/>
                </a:cxn>
              </a:cxnLst>
              <a:rect l="0" t="0" r="r" b="b"/>
              <a:pathLst>
                <a:path w="35" h="74">
                  <a:moveTo>
                    <a:pt x="35" y="6"/>
                  </a:moveTo>
                  <a:lnTo>
                    <a:pt x="35" y="15"/>
                  </a:lnTo>
                  <a:lnTo>
                    <a:pt x="29" y="35"/>
                  </a:lnTo>
                  <a:lnTo>
                    <a:pt x="21" y="52"/>
                  </a:lnTo>
                  <a:lnTo>
                    <a:pt x="15" y="60"/>
                  </a:lnTo>
                  <a:lnTo>
                    <a:pt x="8" y="68"/>
                  </a:lnTo>
                  <a:lnTo>
                    <a:pt x="0" y="74"/>
                  </a:lnTo>
                  <a:lnTo>
                    <a:pt x="2" y="66"/>
                  </a:lnTo>
                  <a:lnTo>
                    <a:pt x="2" y="58"/>
                  </a:lnTo>
                  <a:lnTo>
                    <a:pt x="8" y="41"/>
                  </a:lnTo>
                  <a:lnTo>
                    <a:pt x="11" y="21"/>
                  </a:lnTo>
                  <a:lnTo>
                    <a:pt x="11" y="13"/>
                  </a:lnTo>
                  <a:lnTo>
                    <a:pt x="10" y="4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29" y="2"/>
                  </a:lnTo>
                  <a:lnTo>
                    <a:pt x="35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252" name="Freeform 12"/>
            <p:cNvSpPr>
              <a:spLocks/>
            </p:cNvSpPr>
            <p:nvPr/>
          </p:nvSpPr>
          <p:spPr bwMode="auto">
            <a:xfrm>
              <a:off x="4170" y="1326"/>
              <a:ext cx="1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0"/>
                </a:cxn>
                <a:cxn ang="0">
                  <a:pos x="0" y="0"/>
                </a:cxn>
              </a:cxnLst>
              <a:rect l="0" t="0" r="r" b="b"/>
              <a:pathLst>
                <a:path w="22">
                  <a:moveTo>
                    <a:pt x="0" y="0"/>
                  </a:move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253" name="Freeform 13"/>
            <p:cNvSpPr>
              <a:spLocks/>
            </p:cNvSpPr>
            <p:nvPr/>
          </p:nvSpPr>
          <p:spPr bwMode="auto">
            <a:xfrm>
              <a:off x="3685" y="1333"/>
              <a:ext cx="202" cy="148"/>
            </a:xfrm>
            <a:custGeom>
              <a:avLst/>
              <a:gdLst/>
              <a:ahLst/>
              <a:cxnLst>
                <a:cxn ang="0">
                  <a:pos x="302" y="16"/>
                </a:cxn>
                <a:cxn ang="0">
                  <a:pos x="312" y="18"/>
                </a:cxn>
                <a:cxn ang="0">
                  <a:pos x="324" y="18"/>
                </a:cxn>
                <a:cxn ang="0">
                  <a:pos x="345" y="16"/>
                </a:cxn>
                <a:cxn ang="0">
                  <a:pos x="356" y="14"/>
                </a:cxn>
                <a:cxn ang="0">
                  <a:pos x="368" y="14"/>
                </a:cxn>
                <a:cxn ang="0">
                  <a:pos x="378" y="16"/>
                </a:cxn>
                <a:cxn ang="0">
                  <a:pos x="391" y="20"/>
                </a:cxn>
                <a:cxn ang="0">
                  <a:pos x="399" y="54"/>
                </a:cxn>
                <a:cxn ang="0">
                  <a:pos x="403" y="87"/>
                </a:cxn>
                <a:cxn ang="0">
                  <a:pos x="405" y="122"/>
                </a:cxn>
                <a:cxn ang="0">
                  <a:pos x="405" y="157"/>
                </a:cxn>
                <a:cxn ang="0">
                  <a:pos x="403" y="227"/>
                </a:cxn>
                <a:cxn ang="0">
                  <a:pos x="403" y="262"/>
                </a:cxn>
                <a:cxn ang="0">
                  <a:pos x="403" y="297"/>
                </a:cxn>
                <a:cxn ang="0">
                  <a:pos x="372" y="277"/>
                </a:cxn>
                <a:cxn ang="0">
                  <a:pos x="339" y="260"/>
                </a:cxn>
                <a:cxn ang="0">
                  <a:pos x="306" y="243"/>
                </a:cxn>
                <a:cxn ang="0">
                  <a:pos x="273" y="227"/>
                </a:cxn>
                <a:cxn ang="0">
                  <a:pos x="242" y="223"/>
                </a:cxn>
                <a:cxn ang="0">
                  <a:pos x="211" y="219"/>
                </a:cxn>
                <a:cxn ang="0">
                  <a:pos x="180" y="217"/>
                </a:cxn>
                <a:cxn ang="0">
                  <a:pos x="147" y="217"/>
                </a:cxn>
                <a:cxn ang="0">
                  <a:pos x="116" y="219"/>
                </a:cxn>
                <a:cxn ang="0">
                  <a:pos x="83" y="223"/>
                </a:cxn>
                <a:cxn ang="0">
                  <a:pos x="52" y="227"/>
                </a:cxn>
                <a:cxn ang="0">
                  <a:pos x="23" y="233"/>
                </a:cxn>
                <a:cxn ang="0">
                  <a:pos x="19" y="231"/>
                </a:cxn>
                <a:cxn ang="0">
                  <a:pos x="11" y="231"/>
                </a:cxn>
                <a:cxn ang="0">
                  <a:pos x="5" y="231"/>
                </a:cxn>
                <a:cxn ang="0">
                  <a:pos x="0" y="231"/>
                </a:cxn>
                <a:cxn ang="0">
                  <a:pos x="15" y="217"/>
                </a:cxn>
                <a:cxn ang="0">
                  <a:pos x="27" y="200"/>
                </a:cxn>
                <a:cxn ang="0">
                  <a:pos x="36" y="184"/>
                </a:cxn>
                <a:cxn ang="0">
                  <a:pos x="42" y="167"/>
                </a:cxn>
                <a:cxn ang="0">
                  <a:pos x="100" y="126"/>
                </a:cxn>
                <a:cxn ang="0">
                  <a:pos x="159" y="84"/>
                </a:cxn>
                <a:cxn ang="0">
                  <a:pos x="217" y="43"/>
                </a:cxn>
                <a:cxn ang="0">
                  <a:pos x="273" y="0"/>
                </a:cxn>
                <a:cxn ang="0">
                  <a:pos x="281" y="2"/>
                </a:cxn>
                <a:cxn ang="0">
                  <a:pos x="289" y="6"/>
                </a:cxn>
                <a:cxn ang="0">
                  <a:pos x="294" y="12"/>
                </a:cxn>
                <a:cxn ang="0">
                  <a:pos x="302" y="16"/>
                </a:cxn>
              </a:cxnLst>
              <a:rect l="0" t="0" r="r" b="b"/>
              <a:pathLst>
                <a:path w="405" h="297">
                  <a:moveTo>
                    <a:pt x="302" y="16"/>
                  </a:moveTo>
                  <a:lnTo>
                    <a:pt x="312" y="18"/>
                  </a:lnTo>
                  <a:lnTo>
                    <a:pt x="324" y="18"/>
                  </a:lnTo>
                  <a:lnTo>
                    <a:pt x="345" y="16"/>
                  </a:lnTo>
                  <a:lnTo>
                    <a:pt x="356" y="14"/>
                  </a:lnTo>
                  <a:lnTo>
                    <a:pt x="368" y="14"/>
                  </a:lnTo>
                  <a:lnTo>
                    <a:pt x="378" y="16"/>
                  </a:lnTo>
                  <a:lnTo>
                    <a:pt x="391" y="20"/>
                  </a:lnTo>
                  <a:lnTo>
                    <a:pt x="399" y="54"/>
                  </a:lnTo>
                  <a:lnTo>
                    <a:pt x="403" y="87"/>
                  </a:lnTo>
                  <a:lnTo>
                    <a:pt x="405" y="122"/>
                  </a:lnTo>
                  <a:lnTo>
                    <a:pt x="405" y="157"/>
                  </a:lnTo>
                  <a:lnTo>
                    <a:pt x="403" y="227"/>
                  </a:lnTo>
                  <a:lnTo>
                    <a:pt x="403" y="262"/>
                  </a:lnTo>
                  <a:lnTo>
                    <a:pt x="403" y="297"/>
                  </a:lnTo>
                  <a:lnTo>
                    <a:pt x="372" y="277"/>
                  </a:lnTo>
                  <a:lnTo>
                    <a:pt x="339" y="260"/>
                  </a:lnTo>
                  <a:lnTo>
                    <a:pt x="306" y="243"/>
                  </a:lnTo>
                  <a:lnTo>
                    <a:pt x="273" y="227"/>
                  </a:lnTo>
                  <a:lnTo>
                    <a:pt x="242" y="223"/>
                  </a:lnTo>
                  <a:lnTo>
                    <a:pt x="211" y="219"/>
                  </a:lnTo>
                  <a:lnTo>
                    <a:pt x="180" y="217"/>
                  </a:lnTo>
                  <a:lnTo>
                    <a:pt x="147" y="217"/>
                  </a:lnTo>
                  <a:lnTo>
                    <a:pt x="116" y="219"/>
                  </a:lnTo>
                  <a:lnTo>
                    <a:pt x="83" y="223"/>
                  </a:lnTo>
                  <a:lnTo>
                    <a:pt x="52" y="227"/>
                  </a:lnTo>
                  <a:lnTo>
                    <a:pt x="23" y="233"/>
                  </a:lnTo>
                  <a:lnTo>
                    <a:pt x="19" y="231"/>
                  </a:lnTo>
                  <a:lnTo>
                    <a:pt x="11" y="231"/>
                  </a:lnTo>
                  <a:lnTo>
                    <a:pt x="5" y="231"/>
                  </a:lnTo>
                  <a:lnTo>
                    <a:pt x="0" y="231"/>
                  </a:lnTo>
                  <a:lnTo>
                    <a:pt x="15" y="217"/>
                  </a:lnTo>
                  <a:lnTo>
                    <a:pt x="27" y="200"/>
                  </a:lnTo>
                  <a:lnTo>
                    <a:pt x="36" y="184"/>
                  </a:lnTo>
                  <a:lnTo>
                    <a:pt x="42" y="167"/>
                  </a:lnTo>
                  <a:lnTo>
                    <a:pt x="100" y="126"/>
                  </a:lnTo>
                  <a:lnTo>
                    <a:pt x="159" y="84"/>
                  </a:lnTo>
                  <a:lnTo>
                    <a:pt x="217" y="43"/>
                  </a:lnTo>
                  <a:lnTo>
                    <a:pt x="273" y="0"/>
                  </a:lnTo>
                  <a:lnTo>
                    <a:pt x="281" y="2"/>
                  </a:lnTo>
                  <a:lnTo>
                    <a:pt x="289" y="6"/>
                  </a:lnTo>
                  <a:lnTo>
                    <a:pt x="294" y="12"/>
                  </a:lnTo>
                  <a:lnTo>
                    <a:pt x="302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254" name="Freeform 14"/>
            <p:cNvSpPr>
              <a:spLocks/>
            </p:cNvSpPr>
            <p:nvPr/>
          </p:nvSpPr>
          <p:spPr bwMode="auto">
            <a:xfrm>
              <a:off x="3818" y="1336"/>
              <a:ext cx="264" cy="320"/>
            </a:xfrm>
            <a:custGeom>
              <a:avLst/>
              <a:gdLst/>
              <a:ahLst/>
              <a:cxnLst>
                <a:cxn ang="0">
                  <a:pos x="475" y="10"/>
                </a:cxn>
                <a:cxn ang="0">
                  <a:pos x="474" y="27"/>
                </a:cxn>
                <a:cxn ang="0">
                  <a:pos x="479" y="35"/>
                </a:cxn>
                <a:cxn ang="0">
                  <a:pos x="499" y="37"/>
                </a:cxn>
                <a:cxn ang="0">
                  <a:pos x="518" y="41"/>
                </a:cxn>
                <a:cxn ang="0">
                  <a:pos x="507" y="103"/>
                </a:cxn>
                <a:cxn ang="0">
                  <a:pos x="462" y="225"/>
                </a:cxn>
                <a:cxn ang="0">
                  <a:pos x="404" y="413"/>
                </a:cxn>
                <a:cxn ang="0">
                  <a:pos x="359" y="535"/>
                </a:cxn>
                <a:cxn ang="0">
                  <a:pos x="336" y="539"/>
                </a:cxn>
                <a:cxn ang="0">
                  <a:pos x="311" y="553"/>
                </a:cxn>
                <a:cxn ang="0">
                  <a:pos x="295" y="576"/>
                </a:cxn>
                <a:cxn ang="0">
                  <a:pos x="285" y="601"/>
                </a:cxn>
                <a:cxn ang="0">
                  <a:pos x="272" y="624"/>
                </a:cxn>
                <a:cxn ang="0">
                  <a:pos x="262" y="632"/>
                </a:cxn>
                <a:cxn ang="0">
                  <a:pos x="249" y="638"/>
                </a:cxn>
                <a:cxn ang="0">
                  <a:pos x="123" y="642"/>
                </a:cxn>
                <a:cxn ang="0">
                  <a:pos x="62" y="638"/>
                </a:cxn>
                <a:cxn ang="0">
                  <a:pos x="0" y="626"/>
                </a:cxn>
                <a:cxn ang="0">
                  <a:pos x="8" y="609"/>
                </a:cxn>
                <a:cxn ang="0">
                  <a:pos x="29" y="570"/>
                </a:cxn>
                <a:cxn ang="0">
                  <a:pos x="78" y="500"/>
                </a:cxn>
                <a:cxn ang="0">
                  <a:pos x="121" y="452"/>
                </a:cxn>
                <a:cxn ang="0">
                  <a:pos x="134" y="456"/>
                </a:cxn>
                <a:cxn ang="0">
                  <a:pos x="150" y="450"/>
                </a:cxn>
                <a:cxn ang="0">
                  <a:pos x="171" y="425"/>
                </a:cxn>
                <a:cxn ang="0">
                  <a:pos x="173" y="415"/>
                </a:cxn>
                <a:cxn ang="0">
                  <a:pos x="171" y="407"/>
                </a:cxn>
                <a:cxn ang="0">
                  <a:pos x="157" y="394"/>
                </a:cxn>
                <a:cxn ang="0">
                  <a:pos x="218" y="310"/>
                </a:cxn>
                <a:cxn ang="0">
                  <a:pos x="214" y="293"/>
                </a:cxn>
                <a:cxn ang="0">
                  <a:pos x="198" y="289"/>
                </a:cxn>
                <a:cxn ang="0">
                  <a:pos x="175" y="293"/>
                </a:cxn>
                <a:cxn ang="0">
                  <a:pos x="165" y="291"/>
                </a:cxn>
                <a:cxn ang="0">
                  <a:pos x="163" y="246"/>
                </a:cxn>
                <a:cxn ang="0">
                  <a:pos x="165" y="198"/>
                </a:cxn>
                <a:cxn ang="0">
                  <a:pos x="165" y="163"/>
                </a:cxn>
                <a:cxn ang="0">
                  <a:pos x="165" y="143"/>
                </a:cxn>
                <a:cxn ang="0">
                  <a:pos x="163" y="99"/>
                </a:cxn>
                <a:cxn ang="0">
                  <a:pos x="150" y="14"/>
                </a:cxn>
                <a:cxn ang="0">
                  <a:pos x="231" y="12"/>
                </a:cxn>
                <a:cxn ang="0">
                  <a:pos x="394" y="0"/>
                </a:cxn>
                <a:cxn ang="0">
                  <a:pos x="477" y="0"/>
                </a:cxn>
              </a:cxnLst>
              <a:rect l="0" t="0" r="r" b="b"/>
              <a:pathLst>
                <a:path w="530" h="642">
                  <a:moveTo>
                    <a:pt x="477" y="0"/>
                  </a:moveTo>
                  <a:lnTo>
                    <a:pt x="475" y="10"/>
                  </a:lnTo>
                  <a:lnTo>
                    <a:pt x="474" y="21"/>
                  </a:lnTo>
                  <a:lnTo>
                    <a:pt x="474" y="27"/>
                  </a:lnTo>
                  <a:lnTo>
                    <a:pt x="475" y="31"/>
                  </a:lnTo>
                  <a:lnTo>
                    <a:pt x="479" y="35"/>
                  </a:lnTo>
                  <a:lnTo>
                    <a:pt x="487" y="37"/>
                  </a:lnTo>
                  <a:lnTo>
                    <a:pt x="499" y="37"/>
                  </a:lnTo>
                  <a:lnTo>
                    <a:pt x="508" y="39"/>
                  </a:lnTo>
                  <a:lnTo>
                    <a:pt x="518" y="41"/>
                  </a:lnTo>
                  <a:lnTo>
                    <a:pt x="530" y="43"/>
                  </a:lnTo>
                  <a:lnTo>
                    <a:pt x="507" y="103"/>
                  </a:lnTo>
                  <a:lnTo>
                    <a:pt x="483" y="163"/>
                  </a:lnTo>
                  <a:lnTo>
                    <a:pt x="462" y="225"/>
                  </a:lnTo>
                  <a:lnTo>
                    <a:pt x="443" y="287"/>
                  </a:lnTo>
                  <a:lnTo>
                    <a:pt x="404" y="413"/>
                  </a:lnTo>
                  <a:lnTo>
                    <a:pt x="367" y="539"/>
                  </a:lnTo>
                  <a:lnTo>
                    <a:pt x="359" y="535"/>
                  </a:lnTo>
                  <a:lnTo>
                    <a:pt x="344" y="535"/>
                  </a:lnTo>
                  <a:lnTo>
                    <a:pt x="336" y="539"/>
                  </a:lnTo>
                  <a:lnTo>
                    <a:pt x="322" y="545"/>
                  </a:lnTo>
                  <a:lnTo>
                    <a:pt x="311" y="553"/>
                  </a:lnTo>
                  <a:lnTo>
                    <a:pt x="301" y="564"/>
                  </a:lnTo>
                  <a:lnTo>
                    <a:pt x="295" y="576"/>
                  </a:lnTo>
                  <a:lnTo>
                    <a:pt x="289" y="589"/>
                  </a:lnTo>
                  <a:lnTo>
                    <a:pt x="285" y="601"/>
                  </a:lnTo>
                  <a:lnTo>
                    <a:pt x="280" y="615"/>
                  </a:lnTo>
                  <a:lnTo>
                    <a:pt x="272" y="624"/>
                  </a:lnTo>
                  <a:lnTo>
                    <a:pt x="268" y="628"/>
                  </a:lnTo>
                  <a:lnTo>
                    <a:pt x="262" y="632"/>
                  </a:lnTo>
                  <a:lnTo>
                    <a:pt x="256" y="636"/>
                  </a:lnTo>
                  <a:lnTo>
                    <a:pt x="249" y="638"/>
                  </a:lnTo>
                  <a:lnTo>
                    <a:pt x="185" y="640"/>
                  </a:lnTo>
                  <a:lnTo>
                    <a:pt x="123" y="642"/>
                  </a:lnTo>
                  <a:lnTo>
                    <a:pt x="93" y="640"/>
                  </a:lnTo>
                  <a:lnTo>
                    <a:pt x="62" y="638"/>
                  </a:lnTo>
                  <a:lnTo>
                    <a:pt x="31" y="634"/>
                  </a:lnTo>
                  <a:lnTo>
                    <a:pt x="0" y="626"/>
                  </a:lnTo>
                  <a:lnTo>
                    <a:pt x="4" y="617"/>
                  </a:lnTo>
                  <a:lnTo>
                    <a:pt x="8" y="609"/>
                  </a:lnTo>
                  <a:lnTo>
                    <a:pt x="18" y="589"/>
                  </a:lnTo>
                  <a:lnTo>
                    <a:pt x="29" y="570"/>
                  </a:lnTo>
                  <a:lnTo>
                    <a:pt x="41" y="551"/>
                  </a:lnTo>
                  <a:lnTo>
                    <a:pt x="78" y="500"/>
                  </a:lnTo>
                  <a:lnTo>
                    <a:pt x="97" y="475"/>
                  </a:lnTo>
                  <a:lnTo>
                    <a:pt x="121" y="452"/>
                  </a:lnTo>
                  <a:lnTo>
                    <a:pt x="128" y="456"/>
                  </a:lnTo>
                  <a:lnTo>
                    <a:pt x="134" y="456"/>
                  </a:lnTo>
                  <a:lnTo>
                    <a:pt x="142" y="454"/>
                  </a:lnTo>
                  <a:lnTo>
                    <a:pt x="150" y="450"/>
                  </a:lnTo>
                  <a:lnTo>
                    <a:pt x="161" y="438"/>
                  </a:lnTo>
                  <a:lnTo>
                    <a:pt x="171" y="425"/>
                  </a:lnTo>
                  <a:lnTo>
                    <a:pt x="173" y="421"/>
                  </a:lnTo>
                  <a:lnTo>
                    <a:pt x="173" y="415"/>
                  </a:lnTo>
                  <a:lnTo>
                    <a:pt x="173" y="411"/>
                  </a:lnTo>
                  <a:lnTo>
                    <a:pt x="171" y="407"/>
                  </a:lnTo>
                  <a:lnTo>
                    <a:pt x="165" y="399"/>
                  </a:lnTo>
                  <a:lnTo>
                    <a:pt x="157" y="394"/>
                  </a:lnTo>
                  <a:lnTo>
                    <a:pt x="218" y="318"/>
                  </a:lnTo>
                  <a:lnTo>
                    <a:pt x="218" y="310"/>
                  </a:lnTo>
                  <a:lnTo>
                    <a:pt x="218" y="301"/>
                  </a:lnTo>
                  <a:lnTo>
                    <a:pt x="214" y="293"/>
                  </a:lnTo>
                  <a:lnTo>
                    <a:pt x="208" y="287"/>
                  </a:lnTo>
                  <a:lnTo>
                    <a:pt x="198" y="289"/>
                  </a:lnTo>
                  <a:lnTo>
                    <a:pt x="187" y="291"/>
                  </a:lnTo>
                  <a:lnTo>
                    <a:pt x="175" y="293"/>
                  </a:lnTo>
                  <a:lnTo>
                    <a:pt x="169" y="293"/>
                  </a:lnTo>
                  <a:lnTo>
                    <a:pt x="165" y="291"/>
                  </a:lnTo>
                  <a:lnTo>
                    <a:pt x="163" y="275"/>
                  </a:lnTo>
                  <a:lnTo>
                    <a:pt x="163" y="246"/>
                  </a:lnTo>
                  <a:lnTo>
                    <a:pt x="165" y="229"/>
                  </a:lnTo>
                  <a:lnTo>
                    <a:pt x="165" y="198"/>
                  </a:lnTo>
                  <a:lnTo>
                    <a:pt x="165" y="180"/>
                  </a:lnTo>
                  <a:lnTo>
                    <a:pt x="165" y="163"/>
                  </a:lnTo>
                  <a:lnTo>
                    <a:pt x="165" y="155"/>
                  </a:lnTo>
                  <a:lnTo>
                    <a:pt x="165" y="143"/>
                  </a:lnTo>
                  <a:lnTo>
                    <a:pt x="163" y="107"/>
                  </a:lnTo>
                  <a:lnTo>
                    <a:pt x="163" y="99"/>
                  </a:lnTo>
                  <a:lnTo>
                    <a:pt x="165" y="91"/>
                  </a:lnTo>
                  <a:lnTo>
                    <a:pt x="150" y="14"/>
                  </a:lnTo>
                  <a:lnTo>
                    <a:pt x="192" y="14"/>
                  </a:lnTo>
                  <a:lnTo>
                    <a:pt x="231" y="12"/>
                  </a:lnTo>
                  <a:lnTo>
                    <a:pt x="313" y="6"/>
                  </a:lnTo>
                  <a:lnTo>
                    <a:pt x="394" y="0"/>
                  </a:lnTo>
                  <a:lnTo>
                    <a:pt x="435" y="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255" name="Freeform 15"/>
            <p:cNvSpPr>
              <a:spLocks/>
            </p:cNvSpPr>
            <p:nvPr/>
          </p:nvSpPr>
          <p:spPr bwMode="auto">
            <a:xfrm>
              <a:off x="4012" y="1356"/>
              <a:ext cx="107" cy="263"/>
            </a:xfrm>
            <a:custGeom>
              <a:avLst/>
              <a:gdLst/>
              <a:ahLst/>
              <a:cxnLst>
                <a:cxn ang="0">
                  <a:pos x="215" y="2"/>
                </a:cxn>
                <a:cxn ang="0">
                  <a:pos x="171" y="120"/>
                </a:cxn>
                <a:cxn ang="0">
                  <a:pos x="128" y="240"/>
                </a:cxn>
                <a:cxn ang="0">
                  <a:pos x="45" y="479"/>
                </a:cxn>
                <a:cxn ang="0">
                  <a:pos x="37" y="525"/>
                </a:cxn>
                <a:cxn ang="0">
                  <a:pos x="33" y="521"/>
                </a:cxn>
                <a:cxn ang="0">
                  <a:pos x="25" y="517"/>
                </a:cxn>
                <a:cxn ang="0">
                  <a:pos x="18" y="514"/>
                </a:cxn>
                <a:cxn ang="0">
                  <a:pos x="12" y="512"/>
                </a:cxn>
                <a:cxn ang="0">
                  <a:pos x="6" y="508"/>
                </a:cxn>
                <a:cxn ang="0">
                  <a:pos x="2" y="502"/>
                </a:cxn>
                <a:cxn ang="0">
                  <a:pos x="0" y="496"/>
                </a:cxn>
                <a:cxn ang="0">
                  <a:pos x="0" y="492"/>
                </a:cxn>
                <a:cxn ang="0">
                  <a:pos x="4" y="488"/>
                </a:cxn>
                <a:cxn ang="0">
                  <a:pos x="22" y="426"/>
                </a:cxn>
                <a:cxn ang="0">
                  <a:pos x="58" y="304"/>
                </a:cxn>
                <a:cxn ang="0">
                  <a:pos x="78" y="240"/>
                </a:cxn>
                <a:cxn ang="0">
                  <a:pos x="97" y="180"/>
                </a:cxn>
                <a:cxn ang="0">
                  <a:pos x="119" y="118"/>
                </a:cxn>
                <a:cxn ang="0">
                  <a:pos x="144" y="60"/>
                </a:cxn>
                <a:cxn ang="0">
                  <a:pos x="171" y="2"/>
                </a:cxn>
                <a:cxn ang="0">
                  <a:pos x="181" y="2"/>
                </a:cxn>
                <a:cxn ang="0">
                  <a:pos x="192" y="0"/>
                </a:cxn>
                <a:cxn ang="0">
                  <a:pos x="204" y="0"/>
                </a:cxn>
                <a:cxn ang="0">
                  <a:pos x="210" y="0"/>
                </a:cxn>
                <a:cxn ang="0">
                  <a:pos x="215" y="2"/>
                </a:cxn>
              </a:cxnLst>
              <a:rect l="0" t="0" r="r" b="b"/>
              <a:pathLst>
                <a:path w="215" h="525">
                  <a:moveTo>
                    <a:pt x="215" y="2"/>
                  </a:moveTo>
                  <a:lnTo>
                    <a:pt x="171" y="120"/>
                  </a:lnTo>
                  <a:lnTo>
                    <a:pt x="128" y="240"/>
                  </a:lnTo>
                  <a:lnTo>
                    <a:pt x="45" y="479"/>
                  </a:lnTo>
                  <a:lnTo>
                    <a:pt x="37" y="525"/>
                  </a:lnTo>
                  <a:lnTo>
                    <a:pt x="33" y="521"/>
                  </a:lnTo>
                  <a:lnTo>
                    <a:pt x="25" y="517"/>
                  </a:lnTo>
                  <a:lnTo>
                    <a:pt x="18" y="514"/>
                  </a:lnTo>
                  <a:lnTo>
                    <a:pt x="12" y="512"/>
                  </a:lnTo>
                  <a:lnTo>
                    <a:pt x="6" y="508"/>
                  </a:lnTo>
                  <a:lnTo>
                    <a:pt x="2" y="502"/>
                  </a:lnTo>
                  <a:lnTo>
                    <a:pt x="0" y="496"/>
                  </a:lnTo>
                  <a:lnTo>
                    <a:pt x="0" y="492"/>
                  </a:lnTo>
                  <a:lnTo>
                    <a:pt x="4" y="488"/>
                  </a:lnTo>
                  <a:lnTo>
                    <a:pt x="22" y="426"/>
                  </a:lnTo>
                  <a:lnTo>
                    <a:pt x="58" y="304"/>
                  </a:lnTo>
                  <a:lnTo>
                    <a:pt x="78" y="240"/>
                  </a:lnTo>
                  <a:lnTo>
                    <a:pt x="97" y="180"/>
                  </a:lnTo>
                  <a:lnTo>
                    <a:pt x="119" y="118"/>
                  </a:lnTo>
                  <a:lnTo>
                    <a:pt x="144" y="60"/>
                  </a:lnTo>
                  <a:lnTo>
                    <a:pt x="171" y="2"/>
                  </a:lnTo>
                  <a:lnTo>
                    <a:pt x="181" y="2"/>
                  </a:lnTo>
                  <a:lnTo>
                    <a:pt x="192" y="0"/>
                  </a:lnTo>
                  <a:lnTo>
                    <a:pt x="204" y="0"/>
                  </a:lnTo>
                  <a:lnTo>
                    <a:pt x="210" y="0"/>
                  </a:lnTo>
                  <a:lnTo>
                    <a:pt x="215" y="2"/>
                  </a:lnTo>
                  <a:close/>
                </a:path>
              </a:pathLst>
            </a:custGeom>
            <a:solidFill>
              <a:srgbClr val="BF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256" name="Freeform 16"/>
            <p:cNvSpPr>
              <a:spLocks/>
            </p:cNvSpPr>
            <p:nvPr/>
          </p:nvSpPr>
          <p:spPr bwMode="auto">
            <a:xfrm>
              <a:off x="3601" y="1383"/>
              <a:ext cx="58" cy="49"/>
            </a:xfrm>
            <a:custGeom>
              <a:avLst/>
              <a:gdLst/>
              <a:ahLst/>
              <a:cxnLst>
                <a:cxn ang="0">
                  <a:pos x="114" y="35"/>
                </a:cxn>
                <a:cxn ang="0">
                  <a:pos x="110" y="47"/>
                </a:cxn>
                <a:cxn ang="0">
                  <a:pos x="105" y="56"/>
                </a:cxn>
                <a:cxn ang="0">
                  <a:pos x="99" y="66"/>
                </a:cxn>
                <a:cxn ang="0">
                  <a:pos x="91" y="76"/>
                </a:cxn>
                <a:cxn ang="0">
                  <a:pos x="83" y="83"/>
                </a:cxn>
                <a:cxn ang="0">
                  <a:pos x="74" y="91"/>
                </a:cxn>
                <a:cxn ang="0">
                  <a:pos x="64" y="97"/>
                </a:cxn>
                <a:cxn ang="0">
                  <a:pos x="52" y="99"/>
                </a:cxn>
                <a:cxn ang="0">
                  <a:pos x="60" y="81"/>
                </a:cxn>
                <a:cxn ang="0">
                  <a:pos x="68" y="62"/>
                </a:cxn>
                <a:cxn ang="0">
                  <a:pos x="70" y="52"/>
                </a:cxn>
                <a:cxn ang="0">
                  <a:pos x="72" y="43"/>
                </a:cxn>
                <a:cxn ang="0">
                  <a:pos x="70" y="31"/>
                </a:cxn>
                <a:cxn ang="0">
                  <a:pos x="68" y="21"/>
                </a:cxn>
                <a:cxn ang="0">
                  <a:pos x="58" y="16"/>
                </a:cxn>
                <a:cxn ang="0">
                  <a:pos x="50" y="12"/>
                </a:cxn>
                <a:cxn ang="0">
                  <a:pos x="35" y="8"/>
                </a:cxn>
                <a:cxn ang="0">
                  <a:pos x="17" y="8"/>
                </a:cxn>
                <a:cxn ang="0">
                  <a:pos x="0" y="6"/>
                </a:cxn>
                <a:cxn ang="0">
                  <a:pos x="15" y="2"/>
                </a:cxn>
                <a:cxn ang="0">
                  <a:pos x="31" y="0"/>
                </a:cxn>
                <a:cxn ang="0">
                  <a:pos x="48" y="0"/>
                </a:cxn>
                <a:cxn ang="0">
                  <a:pos x="64" y="2"/>
                </a:cxn>
                <a:cxn ang="0">
                  <a:pos x="79" y="6"/>
                </a:cxn>
                <a:cxn ang="0">
                  <a:pos x="91" y="14"/>
                </a:cxn>
                <a:cxn ang="0">
                  <a:pos x="105" y="23"/>
                </a:cxn>
                <a:cxn ang="0">
                  <a:pos x="114" y="35"/>
                </a:cxn>
              </a:cxnLst>
              <a:rect l="0" t="0" r="r" b="b"/>
              <a:pathLst>
                <a:path w="114" h="99">
                  <a:moveTo>
                    <a:pt x="114" y="35"/>
                  </a:moveTo>
                  <a:lnTo>
                    <a:pt x="110" y="47"/>
                  </a:lnTo>
                  <a:lnTo>
                    <a:pt x="105" y="56"/>
                  </a:lnTo>
                  <a:lnTo>
                    <a:pt x="99" y="66"/>
                  </a:lnTo>
                  <a:lnTo>
                    <a:pt x="91" y="76"/>
                  </a:lnTo>
                  <a:lnTo>
                    <a:pt x="83" y="83"/>
                  </a:lnTo>
                  <a:lnTo>
                    <a:pt x="74" y="91"/>
                  </a:lnTo>
                  <a:lnTo>
                    <a:pt x="64" y="97"/>
                  </a:lnTo>
                  <a:lnTo>
                    <a:pt x="52" y="99"/>
                  </a:lnTo>
                  <a:lnTo>
                    <a:pt x="60" y="81"/>
                  </a:lnTo>
                  <a:lnTo>
                    <a:pt x="68" y="62"/>
                  </a:lnTo>
                  <a:lnTo>
                    <a:pt x="70" y="52"/>
                  </a:lnTo>
                  <a:lnTo>
                    <a:pt x="72" y="43"/>
                  </a:lnTo>
                  <a:lnTo>
                    <a:pt x="70" y="31"/>
                  </a:lnTo>
                  <a:lnTo>
                    <a:pt x="68" y="21"/>
                  </a:lnTo>
                  <a:lnTo>
                    <a:pt x="58" y="16"/>
                  </a:lnTo>
                  <a:lnTo>
                    <a:pt x="50" y="12"/>
                  </a:lnTo>
                  <a:lnTo>
                    <a:pt x="35" y="8"/>
                  </a:lnTo>
                  <a:lnTo>
                    <a:pt x="17" y="8"/>
                  </a:lnTo>
                  <a:lnTo>
                    <a:pt x="0" y="6"/>
                  </a:lnTo>
                  <a:lnTo>
                    <a:pt x="15" y="2"/>
                  </a:lnTo>
                  <a:lnTo>
                    <a:pt x="31" y="0"/>
                  </a:lnTo>
                  <a:lnTo>
                    <a:pt x="48" y="0"/>
                  </a:lnTo>
                  <a:lnTo>
                    <a:pt x="64" y="2"/>
                  </a:lnTo>
                  <a:lnTo>
                    <a:pt x="79" y="6"/>
                  </a:lnTo>
                  <a:lnTo>
                    <a:pt x="91" y="14"/>
                  </a:lnTo>
                  <a:lnTo>
                    <a:pt x="105" y="23"/>
                  </a:lnTo>
                  <a:lnTo>
                    <a:pt x="114" y="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257" name="Freeform 17"/>
            <p:cNvSpPr>
              <a:spLocks/>
            </p:cNvSpPr>
            <p:nvPr/>
          </p:nvSpPr>
          <p:spPr bwMode="auto">
            <a:xfrm>
              <a:off x="3663" y="1394"/>
              <a:ext cx="9" cy="26"/>
            </a:xfrm>
            <a:custGeom>
              <a:avLst/>
              <a:gdLst/>
              <a:ahLst/>
              <a:cxnLst>
                <a:cxn ang="0">
                  <a:pos x="14" y="41"/>
                </a:cxn>
                <a:cxn ang="0">
                  <a:pos x="10" y="45"/>
                </a:cxn>
                <a:cxn ang="0">
                  <a:pos x="8" y="47"/>
                </a:cxn>
                <a:cxn ang="0">
                  <a:pos x="4" y="51"/>
                </a:cxn>
                <a:cxn ang="0">
                  <a:pos x="0" y="53"/>
                </a:cxn>
                <a:cxn ang="0">
                  <a:pos x="6" y="39"/>
                </a:cxn>
                <a:cxn ang="0">
                  <a:pos x="10" y="27"/>
                </a:cxn>
                <a:cxn ang="0">
                  <a:pos x="12" y="12"/>
                </a:cxn>
                <a:cxn ang="0">
                  <a:pos x="12" y="6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6" y="8"/>
                </a:cxn>
                <a:cxn ang="0">
                  <a:pos x="17" y="12"/>
                </a:cxn>
                <a:cxn ang="0">
                  <a:pos x="19" y="18"/>
                </a:cxn>
                <a:cxn ang="0">
                  <a:pos x="17" y="29"/>
                </a:cxn>
                <a:cxn ang="0">
                  <a:pos x="17" y="35"/>
                </a:cxn>
                <a:cxn ang="0">
                  <a:pos x="14" y="41"/>
                </a:cxn>
              </a:cxnLst>
              <a:rect l="0" t="0" r="r" b="b"/>
              <a:pathLst>
                <a:path w="19" h="53">
                  <a:moveTo>
                    <a:pt x="14" y="41"/>
                  </a:moveTo>
                  <a:lnTo>
                    <a:pt x="10" y="45"/>
                  </a:lnTo>
                  <a:lnTo>
                    <a:pt x="8" y="47"/>
                  </a:lnTo>
                  <a:lnTo>
                    <a:pt x="4" y="51"/>
                  </a:lnTo>
                  <a:lnTo>
                    <a:pt x="0" y="53"/>
                  </a:lnTo>
                  <a:lnTo>
                    <a:pt x="6" y="39"/>
                  </a:lnTo>
                  <a:lnTo>
                    <a:pt x="10" y="27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8"/>
                  </a:lnTo>
                  <a:lnTo>
                    <a:pt x="17" y="12"/>
                  </a:lnTo>
                  <a:lnTo>
                    <a:pt x="19" y="18"/>
                  </a:lnTo>
                  <a:lnTo>
                    <a:pt x="17" y="29"/>
                  </a:lnTo>
                  <a:lnTo>
                    <a:pt x="17" y="35"/>
                  </a:lnTo>
                  <a:lnTo>
                    <a:pt x="14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258" name="Freeform 18"/>
            <p:cNvSpPr>
              <a:spLocks/>
            </p:cNvSpPr>
            <p:nvPr/>
          </p:nvSpPr>
          <p:spPr bwMode="auto">
            <a:xfrm>
              <a:off x="3411" y="1398"/>
              <a:ext cx="216" cy="158"/>
            </a:xfrm>
            <a:custGeom>
              <a:avLst/>
              <a:gdLst/>
              <a:ahLst/>
              <a:cxnLst>
                <a:cxn ang="0">
                  <a:pos x="426" y="16"/>
                </a:cxn>
                <a:cxn ang="0">
                  <a:pos x="421" y="49"/>
                </a:cxn>
                <a:cxn ang="0">
                  <a:pos x="413" y="68"/>
                </a:cxn>
                <a:cxn ang="0">
                  <a:pos x="401" y="78"/>
                </a:cxn>
                <a:cxn ang="0">
                  <a:pos x="390" y="74"/>
                </a:cxn>
                <a:cxn ang="0">
                  <a:pos x="384" y="49"/>
                </a:cxn>
                <a:cxn ang="0">
                  <a:pos x="382" y="31"/>
                </a:cxn>
                <a:cxn ang="0">
                  <a:pos x="370" y="19"/>
                </a:cxn>
                <a:cxn ang="0">
                  <a:pos x="362" y="35"/>
                </a:cxn>
                <a:cxn ang="0">
                  <a:pos x="362" y="52"/>
                </a:cxn>
                <a:cxn ang="0">
                  <a:pos x="372" y="85"/>
                </a:cxn>
                <a:cxn ang="0">
                  <a:pos x="382" y="101"/>
                </a:cxn>
                <a:cxn ang="0">
                  <a:pos x="380" y="113"/>
                </a:cxn>
                <a:cxn ang="0">
                  <a:pos x="364" y="118"/>
                </a:cxn>
                <a:cxn ang="0">
                  <a:pos x="345" y="116"/>
                </a:cxn>
                <a:cxn ang="0">
                  <a:pos x="333" y="111"/>
                </a:cxn>
                <a:cxn ang="0">
                  <a:pos x="326" y="107"/>
                </a:cxn>
                <a:cxn ang="0">
                  <a:pos x="316" y="103"/>
                </a:cxn>
                <a:cxn ang="0">
                  <a:pos x="306" y="95"/>
                </a:cxn>
                <a:cxn ang="0">
                  <a:pos x="264" y="82"/>
                </a:cxn>
                <a:cxn ang="0">
                  <a:pos x="194" y="78"/>
                </a:cxn>
                <a:cxn ang="0">
                  <a:pos x="147" y="76"/>
                </a:cxn>
                <a:cxn ang="0">
                  <a:pos x="116" y="78"/>
                </a:cxn>
                <a:cxn ang="0">
                  <a:pos x="99" y="80"/>
                </a:cxn>
                <a:cxn ang="0">
                  <a:pos x="81" y="82"/>
                </a:cxn>
                <a:cxn ang="0">
                  <a:pos x="75" y="89"/>
                </a:cxn>
                <a:cxn ang="0">
                  <a:pos x="75" y="99"/>
                </a:cxn>
                <a:cxn ang="0">
                  <a:pos x="95" y="116"/>
                </a:cxn>
                <a:cxn ang="0">
                  <a:pos x="130" y="144"/>
                </a:cxn>
                <a:cxn ang="0">
                  <a:pos x="163" y="177"/>
                </a:cxn>
                <a:cxn ang="0">
                  <a:pos x="190" y="215"/>
                </a:cxn>
                <a:cxn ang="0">
                  <a:pos x="207" y="239"/>
                </a:cxn>
                <a:cxn ang="0">
                  <a:pos x="223" y="258"/>
                </a:cxn>
                <a:cxn ang="0">
                  <a:pos x="238" y="275"/>
                </a:cxn>
                <a:cxn ang="0">
                  <a:pos x="213" y="316"/>
                </a:cxn>
                <a:cxn ang="0">
                  <a:pos x="184" y="277"/>
                </a:cxn>
                <a:cxn ang="0">
                  <a:pos x="153" y="242"/>
                </a:cxn>
                <a:cxn ang="0">
                  <a:pos x="112" y="198"/>
                </a:cxn>
                <a:cxn ang="0">
                  <a:pos x="70" y="153"/>
                </a:cxn>
                <a:cxn ang="0">
                  <a:pos x="29" y="107"/>
                </a:cxn>
                <a:cxn ang="0">
                  <a:pos x="6" y="70"/>
                </a:cxn>
                <a:cxn ang="0">
                  <a:pos x="29" y="49"/>
                </a:cxn>
                <a:cxn ang="0">
                  <a:pos x="89" y="39"/>
                </a:cxn>
                <a:cxn ang="0">
                  <a:pos x="151" y="39"/>
                </a:cxn>
                <a:cxn ang="0">
                  <a:pos x="213" y="47"/>
                </a:cxn>
                <a:cxn ang="0">
                  <a:pos x="254" y="49"/>
                </a:cxn>
                <a:cxn ang="0">
                  <a:pos x="300" y="39"/>
                </a:cxn>
                <a:cxn ang="0">
                  <a:pos x="306" y="47"/>
                </a:cxn>
                <a:cxn ang="0">
                  <a:pos x="308" y="64"/>
                </a:cxn>
                <a:cxn ang="0">
                  <a:pos x="310" y="82"/>
                </a:cxn>
                <a:cxn ang="0">
                  <a:pos x="314" y="85"/>
                </a:cxn>
                <a:cxn ang="0">
                  <a:pos x="320" y="85"/>
                </a:cxn>
                <a:cxn ang="0">
                  <a:pos x="329" y="80"/>
                </a:cxn>
                <a:cxn ang="0">
                  <a:pos x="326" y="60"/>
                </a:cxn>
                <a:cxn ang="0">
                  <a:pos x="320" y="41"/>
                </a:cxn>
                <a:cxn ang="0">
                  <a:pos x="320" y="21"/>
                </a:cxn>
                <a:cxn ang="0">
                  <a:pos x="326" y="4"/>
                </a:cxn>
                <a:cxn ang="0">
                  <a:pos x="380" y="0"/>
                </a:cxn>
                <a:cxn ang="0">
                  <a:pos x="430" y="6"/>
                </a:cxn>
              </a:cxnLst>
              <a:rect l="0" t="0" r="r" b="b"/>
              <a:pathLst>
                <a:path w="430" h="316">
                  <a:moveTo>
                    <a:pt x="430" y="6"/>
                  </a:moveTo>
                  <a:lnTo>
                    <a:pt x="426" y="16"/>
                  </a:lnTo>
                  <a:lnTo>
                    <a:pt x="423" y="39"/>
                  </a:lnTo>
                  <a:lnTo>
                    <a:pt x="421" y="49"/>
                  </a:lnTo>
                  <a:lnTo>
                    <a:pt x="417" y="58"/>
                  </a:lnTo>
                  <a:lnTo>
                    <a:pt x="413" y="68"/>
                  </a:lnTo>
                  <a:lnTo>
                    <a:pt x="405" y="76"/>
                  </a:lnTo>
                  <a:lnTo>
                    <a:pt x="401" y="78"/>
                  </a:lnTo>
                  <a:lnTo>
                    <a:pt x="395" y="80"/>
                  </a:lnTo>
                  <a:lnTo>
                    <a:pt x="390" y="74"/>
                  </a:lnTo>
                  <a:lnTo>
                    <a:pt x="386" y="66"/>
                  </a:lnTo>
                  <a:lnTo>
                    <a:pt x="384" y="49"/>
                  </a:lnTo>
                  <a:lnTo>
                    <a:pt x="382" y="39"/>
                  </a:lnTo>
                  <a:lnTo>
                    <a:pt x="382" y="31"/>
                  </a:lnTo>
                  <a:lnTo>
                    <a:pt x="376" y="25"/>
                  </a:lnTo>
                  <a:lnTo>
                    <a:pt x="370" y="19"/>
                  </a:lnTo>
                  <a:lnTo>
                    <a:pt x="366" y="27"/>
                  </a:lnTo>
                  <a:lnTo>
                    <a:pt x="362" y="35"/>
                  </a:lnTo>
                  <a:lnTo>
                    <a:pt x="362" y="45"/>
                  </a:lnTo>
                  <a:lnTo>
                    <a:pt x="362" y="52"/>
                  </a:lnTo>
                  <a:lnTo>
                    <a:pt x="366" y="70"/>
                  </a:lnTo>
                  <a:lnTo>
                    <a:pt x="372" y="85"/>
                  </a:lnTo>
                  <a:lnTo>
                    <a:pt x="378" y="91"/>
                  </a:lnTo>
                  <a:lnTo>
                    <a:pt x="382" y="101"/>
                  </a:lnTo>
                  <a:lnTo>
                    <a:pt x="382" y="109"/>
                  </a:lnTo>
                  <a:lnTo>
                    <a:pt x="380" y="113"/>
                  </a:lnTo>
                  <a:lnTo>
                    <a:pt x="378" y="114"/>
                  </a:lnTo>
                  <a:lnTo>
                    <a:pt x="364" y="118"/>
                  </a:lnTo>
                  <a:lnTo>
                    <a:pt x="351" y="118"/>
                  </a:lnTo>
                  <a:lnTo>
                    <a:pt x="345" y="116"/>
                  </a:lnTo>
                  <a:lnTo>
                    <a:pt x="339" y="113"/>
                  </a:lnTo>
                  <a:lnTo>
                    <a:pt x="333" y="111"/>
                  </a:lnTo>
                  <a:lnTo>
                    <a:pt x="329" y="105"/>
                  </a:lnTo>
                  <a:lnTo>
                    <a:pt x="326" y="107"/>
                  </a:lnTo>
                  <a:lnTo>
                    <a:pt x="322" y="107"/>
                  </a:lnTo>
                  <a:lnTo>
                    <a:pt x="316" y="103"/>
                  </a:lnTo>
                  <a:lnTo>
                    <a:pt x="312" y="99"/>
                  </a:lnTo>
                  <a:lnTo>
                    <a:pt x="306" y="95"/>
                  </a:lnTo>
                  <a:lnTo>
                    <a:pt x="285" y="87"/>
                  </a:lnTo>
                  <a:lnTo>
                    <a:pt x="264" y="82"/>
                  </a:lnTo>
                  <a:lnTo>
                    <a:pt x="240" y="80"/>
                  </a:lnTo>
                  <a:lnTo>
                    <a:pt x="194" y="78"/>
                  </a:lnTo>
                  <a:lnTo>
                    <a:pt x="170" y="78"/>
                  </a:lnTo>
                  <a:lnTo>
                    <a:pt x="147" y="76"/>
                  </a:lnTo>
                  <a:lnTo>
                    <a:pt x="124" y="74"/>
                  </a:lnTo>
                  <a:lnTo>
                    <a:pt x="116" y="78"/>
                  </a:lnTo>
                  <a:lnTo>
                    <a:pt x="108" y="80"/>
                  </a:lnTo>
                  <a:lnTo>
                    <a:pt x="99" y="80"/>
                  </a:lnTo>
                  <a:lnTo>
                    <a:pt x="89" y="82"/>
                  </a:lnTo>
                  <a:lnTo>
                    <a:pt x="81" y="82"/>
                  </a:lnTo>
                  <a:lnTo>
                    <a:pt x="75" y="85"/>
                  </a:lnTo>
                  <a:lnTo>
                    <a:pt x="75" y="89"/>
                  </a:lnTo>
                  <a:lnTo>
                    <a:pt x="73" y="93"/>
                  </a:lnTo>
                  <a:lnTo>
                    <a:pt x="75" y="99"/>
                  </a:lnTo>
                  <a:lnTo>
                    <a:pt x="75" y="105"/>
                  </a:lnTo>
                  <a:lnTo>
                    <a:pt x="95" y="116"/>
                  </a:lnTo>
                  <a:lnTo>
                    <a:pt x="112" y="130"/>
                  </a:lnTo>
                  <a:lnTo>
                    <a:pt x="130" y="144"/>
                  </a:lnTo>
                  <a:lnTo>
                    <a:pt x="147" y="161"/>
                  </a:lnTo>
                  <a:lnTo>
                    <a:pt x="163" y="177"/>
                  </a:lnTo>
                  <a:lnTo>
                    <a:pt x="178" y="196"/>
                  </a:lnTo>
                  <a:lnTo>
                    <a:pt x="190" y="215"/>
                  </a:lnTo>
                  <a:lnTo>
                    <a:pt x="200" y="235"/>
                  </a:lnTo>
                  <a:lnTo>
                    <a:pt x="207" y="239"/>
                  </a:lnTo>
                  <a:lnTo>
                    <a:pt x="213" y="244"/>
                  </a:lnTo>
                  <a:lnTo>
                    <a:pt x="223" y="258"/>
                  </a:lnTo>
                  <a:lnTo>
                    <a:pt x="232" y="270"/>
                  </a:lnTo>
                  <a:lnTo>
                    <a:pt x="238" y="275"/>
                  </a:lnTo>
                  <a:lnTo>
                    <a:pt x="244" y="279"/>
                  </a:lnTo>
                  <a:lnTo>
                    <a:pt x="213" y="316"/>
                  </a:lnTo>
                  <a:lnTo>
                    <a:pt x="200" y="297"/>
                  </a:lnTo>
                  <a:lnTo>
                    <a:pt x="184" y="277"/>
                  </a:lnTo>
                  <a:lnTo>
                    <a:pt x="168" y="260"/>
                  </a:lnTo>
                  <a:lnTo>
                    <a:pt x="153" y="242"/>
                  </a:lnTo>
                  <a:lnTo>
                    <a:pt x="134" y="221"/>
                  </a:lnTo>
                  <a:lnTo>
                    <a:pt x="112" y="198"/>
                  </a:lnTo>
                  <a:lnTo>
                    <a:pt x="91" y="177"/>
                  </a:lnTo>
                  <a:lnTo>
                    <a:pt x="70" y="153"/>
                  </a:lnTo>
                  <a:lnTo>
                    <a:pt x="48" y="130"/>
                  </a:lnTo>
                  <a:lnTo>
                    <a:pt x="29" y="107"/>
                  </a:lnTo>
                  <a:lnTo>
                    <a:pt x="11" y="83"/>
                  </a:lnTo>
                  <a:lnTo>
                    <a:pt x="6" y="70"/>
                  </a:lnTo>
                  <a:lnTo>
                    <a:pt x="0" y="58"/>
                  </a:lnTo>
                  <a:lnTo>
                    <a:pt x="29" y="49"/>
                  </a:lnTo>
                  <a:lnTo>
                    <a:pt x="58" y="43"/>
                  </a:lnTo>
                  <a:lnTo>
                    <a:pt x="89" y="39"/>
                  </a:lnTo>
                  <a:lnTo>
                    <a:pt x="120" y="39"/>
                  </a:lnTo>
                  <a:lnTo>
                    <a:pt x="151" y="39"/>
                  </a:lnTo>
                  <a:lnTo>
                    <a:pt x="184" y="43"/>
                  </a:lnTo>
                  <a:lnTo>
                    <a:pt x="213" y="47"/>
                  </a:lnTo>
                  <a:lnTo>
                    <a:pt x="240" y="51"/>
                  </a:lnTo>
                  <a:lnTo>
                    <a:pt x="254" y="49"/>
                  </a:lnTo>
                  <a:lnTo>
                    <a:pt x="285" y="45"/>
                  </a:lnTo>
                  <a:lnTo>
                    <a:pt x="300" y="39"/>
                  </a:lnTo>
                  <a:lnTo>
                    <a:pt x="304" y="43"/>
                  </a:lnTo>
                  <a:lnTo>
                    <a:pt x="306" y="47"/>
                  </a:lnTo>
                  <a:lnTo>
                    <a:pt x="308" y="54"/>
                  </a:lnTo>
                  <a:lnTo>
                    <a:pt x="308" y="64"/>
                  </a:lnTo>
                  <a:lnTo>
                    <a:pt x="308" y="74"/>
                  </a:lnTo>
                  <a:lnTo>
                    <a:pt x="310" y="82"/>
                  </a:lnTo>
                  <a:lnTo>
                    <a:pt x="312" y="83"/>
                  </a:lnTo>
                  <a:lnTo>
                    <a:pt x="314" y="85"/>
                  </a:lnTo>
                  <a:lnTo>
                    <a:pt x="316" y="85"/>
                  </a:lnTo>
                  <a:lnTo>
                    <a:pt x="320" y="85"/>
                  </a:lnTo>
                  <a:lnTo>
                    <a:pt x="324" y="83"/>
                  </a:lnTo>
                  <a:lnTo>
                    <a:pt x="329" y="80"/>
                  </a:lnTo>
                  <a:lnTo>
                    <a:pt x="329" y="70"/>
                  </a:lnTo>
                  <a:lnTo>
                    <a:pt x="326" y="60"/>
                  </a:lnTo>
                  <a:lnTo>
                    <a:pt x="324" y="51"/>
                  </a:lnTo>
                  <a:lnTo>
                    <a:pt x="320" y="41"/>
                  </a:lnTo>
                  <a:lnTo>
                    <a:pt x="320" y="31"/>
                  </a:lnTo>
                  <a:lnTo>
                    <a:pt x="320" y="21"/>
                  </a:lnTo>
                  <a:lnTo>
                    <a:pt x="322" y="14"/>
                  </a:lnTo>
                  <a:lnTo>
                    <a:pt x="326" y="4"/>
                  </a:lnTo>
                  <a:lnTo>
                    <a:pt x="353" y="2"/>
                  </a:lnTo>
                  <a:lnTo>
                    <a:pt x="380" y="0"/>
                  </a:lnTo>
                  <a:lnTo>
                    <a:pt x="405" y="2"/>
                  </a:lnTo>
                  <a:lnTo>
                    <a:pt x="43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259" name="Freeform 19"/>
            <p:cNvSpPr>
              <a:spLocks/>
            </p:cNvSpPr>
            <p:nvPr/>
          </p:nvSpPr>
          <p:spPr bwMode="auto">
            <a:xfrm>
              <a:off x="3675" y="1403"/>
              <a:ext cx="17" cy="21"/>
            </a:xfrm>
            <a:custGeom>
              <a:avLst/>
              <a:gdLst/>
              <a:ahLst/>
              <a:cxnLst>
                <a:cxn ang="0">
                  <a:pos x="33" y="17"/>
                </a:cxn>
                <a:cxn ang="0">
                  <a:pos x="25" y="25"/>
                </a:cxn>
                <a:cxn ang="0">
                  <a:pos x="18" y="31"/>
                </a:cxn>
                <a:cxn ang="0">
                  <a:pos x="8" y="35"/>
                </a:cxn>
                <a:cxn ang="0">
                  <a:pos x="0" y="40"/>
                </a:cxn>
                <a:cxn ang="0">
                  <a:pos x="2" y="39"/>
                </a:cxn>
                <a:cxn ang="0">
                  <a:pos x="6" y="37"/>
                </a:cxn>
                <a:cxn ang="0">
                  <a:pos x="10" y="27"/>
                </a:cxn>
                <a:cxn ang="0">
                  <a:pos x="14" y="17"/>
                </a:cxn>
                <a:cxn ang="0">
                  <a:pos x="16" y="7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22" y="0"/>
                </a:cxn>
                <a:cxn ang="0">
                  <a:pos x="24" y="0"/>
                </a:cxn>
                <a:cxn ang="0">
                  <a:pos x="25" y="4"/>
                </a:cxn>
                <a:cxn ang="0">
                  <a:pos x="29" y="9"/>
                </a:cxn>
                <a:cxn ang="0">
                  <a:pos x="33" y="17"/>
                </a:cxn>
              </a:cxnLst>
              <a:rect l="0" t="0" r="r" b="b"/>
              <a:pathLst>
                <a:path w="33" h="40">
                  <a:moveTo>
                    <a:pt x="33" y="17"/>
                  </a:moveTo>
                  <a:lnTo>
                    <a:pt x="25" y="25"/>
                  </a:lnTo>
                  <a:lnTo>
                    <a:pt x="18" y="31"/>
                  </a:lnTo>
                  <a:lnTo>
                    <a:pt x="8" y="35"/>
                  </a:lnTo>
                  <a:lnTo>
                    <a:pt x="0" y="40"/>
                  </a:lnTo>
                  <a:lnTo>
                    <a:pt x="2" y="39"/>
                  </a:lnTo>
                  <a:lnTo>
                    <a:pt x="6" y="37"/>
                  </a:lnTo>
                  <a:lnTo>
                    <a:pt x="10" y="27"/>
                  </a:lnTo>
                  <a:lnTo>
                    <a:pt x="14" y="17"/>
                  </a:lnTo>
                  <a:lnTo>
                    <a:pt x="16" y="7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5" y="4"/>
                  </a:lnTo>
                  <a:lnTo>
                    <a:pt x="29" y="9"/>
                  </a:lnTo>
                  <a:lnTo>
                    <a:pt x="33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260" name="Freeform 20"/>
            <p:cNvSpPr>
              <a:spLocks/>
            </p:cNvSpPr>
            <p:nvPr/>
          </p:nvSpPr>
          <p:spPr bwMode="auto">
            <a:xfrm>
              <a:off x="1956" y="1407"/>
              <a:ext cx="493" cy="367"/>
            </a:xfrm>
            <a:custGeom>
              <a:avLst/>
              <a:gdLst/>
              <a:ahLst/>
              <a:cxnLst>
                <a:cxn ang="0">
                  <a:pos x="492" y="24"/>
                </a:cxn>
                <a:cxn ang="0">
                  <a:pos x="572" y="33"/>
                </a:cxn>
                <a:cxn ang="0">
                  <a:pos x="527" y="64"/>
                </a:cxn>
                <a:cxn ang="0">
                  <a:pos x="647" y="103"/>
                </a:cxn>
                <a:cxn ang="0">
                  <a:pos x="677" y="109"/>
                </a:cxn>
                <a:cxn ang="0">
                  <a:pos x="700" y="138"/>
                </a:cxn>
                <a:cxn ang="0">
                  <a:pos x="756" y="142"/>
                </a:cxn>
                <a:cxn ang="0">
                  <a:pos x="735" y="177"/>
                </a:cxn>
                <a:cxn ang="0">
                  <a:pos x="828" y="190"/>
                </a:cxn>
                <a:cxn ang="0">
                  <a:pos x="894" y="235"/>
                </a:cxn>
                <a:cxn ang="0">
                  <a:pos x="902" y="268"/>
                </a:cxn>
                <a:cxn ang="0">
                  <a:pos x="952" y="303"/>
                </a:cxn>
                <a:cxn ang="0">
                  <a:pos x="967" y="340"/>
                </a:cxn>
                <a:cxn ang="0">
                  <a:pos x="892" y="390"/>
                </a:cxn>
                <a:cxn ang="0">
                  <a:pos x="952" y="413"/>
                </a:cxn>
                <a:cxn ang="0">
                  <a:pos x="936" y="462"/>
                </a:cxn>
                <a:cxn ang="0">
                  <a:pos x="952" y="510"/>
                </a:cxn>
                <a:cxn ang="0">
                  <a:pos x="921" y="571"/>
                </a:cxn>
                <a:cxn ang="0">
                  <a:pos x="902" y="602"/>
                </a:cxn>
                <a:cxn ang="0">
                  <a:pos x="876" y="621"/>
                </a:cxn>
                <a:cxn ang="0">
                  <a:pos x="865" y="648"/>
                </a:cxn>
                <a:cxn ang="0">
                  <a:pos x="855" y="726"/>
                </a:cxn>
                <a:cxn ang="0">
                  <a:pos x="812" y="712"/>
                </a:cxn>
                <a:cxn ang="0">
                  <a:pos x="826" y="636"/>
                </a:cxn>
                <a:cxn ang="0">
                  <a:pos x="874" y="557"/>
                </a:cxn>
                <a:cxn ang="0">
                  <a:pos x="853" y="435"/>
                </a:cxn>
                <a:cxn ang="0">
                  <a:pos x="826" y="344"/>
                </a:cxn>
                <a:cxn ang="0">
                  <a:pos x="746" y="293"/>
                </a:cxn>
                <a:cxn ang="0">
                  <a:pos x="659" y="349"/>
                </a:cxn>
                <a:cxn ang="0">
                  <a:pos x="646" y="427"/>
                </a:cxn>
                <a:cxn ang="0">
                  <a:pos x="541" y="402"/>
                </a:cxn>
                <a:cxn ang="0">
                  <a:pos x="628" y="404"/>
                </a:cxn>
                <a:cxn ang="0">
                  <a:pos x="616" y="396"/>
                </a:cxn>
                <a:cxn ang="0">
                  <a:pos x="492" y="346"/>
                </a:cxn>
                <a:cxn ang="0">
                  <a:pos x="583" y="348"/>
                </a:cxn>
                <a:cxn ang="0">
                  <a:pos x="578" y="328"/>
                </a:cxn>
                <a:cxn ang="0">
                  <a:pos x="471" y="278"/>
                </a:cxn>
                <a:cxn ang="0">
                  <a:pos x="580" y="305"/>
                </a:cxn>
                <a:cxn ang="0">
                  <a:pos x="647" y="297"/>
                </a:cxn>
                <a:cxn ang="0">
                  <a:pos x="477" y="253"/>
                </a:cxn>
                <a:cxn ang="0">
                  <a:pos x="424" y="163"/>
                </a:cxn>
                <a:cxn ang="0">
                  <a:pos x="407" y="142"/>
                </a:cxn>
                <a:cxn ang="0">
                  <a:pos x="393" y="177"/>
                </a:cxn>
                <a:cxn ang="0">
                  <a:pos x="298" y="185"/>
                </a:cxn>
                <a:cxn ang="0">
                  <a:pos x="151" y="159"/>
                </a:cxn>
                <a:cxn ang="0">
                  <a:pos x="232" y="130"/>
                </a:cxn>
                <a:cxn ang="0">
                  <a:pos x="231" y="119"/>
                </a:cxn>
                <a:cxn ang="0">
                  <a:pos x="93" y="161"/>
                </a:cxn>
                <a:cxn ang="0">
                  <a:pos x="91" y="121"/>
                </a:cxn>
                <a:cxn ang="0">
                  <a:pos x="161" y="84"/>
                </a:cxn>
                <a:cxn ang="0">
                  <a:pos x="91" y="99"/>
                </a:cxn>
                <a:cxn ang="0">
                  <a:pos x="46" y="187"/>
                </a:cxn>
                <a:cxn ang="0">
                  <a:pos x="2" y="125"/>
                </a:cxn>
                <a:cxn ang="0">
                  <a:pos x="44" y="39"/>
                </a:cxn>
                <a:cxn ang="0">
                  <a:pos x="159" y="0"/>
                </a:cxn>
                <a:cxn ang="0">
                  <a:pos x="306" y="49"/>
                </a:cxn>
                <a:cxn ang="0">
                  <a:pos x="423" y="78"/>
                </a:cxn>
              </a:cxnLst>
              <a:rect l="0" t="0" r="r" b="b"/>
              <a:pathLst>
                <a:path w="987" h="733">
                  <a:moveTo>
                    <a:pt x="455" y="57"/>
                  </a:moveTo>
                  <a:lnTo>
                    <a:pt x="461" y="43"/>
                  </a:lnTo>
                  <a:lnTo>
                    <a:pt x="467" y="33"/>
                  </a:lnTo>
                  <a:lnTo>
                    <a:pt x="473" y="28"/>
                  </a:lnTo>
                  <a:lnTo>
                    <a:pt x="479" y="24"/>
                  </a:lnTo>
                  <a:lnTo>
                    <a:pt x="487" y="24"/>
                  </a:lnTo>
                  <a:lnTo>
                    <a:pt x="492" y="24"/>
                  </a:lnTo>
                  <a:lnTo>
                    <a:pt x="508" y="30"/>
                  </a:lnTo>
                  <a:lnTo>
                    <a:pt x="521" y="35"/>
                  </a:lnTo>
                  <a:lnTo>
                    <a:pt x="539" y="41"/>
                  </a:lnTo>
                  <a:lnTo>
                    <a:pt x="547" y="43"/>
                  </a:lnTo>
                  <a:lnTo>
                    <a:pt x="554" y="41"/>
                  </a:lnTo>
                  <a:lnTo>
                    <a:pt x="562" y="39"/>
                  </a:lnTo>
                  <a:lnTo>
                    <a:pt x="572" y="33"/>
                  </a:lnTo>
                  <a:lnTo>
                    <a:pt x="593" y="32"/>
                  </a:lnTo>
                  <a:lnTo>
                    <a:pt x="580" y="45"/>
                  </a:lnTo>
                  <a:lnTo>
                    <a:pt x="562" y="57"/>
                  </a:lnTo>
                  <a:lnTo>
                    <a:pt x="552" y="61"/>
                  </a:lnTo>
                  <a:lnTo>
                    <a:pt x="545" y="63"/>
                  </a:lnTo>
                  <a:lnTo>
                    <a:pt x="535" y="64"/>
                  </a:lnTo>
                  <a:lnTo>
                    <a:pt x="527" y="64"/>
                  </a:lnTo>
                  <a:lnTo>
                    <a:pt x="529" y="76"/>
                  </a:lnTo>
                  <a:lnTo>
                    <a:pt x="531" y="80"/>
                  </a:lnTo>
                  <a:lnTo>
                    <a:pt x="535" y="84"/>
                  </a:lnTo>
                  <a:lnTo>
                    <a:pt x="574" y="94"/>
                  </a:lnTo>
                  <a:lnTo>
                    <a:pt x="611" y="101"/>
                  </a:lnTo>
                  <a:lnTo>
                    <a:pt x="628" y="103"/>
                  </a:lnTo>
                  <a:lnTo>
                    <a:pt x="647" y="103"/>
                  </a:lnTo>
                  <a:lnTo>
                    <a:pt x="667" y="99"/>
                  </a:lnTo>
                  <a:lnTo>
                    <a:pt x="675" y="95"/>
                  </a:lnTo>
                  <a:lnTo>
                    <a:pt x="684" y="92"/>
                  </a:lnTo>
                  <a:lnTo>
                    <a:pt x="688" y="92"/>
                  </a:lnTo>
                  <a:lnTo>
                    <a:pt x="690" y="95"/>
                  </a:lnTo>
                  <a:lnTo>
                    <a:pt x="682" y="101"/>
                  </a:lnTo>
                  <a:lnTo>
                    <a:pt x="677" y="109"/>
                  </a:lnTo>
                  <a:lnTo>
                    <a:pt x="673" y="115"/>
                  </a:lnTo>
                  <a:lnTo>
                    <a:pt x="673" y="121"/>
                  </a:lnTo>
                  <a:lnTo>
                    <a:pt x="673" y="125"/>
                  </a:lnTo>
                  <a:lnTo>
                    <a:pt x="677" y="130"/>
                  </a:lnTo>
                  <a:lnTo>
                    <a:pt x="682" y="134"/>
                  </a:lnTo>
                  <a:lnTo>
                    <a:pt x="692" y="138"/>
                  </a:lnTo>
                  <a:lnTo>
                    <a:pt x="700" y="138"/>
                  </a:lnTo>
                  <a:lnTo>
                    <a:pt x="717" y="136"/>
                  </a:lnTo>
                  <a:lnTo>
                    <a:pt x="735" y="134"/>
                  </a:lnTo>
                  <a:lnTo>
                    <a:pt x="743" y="132"/>
                  </a:lnTo>
                  <a:lnTo>
                    <a:pt x="750" y="132"/>
                  </a:lnTo>
                  <a:lnTo>
                    <a:pt x="752" y="134"/>
                  </a:lnTo>
                  <a:lnTo>
                    <a:pt x="756" y="138"/>
                  </a:lnTo>
                  <a:lnTo>
                    <a:pt x="756" y="142"/>
                  </a:lnTo>
                  <a:lnTo>
                    <a:pt x="752" y="150"/>
                  </a:lnTo>
                  <a:lnTo>
                    <a:pt x="750" y="154"/>
                  </a:lnTo>
                  <a:lnTo>
                    <a:pt x="746" y="159"/>
                  </a:lnTo>
                  <a:lnTo>
                    <a:pt x="741" y="165"/>
                  </a:lnTo>
                  <a:lnTo>
                    <a:pt x="735" y="173"/>
                  </a:lnTo>
                  <a:lnTo>
                    <a:pt x="735" y="175"/>
                  </a:lnTo>
                  <a:lnTo>
                    <a:pt x="735" y="177"/>
                  </a:lnTo>
                  <a:lnTo>
                    <a:pt x="739" y="183"/>
                  </a:lnTo>
                  <a:lnTo>
                    <a:pt x="743" y="187"/>
                  </a:lnTo>
                  <a:lnTo>
                    <a:pt x="746" y="190"/>
                  </a:lnTo>
                  <a:lnTo>
                    <a:pt x="764" y="189"/>
                  </a:lnTo>
                  <a:lnTo>
                    <a:pt x="785" y="187"/>
                  </a:lnTo>
                  <a:lnTo>
                    <a:pt x="807" y="189"/>
                  </a:lnTo>
                  <a:lnTo>
                    <a:pt x="828" y="190"/>
                  </a:lnTo>
                  <a:lnTo>
                    <a:pt x="849" y="196"/>
                  </a:lnTo>
                  <a:lnTo>
                    <a:pt x="869" y="204"/>
                  </a:lnTo>
                  <a:lnTo>
                    <a:pt x="876" y="210"/>
                  </a:lnTo>
                  <a:lnTo>
                    <a:pt x="886" y="216"/>
                  </a:lnTo>
                  <a:lnTo>
                    <a:pt x="894" y="223"/>
                  </a:lnTo>
                  <a:lnTo>
                    <a:pt x="900" y="231"/>
                  </a:lnTo>
                  <a:lnTo>
                    <a:pt x="894" y="235"/>
                  </a:lnTo>
                  <a:lnTo>
                    <a:pt x="888" y="241"/>
                  </a:lnTo>
                  <a:lnTo>
                    <a:pt x="886" y="245"/>
                  </a:lnTo>
                  <a:lnTo>
                    <a:pt x="884" y="247"/>
                  </a:lnTo>
                  <a:lnTo>
                    <a:pt x="886" y="251"/>
                  </a:lnTo>
                  <a:lnTo>
                    <a:pt x="888" y="256"/>
                  </a:lnTo>
                  <a:lnTo>
                    <a:pt x="894" y="262"/>
                  </a:lnTo>
                  <a:lnTo>
                    <a:pt x="902" y="268"/>
                  </a:lnTo>
                  <a:lnTo>
                    <a:pt x="911" y="272"/>
                  </a:lnTo>
                  <a:lnTo>
                    <a:pt x="921" y="274"/>
                  </a:lnTo>
                  <a:lnTo>
                    <a:pt x="940" y="278"/>
                  </a:lnTo>
                  <a:lnTo>
                    <a:pt x="950" y="278"/>
                  </a:lnTo>
                  <a:lnTo>
                    <a:pt x="958" y="282"/>
                  </a:lnTo>
                  <a:lnTo>
                    <a:pt x="954" y="291"/>
                  </a:lnTo>
                  <a:lnTo>
                    <a:pt x="952" y="303"/>
                  </a:lnTo>
                  <a:lnTo>
                    <a:pt x="950" y="315"/>
                  </a:lnTo>
                  <a:lnTo>
                    <a:pt x="952" y="324"/>
                  </a:lnTo>
                  <a:lnTo>
                    <a:pt x="958" y="328"/>
                  </a:lnTo>
                  <a:lnTo>
                    <a:pt x="964" y="330"/>
                  </a:lnTo>
                  <a:lnTo>
                    <a:pt x="969" y="332"/>
                  </a:lnTo>
                  <a:lnTo>
                    <a:pt x="977" y="332"/>
                  </a:lnTo>
                  <a:lnTo>
                    <a:pt x="967" y="340"/>
                  </a:lnTo>
                  <a:lnTo>
                    <a:pt x="956" y="346"/>
                  </a:lnTo>
                  <a:lnTo>
                    <a:pt x="935" y="355"/>
                  </a:lnTo>
                  <a:lnTo>
                    <a:pt x="923" y="361"/>
                  </a:lnTo>
                  <a:lnTo>
                    <a:pt x="911" y="367"/>
                  </a:lnTo>
                  <a:lnTo>
                    <a:pt x="902" y="375"/>
                  </a:lnTo>
                  <a:lnTo>
                    <a:pt x="892" y="386"/>
                  </a:lnTo>
                  <a:lnTo>
                    <a:pt x="892" y="390"/>
                  </a:lnTo>
                  <a:lnTo>
                    <a:pt x="894" y="396"/>
                  </a:lnTo>
                  <a:lnTo>
                    <a:pt x="896" y="398"/>
                  </a:lnTo>
                  <a:lnTo>
                    <a:pt x="900" y="402"/>
                  </a:lnTo>
                  <a:lnTo>
                    <a:pt x="907" y="406"/>
                  </a:lnTo>
                  <a:lnTo>
                    <a:pt x="915" y="410"/>
                  </a:lnTo>
                  <a:lnTo>
                    <a:pt x="923" y="413"/>
                  </a:lnTo>
                  <a:lnTo>
                    <a:pt x="952" y="413"/>
                  </a:lnTo>
                  <a:lnTo>
                    <a:pt x="952" y="417"/>
                  </a:lnTo>
                  <a:lnTo>
                    <a:pt x="948" y="419"/>
                  </a:lnTo>
                  <a:lnTo>
                    <a:pt x="935" y="433"/>
                  </a:lnTo>
                  <a:lnTo>
                    <a:pt x="931" y="439"/>
                  </a:lnTo>
                  <a:lnTo>
                    <a:pt x="931" y="444"/>
                  </a:lnTo>
                  <a:lnTo>
                    <a:pt x="933" y="452"/>
                  </a:lnTo>
                  <a:lnTo>
                    <a:pt x="936" y="462"/>
                  </a:lnTo>
                  <a:lnTo>
                    <a:pt x="942" y="468"/>
                  </a:lnTo>
                  <a:lnTo>
                    <a:pt x="950" y="474"/>
                  </a:lnTo>
                  <a:lnTo>
                    <a:pt x="987" y="474"/>
                  </a:lnTo>
                  <a:lnTo>
                    <a:pt x="973" y="485"/>
                  </a:lnTo>
                  <a:lnTo>
                    <a:pt x="967" y="493"/>
                  </a:lnTo>
                  <a:lnTo>
                    <a:pt x="962" y="499"/>
                  </a:lnTo>
                  <a:lnTo>
                    <a:pt x="952" y="510"/>
                  </a:lnTo>
                  <a:lnTo>
                    <a:pt x="944" y="524"/>
                  </a:lnTo>
                  <a:lnTo>
                    <a:pt x="952" y="538"/>
                  </a:lnTo>
                  <a:lnTo>
                    <a:pt x="948" y="541"/>
                  </a:lnTo>
                  <a:lnTo>
                    <a:pt x="942" y="547"/>
                  </a:lnTo>
                  <a:lnTo>
                    <a:pt x="931" y="557"/>
                  </a:lnTo>
                  <a:lnTo>
                    <a:pt x="925" y="563"/>
                  </a:lnTo>
                  <a:lnTo>
                    <a:pt x="921" y="571"/>
                  </a:lnTo>
                  <a:lnTo>
                    <a:pt x="919" y="576"/>
                  </a:lnTo>
                  <a:lnTo>
                    <a:pt x="919" y="584"/>
                  </a:lnTo>
                  <a:lnTo>
                    <a:pt x="925" y="596"/>
                  </a:lnTo>
                  <a:lnTo>
                    <a:pt x="921" y="600"/>
                  </a:lnTo>
                  <a:lnTo>
                    <a:pt x="913" y="602"/>
                  </a:lnTo>
                  <a:lnTo>
                    <a:pt x="903" y="602"/>
                  </a:lnTo>
                  <a:lnTo>
                    <a:pt x="902" y="602"/>
                  </a:lnTo>
                  <a:lnTo>
                    <a:pt x="898" y="598"/>
                  </a:lnTo>
                  <a:lnTo>
                    <a:pt x="896" y="598"/>
                  </a:lnTo>
                  <a:lnTo>
                    <a:pt x="894" y="600"/>
                  </a:lnTo>
                  <a:lnTo>
                    <a:pt x="888" y="603"/>
                  </a:lnTo>
                  <a:lnTo>
                    <a:pt x="880" y="609"/>
                  </a:lnTo>
                  <a:lnTo>
                    <a:pt x="874" y="615"/>
                  </a:lnTo>
                  <a:lnTo>
                    <a:pt x="876" y="621"/>
                  </a:lnTo>
                  <a:lnTo>
                    <a:pt x="878" y="625"/>
                  </a:lnTo>
                  <a:lnTo>
                    <a:pt x="884" y="633"/>
                  </a:lnTo>
                  <a:lnTo>
                    <a:pt x="892" y="640"/>
                  </a:lnTo>
                  <a:lnTo>
                    <a:pt x="900" y="648"/>
                  </a:lnTo>
                  <a:lnTo>
                    <a:pt x="888" y="648"/>
                  </a:lnTo>
                  <a:lnTo>
                    <a:pt x="872" y="646"/>
                  </a:lnTo>
                  <a:lnTo>
                    <a:pt x="865" y="648"/>
                  </a:lnTo>
                  <a:lnTo>
                    <a:pt x="859" y="650"/>
                  </a:lnTo>
                  <a:lnTo>
                    <a:pt x="853" y="652"/>
                  </a:lnTo>
                  <a:lnTo>
                    <a:pt x="849" y="658"/>
                  </a:lnTo>
                  <a:lnTo>
                    <a:pt x="880" y="700"/>
                  </a:lnTo>
                  <a:lnTo>
                    <a:pt x="869" y="716"/>
                  </a:lnTo>
                  <a:lnTo>
                    <a:pt x="863" y="722"/>
                  </a:lnTo>
                  <a:lnTo>
                    <a:pt x="855" y="726"/>
                  </a:lnTo>
                  <a:lnTo>
                    <a:pt x="847" y="729"/>
                  </a:lnTo>
                  <a:lnTo>
                    <a:pt x="839" y="733"/>
                  </a:lnTo>
                  <a:lnTo>
                    <a:pt x="832" y="733"/>
                  </a:lnTo>
                  <a:lnTo>
                    <a:pt x="822" y="733"/>
                  </a:lnTo>
                  <a:lnTo>
                    <a:pt x="818" y="728"/>
                  </a:lnTo>
                  <a:lnTo>
                    <a:pt x="814" y="720"/>
                  </a:lnTo>
                  <a:lnTo>
                    <a:pt x="812" y="712"/>
                  </a:lnTo>
                  <a:lnTo>
                    <a:pt x="812" y="704"/>
                  </a:lnTo>
                  <a:lnTo>
                    <a:pt x="820" y="700"/>
                  </a:lnTo>
                  <a:lnTo>
                    <a:pt x="826" y="695"/>
                  </a:lnTo>
                  <a:lnTo>
                    <a:pt x="836" y="679"/>
                  </a:lnTo>
                  <a:lnTo>
                    <a:pt x="834" y="667"/>
                  </a:lnTo>
                  <a:lnTo>
                    <a:pt x="832" y="658"/>
                  </a:lnTo>
                  <a:lnTo>
                    <a:pt x="826" y="636"/>
                  </a:lnTo>
                  <a:lnTo>
                    <a:pt x="820" y="619"/>
                  </a:lnTo>
                  <a:lnTo>
                    <a:pt x="818" y="607"/>
                  </a:lnTo>
                  <a:lnTo>
                    <a:pt x="820" y="598"/>
                  </a:lnTo>
                  <a:lnTo>
                    <a:pt x="839" y="586"/>
                  </a:lnTo>
                  <a:lnTo>
                    <a:pt x="859" y="574"/>
                  </a:lnTo>
                  <a:lnTo>
                    <a:pt x="869" y="567"/>
                  </a:lnTo>
                  <a:lnTo>
                    <a:pt x="874" y="557"/>
                  </a:lnTo>
                  <a:lnTo>
                    <a:pt x="880" y="547"/>
                  </a:lnTo>
                  <a:lnTo>
                    <a:pt x="880" y="534"/>
                  </a:lnTo>
                  <a:lnTo>
                    <a:pt x="876" y="514"/>
                  </a:lnTo>
                  <a:lnTo>
                    <a:pt x="871" y="495"/>
                  </a:lnTo>
                  <a:lnTo>
                    <a:pt x="865" y="474"/>
                  </a:lnTo>
                  <a:lnTo>
                    <a:pt x="859" y="454"/>
                  </a:lnTo>
                  <a:lnTo>
                    <a:pt x="853" y="435"/>
                  </a:lnTo>
                  <a:lnTo>
                    <a:pt x="849" y="415"/>
                  </a:lnTo>
                  <a:lnTo>
                    <a:pt x="847" y="396"/>
                  </a:lnTo>
                  <a:lnTo>
                    <a:pt x="849" y="375"/>
                  </a:lnTo>
                  <a:lnTo>
                    <a:pt x="843" y="371"/>
                  </a:lnTo>
                  <a:lnTo>
                    <a:pt x="839" y="367"/>
                  </a:lnTo>
                  <a:lnTo>
                    <a:pt x="832" y="355"/>
                  </a:lnTo>
                  <a:lnTo>
                    <a:pt x="826" y="344"/>
                  </a:lnTo>
                  <a:lnTo>
                    <a:pt x="816" y="332"/>
                  </a:lnTo>
                  <a:lnTo>
                    <a:pt x="799" y="315"/>
                  </a:lnTo>
                  <a:lnTo>
                    <a:pt x="789" y="309"/>
                  </a:lnTo>
                  <a:lnTo>
                    <a:pt x="779" y="301"/>
                  </a:lnTo>
                  <a:lnTo>
                    <a:pt x="770" y="297"/>
                  </a:lnTo>
                  <a:lnTo>
                    <a:pt x="758" y="295"/>
                  </a:lnTo>
                  <a:lnTo>
                    <a:pt x="746" y="293"/>
                  </a:lnTo>
                  <a:lnTo>
                    <a:pt x="735" y="293"/>
                  </a:lnTo>
                  <a:lnTo>
                    <a:pt x="713" y="303"/>
                  </a:lnTo>
                  <a:lnTo>
                    <a:pt x="692" y="315"/>
                  </a:lnTo>
                  <a:lnTo>
                    <a:pt x="682" y="320"/>
                  </a:lnTo>
                  <a:lnTo>
                    <a:pt x="673" y="328"/>
                  </a:lnTo>
                  <a:lnTo>
                    <a:pt x="665" y="338"/>
                  </a:lnTo>
                  <a:lnTo>
                    <a:pt x="659" y="349"/>
                  </a:lnTo>
                  <a:lnTo>
                    <a:pt x="659" y="359"/>
                  </a:lnTo>
                  <a:lnTo>
                    <a:pt x="657" y="369"/>
                  </a:lnTo>
                  <a:lnTo>
                    <a:pt x="659" y="388"/>
                  </a:lnTo>
                  <a:lnTo>
                    <a:pt x="659" y="408"/>
                  </a:lnTo>
                  <a:lnTo>
                    <a:pt x="661" y="417"/>
                  </a:lnTo>
                  <a:lnTo>
                    <a:pt x="659" y="425"/>
                  </a:lnTo>
                  <a:lnTo>
                    <a:pt x="646" y="427"/>
                  </a:lnTo>
                  <a:lnTo>
                    <a:pt x="630" y="429"/>
                  </a:lnTo>
                  <a:lnTo>
                    <a:pt x="615" y="429"/>
                  </a:lnTo>
                  <a:lnTo>
                    <a:pt x="599" y="425"/>
                  </a:lnTo>
                  <a:lnTo>
                    <a:pt x="582" y="423"/>
                  </a:lnTo>
                  <a:lnTo>
                    <a:pt x="568" y="417"/>
                  </a:lnTo>
                  <a:lnTo>
                    <a:pt x="552" y="412"/>
                  </a:lnTo>
                  <a:lnTo>
                    <a:pt x="541" y="402"/>
                  </a:lnTo>
                  <a:lnTo>
                    <a:pt x="549" y="404"/>
                  </a:lnTo>
                  <a:lnTo>
                    <a:pt x="560" y="408"/>
                  </a:lnTo>
                  <a:lnTo>
                    <a:pt x="574" y="410"/>
                  </a:lnTo>
                  <a:lnTo>
                    <a:pt x="587" y="412"/>
                  </a:lnTo>
                  <a:lnTo>
                    <a:pt x="603" y="410"/>
                  </a:lnTo>
                  <a:lnTo>
                    <a:pt x="616" y="408"/>
                  </a:lnTo>
                  <a:lnTo>
                    <a:pt x="628" y="404"/>
                  </a:lnTo>
                  <a:lnTo>
                    <a:pt x="634" y="400"/>
                  </a:lnTo>
                  <a:lnTo>
                    <a:pt x="640" y="396"/>
                  </a:lnTo>
                  <a:lnTo>
                    <a:pt x="638" y="392"/>
                  </a:lnTo>
                  <a:lnTo>
                    <a:pt x="636" y="392"/>
                  </a:lnTo>
                  <a:lnTo>
                    <a:pt x="628" y="392"/>
                  </a:lnTo>
                  <a:lnTo>
                    <a:pt x="622" y="392"/>
                  </a:lnTo>
                  <a:lnTo>
                    <a:pt x="616" y="396"/>
                  </a:lnTo>
                  <a:lnTo>
                    <a:pt x="597" y="396"/>
                  </a:lnTo>
                  <a:lnTo>
                    <a:pt x="578" y="392"/>
                  </a:lnTo>
                  <a:lnTo>
                    <a:pt x="560" y="388"/>
                  </a:lnTo>
                  <a:lnTo>
                    <a:pt x="541" y="380"/>
                  </a:lnTo>
                  <a:lnTo>
                    <a:pt x="523" y="371"/>
                  </a:lnTo>
                  <a:lnTo>
                    <a:pt x="508" y="359"/>
                  </a:lnTo>
                  <a:lnTo>
                    <a:pt x="492" y="346"/>
                  </a:lnTo>
                  <a:lnTo>
                    <a:pt x="481" y="330"/>
                  </a:lnTo>
                  <a:lnTo>
                    <a:pt x="477" y="311"/>
                  </a:lnTo>
                  <a:lnTo>
                    <a:pt x="512" y="326"/>
                  </a:lnTo>
                  <a:lnTo>
                    <a:pt x="529" y="334"/>
                  </a:lnTo>
                  <a:lnTo>
                    <a:pt x="547" y="342"/>
                  </a:lnTo>
                  <a:lnTo>
                    <a:pt x="564" y="346"/>
                  </a:lnTo>
                  <a:lnTo>
                    <a:pt x="583" y="348"/>
                  </a:lnTo>
                  <a:lnTo>
                    <a:pt x="591" y="346"/>
                  </a:lnTo>
                  <a:lnTo>
                    <a:pt x="601" y="344"/>
                  </a:lnTo>
                  <a:lnTo>
                    <a:pt x="611" y="342"/>
                  </a:lnTo>
                  <a:lnTo>
                    <a:pt x="620" y="338"/>
                  </a:lnTo>
                  <a:lnTo>
                    <a:pt x="620" y="332"/>
                  </a:lnTo>
                  <a:lnTo>
                    <a:pt x="599" y="332"/>
                  </a:lnTo>
                  <a:lnTo>
                    <a:pt x="578" y="328"/>
                  </a:lnTo>
                  <a:lnTo>
                    <a:pt x="554" y="326"/>
                  </a:lnTo>
                  <a:lnTo>
                    <a:pt x="533" y="320"/>
                  </a:lnTo>
                  <a:lnTo>
                    <a:pt x="514" y="311"/>
                  </a:lnTo>
                  <a:lnTo>
                    <a:pt x="494" y="301"/>
                  </a:lnTo>
                  <a:lnTo>
                    <a:pt x="487" y="293"/>
                  </a:lnTo>
                  <a:lnTo>
                    <a:pt x="477" y="285"/>
                  </a:lnTo>
                  <a:lnTo>
                    <a:pt x="471" y="278"/>
                  </a:lnTo>
                  <a:lnTo>
                    <a:pt x="465" y="266"/>
                  </a:lnTo>
                  <a:lnTo>
                    <a:pt x="481" y="278"/>
                  </a:lnTo>
                  <a:lnTo>
                    <a:pt x="500" y="287"/>
                  </a:lnTo>
                  <a:lnTo>
                    <a:pt x="519" y="293"/>
                  </a:lnTo>
                  <a:lnTo>
                    <a:pt x="539" y="299"/>
                  </a:lnTo>
                  <a:lnTo>
                    <a:pt x="558" y="303"/>
                  </a:lnTo>
                  <a:lnTo>
                    <a:pt x="580" y="305"/>
                  </a:lnTo>
                  <a:lnTo>
                    <a:pt x="620" y="309"/>
                  </a:lnTo>
                  <a:lnTo>
                    <a:pt x="622" y="307"/>
                  </a:lnTo>
                  <a:lnTo>
                    <a:pt x="626" y="305"/>
                  </a:lnTo>
                  <a:lnTo>
                    <a:pt x="634" y="305"/>
                  </a:lnTo>
                  <a:lnTo>
                    <a:pt x="642" y="301"/>
                  </a:lnTo>
                  <a:lnTo>
                    <a:pt x="644" y="301"/>
                  </a:lnTo>
                  <a:lnTo>
                    <a:pt x="647" y="297"/>
                  </a:lnTo>
                  <a:lnTo>
                    <a:pt x="616" y="295"/>
                  </a:lnTo>
                  <a:lnTo>
                    <a:pt x="583" y="289"/>
                  </a:lnTo>
                  <a:lnTo>
                    <a:pt x="552" y="284"/>
                  </a:lnTo>
                  <a:lnTo>
                    <a:pt x="519" y="274"/>
                  </a:lnTo>
                  <a:lnTo>
                    <a:pt x="506" y="268"/>
                  </a:lnTo>
                  <a:lnTo>
                    <a:pt x="490" y="260"/>
                  </a:lnTo>
                  <a:lnTo>
                    <a:pt x="477" y="253"/>
                  </a:lnTo>
                  <a:lnTo>
                    <a:pt x="463" y="243"/>
                  </a:lnTo>
                  <a:lnTo>
                    <a:pt x="452" y="231"/>
                  </a:lnTo>
                  <a:lnTo>
                    <a:pt x="442" y="218"/>
                  </a:lnTo>
                  <a:lnTo>
                    <a:pt x="432" y="204"/>
                  </a:lnTo>
                  <a:lnTo>
                    <a:pt x="424" y="187"/>
                  </a:lnTo>
                  <a:lnTo>
                    <a:pt x="424" y="175"/>
                  </a:lnTo>
                  <a:lnTo>
                    <a:pt x="424" y="163"/>
                  </a:lnTo>
                  <a:lnTo>
                    <a:pt x="423" y="150"/>
                  </a:lnTo>
                  <a:lnTo>
                    <a:pt x="423" y="142"/>
                  </a:lnTo>
                  <a:lnTo>
                    <a:pt x="419" y="136"/>
                  </a:lnTo>
                  <a:lnTo>
                    <a:pt x="413" y="136"/>
                  </a:lnTo>
                  <a:lnTo>
                    <a:pt x="411" y="136"/>
                  </a:lnTo>
                  <a:lnTo>
                    <a:pt x="409" y="138"/>
                  </a:lnTo>
                  <a:lnTo>
                    <a:pt x="407" y="142"/>
                  </a:lnTo>
                  <a:lnTo>
                    <a:pt x="405" y="150"/>
                  </a:lnTo>
                  <a:lnTo>
                    <a:pt x="405" y="154"/>
                  </a:lnTo>
                  <a:lnTo>
                    <a:pt x="405" y="158"/>
                  </a:lnTo>
                  <a:lnTo>
                    <a:pt x="405" y="163"/>
                  </a:lnTo>
                  <a:lnTo>
                    <a:pt x="403" y="167"/>
                  </a:lnTo>
                  <a:lnTo>
                    <a:pt x="399" y="173"/>
                  </a:lnTo>
                  <a:lnTo>
                    <a:pt x="393" y="177"/>
                  </a:lnTo>
                  <a:lnTo>
                    <a:pt x="388" y="179"/>
                  </a:lnTo>
                  <a:lnTo>
                    <a:pt x="368" y="183"/>
                  </a:lnTo>
                  <a:lnTo>
                    <a:pt x="360" y="185"/>
                  </a:lnTo>
                  <a:lnTo>
                    <a:pt x="353" y="187"/>
                  </a:lnTo>
                  <a:lnTo>
                    <a:pt x="318" y="187"/>
                  </a:lnTo>
                  <a:lnTo>
                    <a:pt x="308" y="187"/>
                  </a:lnTo>
                  <a:lnTo>
                    <a:pt x="298" y="185"/>
                  </a:lnTo>
                  <a:lnTo>
                    <a:pt x="293" y="181"/>
                  </a:lnTo>
                  <a:lnTo>
                    <a:pt x="285" y="175"/>
                  </a:lnTo>
                  <a:lnTo>
                    <a:pt x="248" y="167"/>
                  </a:lnTo>
                  <a:lnTo>
                    <a:pt x="209" y="161"/>
                  </a:lnTo>
                  <a:lnTo>
                    <a:pt x="190" y="159"/>
                  </a:lnTo>
                  <a:lnTo>
                    <a:pt x="170" y="159"/>
                  </a:lnTo>
                  <a:lnTo>
                    <a:pt x="151" y="159"/>
                  </a:lnTo>
                  <a:lnTo>
                    <a:pt x="130" y="161"/>
                  </a:lnTo>
                  <a:lnTo>
                    <a:pt x="141" y="158"/>
                  </a:lnTo>
                  <a:lnTo>
                    <a:pt x="153" y="152"/>
                  </a:lnTo>
                  <a:lnTo>
                    <a:pt x="168" y="146"/>
                  </a:lnTo>
                  <a:lnTo>
                    <a:pt x="184" y="140"/>
                  </a:lnTo>
                  <a:lnTo>
                    <a:pt x="217" y="132"/>
                  </a:lnTo>
                  <a:lnTo>
                    <a:pt x="232" y="130"/>
                  </a:lnTo>
                  <a:lnTo>
                    <a:pt x="250" y="130"/>
                  </a:lnTo>
                  <a:lnTo>
                    <a:pt x="250" y="127"/>
                  </a:lnTo>
                  <a:lnTo>
                    <a:pt x="248" y="123"/>
                  </a:lnTo>
                  <a:lnTo>
                    <a:pt x="246" y="123"/>
                  </a:lnTo>
                  <a:lnTo>
                    <a:pt x="244" y="121"/>
                  </a:lnTo>
                  <a:lnTo>
                    <a:pt x="242" y="121"/>
                  </a:lnTo>
                  <a:lnTo>
                    <a:pt x="231" y="119"/>
                  </a:lnTo>
                  <a:lnTo>
                    <a:pt x="219" y="117"/>
                  </a:lnTo>
                  <a:lnTo>
                    <a:pt x="196" y="119"/>
                  </a:lnTo>
                  <a:lnTo>
                    <a:pt x="174" y="125"/>
                  </a:lnTo>
                  <a:lnTo>
                    <a:pt x="153" y="132"/>
                  </a:lnTo>
                  <a:lnTo>
                    <a:pt x="134" y="140"/>
                  </a:lnTo>
                  <a:lnTo>
                    <a:pt x="112" y="150"/>
                  </a:lnTo>
                  <a:lnTo>
                    <a:pt x="93" y="161"/>
                  </a:lnTo>
                  <a:lnTo>
                    <a:pt x="72" y="171"/>
                  </a:lnTo>
                  <a:lnTo>
                    <a:pt x="72" y="163"/>
                  </a:lnTo>
                  <a:lnTo>
                    <a:pt x="72" y="156"/>
                  </a:lnTo>
                  <a:lnTo>
                    <a:pt x="72" y="148"/>
                  </a:lnTo>
                  <a:lnTo>
                    <a:pt x="75" y="142"/>
                  </a:lnTo>
                  <a:lnTo>
                    <a:pt x="83" y="130"/>
                  </a:lnTo>
                  <a:lnTo>
                    <a:pt x="91" y="121"/>
                  </a:lnTo>
                  <a:lnTo>
                    <a:pt x="106" y="111"/>
                  </a:lnTo>
                  <a:lnTo>
                    <a:pt x="120" y="101"/>
                  </a:lnTo>
                  <a:lnTo>
                    <a:pt x="136" y="94"/>
                  </a:lnTo>
                  <a:lnTo>
                    <a:pt x="145" y="92"/>
                  </a:lnTo>
                  <a:lnTo>
                    <a:pt x="153" y="92"/>
                  </a:lnTo>
                  <a:lnTo>
                    <a:pt x="157" y="88"/>
                  </a:lnTo>
                  <a:lnTo>
                    <a:pt x="161" y="84"/>
                  </a:lnTo>
                  <a:lnTo>
                    <a:pt x="161" y="82"/>
                  </a:lnTo>
                  <a:lnTo>
                    <a:pt x="151" y="80"/>
                  </a:lnTo>
                  <a:lnTo>
                    <a:pt x="141" y="78"/>
                  </a:lnTo>
                  <a:lnTo>
                    <a:pt x="132" y="80"/>
                  </a:lnTo>
                  <a:lnTo>
                    <a:pt x="124" y="82"/>
                  </a:lnTo>
                  <a:lnTo>
                    <a:pt x="104" y="90"/>
                  </a:lnTo>
                  <a:lnTo>
                    <a:pt x="91" y="99"/>
                  </a:lnTo>
                  <a:lnTo>
                    <a:pt x="75" y="111"/>
                  </a:lnTo>
                  <a:lnTo>
                    <a:pt x="66" y="127"/>
                  </a:lnTo>
                  <a:lnTo>
                    <a:pt x="56" y="142"/>
                  </a:lnTo>
                  <a:lnTo>
                    <a:pt x="52" y="158"/>
                  </a:lnTo>
                  <a:lnTo>
                    <a:pt x="56" y="192"/>
                  </a:lnTo>
                  <a:lnTo>
                    <a:pt x="50" y="190"/>
                  </a:lnTo>
                  <a:lnTo>
                    <a:pt x="46" y="187"/>
                  </a:lnTo>
                  <a:lnTo>
                    <a:pt x="40" y="183"/>
                  </a:lnTo>
                  <a:lnTo>
                    <a:pt x="37" y="183"/>
                  </a:lnTo>
                  <a:lnTo>
                    <a:pt x="35" y="183"/>
                  </a:lnTo>
                  <a:lnTo>
                    <a:pt x="19" y="161"/>
                  </a:lnTo>
                  <a:lnTo>
                    <a:pt x="11" y="150"/>
                  </a:lnTo>
                  <a:lnTo>
                    <a:pt x="6" y="136"/>
                  </a:lnTo>
                  <a:lnTo>
                    <a:pt x="2" y="125"/>
                  </a:lnTo>
                  <a:lnTo>
                    <a:pt x="0" y="111"/>
                  </a:lnTo>
                  <a:lnTo>
                    <a:pt x="0" y="97"/>
                  </a:lnTo>
                  <a:lnTo>
                    <a:pt x="2" y="84"/>
                  </a:lnTo>
                  <a:lnTo>
                    <a:pt x="11" y="72"/>
                  </a:lnTo>
                  <a:lnTo>
                    <a:pt x="21" y="61"/>
                  </a:lnTo>
                  <a:lnTo>
                    <a:pt x="33" y="49"/>
                  </a:lnTo>
                  <a:lnTo>
                    <a:pt x="44" y="39"/>
                  </a:lnTo>
                  <a:lnTo>
                    <a:pt x="56" y="32"/>
                  </a:lnTo>
                  <a:lnTo>
                    <a:pt x="70" y="24"/>
                  </a:lnTo>
                  <a:lnTo>
                    <a:pt x="85" y="18"/>
                  </a:lnTo>
                  <a:lnTo>
                    <a:pt x="99" y="12"/>
                  </a:lnTo>
                  <a:lnTo>
                    <a:pt x="112" y="8"/>
                  </a:lnTo>
                  <a:lnTo>
                    <a:pt x="128" y="4"/>
                  </a:lnTo>
                  <a:lnTo>
                    <a:pt x="159" y="0"/>
                  </a:lnTo>
                  <a:lnTo>
                    <a:pt x="190" y="0"/>
                  </a:lnTo>
                  <a:lnTo>
                    <a:pt x="223" y="2"/>
                  </a:lnTo>
                  <a:lnTo>
                    <a:pt x="236" y="8"/>
                  </a:lnTo>
                  <a:lnTo>
                    <a:pt x="250" y="14"/>
                  </a:lnTo>
                  <a:lnTo>
                    <a:pt x="277" y="32"/>
                  </a:lnTo>
                  <a:lnTo>
                    <a:pt x="293" y="39"/>
                  </a:lnTo>
                  <a:lnTo>
                    <a:pt x="306" y="49"/>
                  </a:lnTo>
                  <a:lnTo>
                    <a:pt x="335" y="66"/>
                  </a:lnTo>
                  <a:lnTo>
                    <a:pt x="349" y="74"/>
                  </a:lnTo>
                  <a:lnTo>
                    <a:pt x="362" y="78"/>
                  </a:lnTo>
                  <a:lnTo>
                    <a:pt x="378" y="82"/>
                  </a:lnTo>
                  <a:lnTo>
                    <a:pt x="393" y="84"/>
                  </a:lnTo>
                  <a:lnTo>
                    <a:pt x="409" y="82"/>
                  </a:lnTo>
                  <a:lnTo>
                    <a:pt x="423" y="78"/>
                  </a:lnTo>
                  <a:lnTo>
                    <a:pt x="438" y="68"/>
                  </a:lnTo>
                  <a:lnTo>
                    <a:pt x="455" y="57"/>
                  </a:lnTo>
                  <a:close/>
                </a:path>
              </a:pathLst>
            </a:custGeom>
            <a:solidFill>
              <a:srgbClr val="FF9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261" name="Freeform 21"/>
            <p:cNvSpPr>
              <a:spLocks/>
            </p:cNvSpPr>
            <p:nvPr/>
          </p:nvSpPr>
          <p:spPr bwMode="auto">
            <a:xfrm>
              <a:off x="2381" y="1421"/>
              <a:ext cx="788" cy="48"/>
            </a:xfrm>
            <a:custGeom>
              <a:avLst/>
              <a:gdLst/>
              <a:ahLst/>
              <a:cxnLst>
                <a:cxn ang="0">
                  <a:pos x="687" y="40"/>
                </a:cxn>
                <a:cxn ang="0">
                  <a:pos x="908" y="56"/>
                </a:cxn>
                <a:cxn ang="0">
                  <a:pos x="1131" y="71"/>
                </a:cxn>
                <a:cxn ang="0">
                  <a:pos x="1354" y="85"/>
                </a:cxn>
                <a:cxn ang="0">
                  <a:pos x="1466" y="91"/>
                </a:cxn>
                <a:cxn ang="0">
                  <a:pos x="1577" y="97"/>
                </a:cxn>
                <a:cxn ang="0">
                  <a:pos x="1466" y="97"/>
                </a:cxn>
                <a:cxn ang="0">
                  <a:pos x="1356" y="93"/>
                </a:cxn>
                <a:cxn ang="0">
                  <a:pos x="1245" y="87"/>
                </a:cxn>
                <a:cxn ang="0">
                  <a:pos x="1135" y="79"/>
                </a:cxn>
                <a:cxn ang="0">
                  <a:pos x="1024" y="71"/>
                </a:cxn>
                <a:cxn ang="0">
                  <a:pos x="914" y="64"/>
                </a:cxn>
                <a:cxn ang="0">
                  <a:pos x="801" y="58"/>
                </a:cxn>
                <a:cxn ang="0">
                  <a:pos x="687" y="54"/>
                </a:cxn>
                <a:cxn ang="0">
                  <a:pos x="599" y="46"/>
                </a:cxn>
                <a:cxn ang="0">
                  <a:pos x="514" y="40"/>
                </a:cxn>
                <a:cxn ang="0">
                  <a:pos x="340" y="31"/>
                </a:cxn>
                <a:cxn ang="0">
                  <a:pos x="254" y="25"/>
                </a:cxn>
                <a:cxn ang="0">
                  <a:pos x="167" y="19"/>
                </a:cxn>
                <a:cxn ang="0">
                  <a:pos x="84" y="11"/>
                </a:cxn>
                <a:cxn ang="0">
                  <a:pos x="0" y="0"/>
                </a:cxn>
                <a:cxn ang="0">
                  <a:pos x="89" y="5"/>
                </a:cxn>
                <a:cxn ang="0">
                  <a:pos x="177" y="11"/>
                </a:cxn>
                <a:cxn ang="0">
                  <a:pos x="262" y="17"/>
                </a:cxn>
                <a:cxn ang="0">
                  <a:pos x="347" y="23"/>
                </a:cxn>
                <a:cxn ang="0">
                  <a:pos x="516" y="31"/>
                </a:cxn>
                <a:cxn ang="0">
                  <a:pos x="687" y="40"/>
                </a:cxn>
              </a:cxnLst>
              <a:rect l="0" t="0" r="r" b="b"/>
              <a:pathLst>
                <a:path w="1577" h="97">
                  <a:moveTo>
                    <a:pt x="687" y="40"/>
                  </a:moveTo>
                  <a:lnTo>
                    <a:pt x="908" y="56"/>
                  </a:lnTo>
                  <a:lnTo>
                    <a:pt x="1131" y="71"/>
                  </a:lnTo>
                  <a:lnTo>
                    <a:pt x="1354" y="85"/>
                  </a:lnTo>
                  <a:lnTo>
                    <a:pt x="1466" y="91"/>
                  </a:lnTo>
                  <a:lnTo>
                    <a:pt x="1577" y="97"/>
                  </a:lnTo>
                  <a:lnTo>
                    <a:pt x="1466" y="97"/>
                  </a:lnTo>
                  <a:lnTo>
                    <a:pt x="1356" y="93"/>
                  </a:lnTo>
                  <a:lnTo>
                    <a:pt x="1245" y="87"/>
                  </a:lnTo>
                  <a:lnTo>
                    <a:pt x="1135" y="79"/>
                  </a:lnTo>
                  <a:lnTo>
                    <a:pt x="1024" y="71"/>
                  </a:lnTo>
                  <a:lnTo>
                    <a:pt x="914" y="64"/>
                  </a:lnTo>
                  <a:lnTo>
                    <a:pt x="801" y="58"/>
                  </a:lnTo>
                  <a:lnTo>
                    <a:pt x="687" y="54"/>
                  </a:lnTo>
                  <a:lnTo>
                    <a:pt x="599" y="46"/>
                  </a:lnTo>
                  <a:lnTo>
                    <a:pt x="514" y="40"/>
                  </a:lnTo>
                  <a:lnTo>
                    <a:pt x="340" y="31"/>
                  </a:lnTo>
                  <a:lnTo>
                    <a:pt x="254" y="25"/>
                  </a:lnTo>
                  <a:lnTo>
                    <a:pt x="167" y="19"/>
                  </a:lnTo>
                  <a:lnTo>
                    <a:pt x="84" y="11"/>
                  </a:lnTo>
                  <a:lnTo>
                    <a:pt x="0" y="0"/>
                  </a:lnTo>
                  <a:lnTo>
                    <a:pt x="89" y="5"/>
                  </a:lnTo>
                  <a:lnTo>
                    <a:pt x="177" y="11"/>
                  </a:lnTo>
                  <a:lnTo>
                    <a:pt x="262" y="17"/>
                  </a:lnTo>
                  <a:lnTo>
                    <a:pt x="347" y="23"/>
                  </a:lnTo>
                  <a:lnTo>
                    <a:pt x="516" y="31"/>
                  </a:lnTo>
                  <a:lnTo>
                    <a:pt x="687" y="40"/>
                  </a:lnTo>
                  <a:close/>
                </a:path>
              </a:pathLst>
            </a:custGeom>
            <a:solidFill>
              <a:srgbClr val="7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262" name="Freeform 22"/>
            <p:cNvSpPr>
              <a:spLocks/>
            </p:cNvSpPr>
            <p:nvPr/>
          </p:nvSpPr>
          <p:spPr bwMode="auto">
            <a:xfrm>
              <a:off x="3466" y="1446"/>
              <a:ext cx="124" cy="74"/>
            </a:xfrm>
            <a:custGeom>
              <a:avLst/>
              <a:gdLst/>
              <a:ahLst/>
              <a:cxnLst>
                <a:cxn ang="0">
                  <a:pos x="239" y="45"/>
                </a:cxn>
                <a:cxn ang="0">
                  <a:pos x="249" y="45"/>
                </a:cxn>
                <a:cxn ang="0">
                  <a:pos x="233" y="60"/>
                </a:cxn>
                <a:cxn ang="0">
                  <a:pos x="218" y="80"/>
                </a:cxn>
                <a:cxn ang="0">
                  <a:pos x="204" y="97"/>
                </a:cxn>
                <a:cxn ang="0">
                  <a:pos x="192" y="118"/>
                </a:cxn>
                <a:cxn ang="0">
                  <a:pos x="185" y="114"/>
                </a:cxn>
                <a:cxn ang="0">
                  <a:pos x="177" y="114"/>
                </a:cxn>
                <a:cxn ang="0">
                  <a:pos x="167" y="118"/>
                </a:cxn>
                <a:cxn ang="0">
                  <a:pos x="161" y="124"/>
                </a:cxn>
                <a:cxn ang="0">
                  <a:pos x="148" y="136"/>
                </a:cxn>
                <a:cxn ang="0">
                  <a:pos x="134" y="147"/>
                </a:cxn>
                <a:cxn ang="0">
                  <a:pos x="119" y="130"/>
                </a:cxn>
                <a:cxn ang="0">
                  <a:pos x="103" y="111"/>
                </a:cxn>
                <a:cxn ang="0">
                  <a:pos x="90" y="89"/>
                </a:cxn>
                <a:cxn ang="0">
                  <a:pos x="74" y="70"/>
                </a:cxn>
                <a:cxn ang="0">
                  <a:pos x="59" y="50"/>
                </a:cxn>
                <a:cxn ang="0">
                  <a:pos x="43" y="33"/>
                </a:cxn>
                <a:cxn ang="0">
                  <a:pos x="24" y="17"/>
                </a:cxn>
                <a:cxn ang="0">
                  <a:pos x="12" y="12"/>
                </a:cxn>
                <a:cxn ang="0">
                  <a:pos x="0" y="6"/>
                </a:cxn>
                <a:cxn ang="0">
                  <a:pos x="47" y="2"/>
                </a:cxn>
                <a:cxn ang="0">
                  <a:pos x="70" y="0"/>
                </a:cxn>
                <a:cxn ang="0">
                  <a:pos x="93" y="0"/>
                </a:cxn>
                <a:cxn ang="0">
                  <a:pos x="117" y="2"/>
                </a:cxn>
                <a:cxn ang="0">
                  <a:pos x="140" y="6"/>
                </a:cxn>
                <a:cxn ang="0">
                  <a:pos x="161" y="12"/>
                </a:cxn>
                <a:cxn ang="0">
                  <a:pos x="183" y="17"/>
                </a:cxn>
                <a:cxn ang="0">
                  <a:pos x="239" y="45"/>
                </a:cxn>
              </a:cxnLst>
              <a:rect l="0" t="0" r="r" b="b"/>
              <a:pathLst>
                <a:path w="249" h="147">
                  <a:moveTo>
                    <a:pt x="239" y="45"/>
                  </a:moveTo>
                  <a:lnTo>
                    <a:pt x="249" y="45"/>
                  </a:lnTo>
                  <a:lnTo>
                    <a:pt x="233" y="60"/>
                  </a:lnTo>
                  <a:lnTo>
                    <a:pt x="218" y="80"/>
                  </a:lnTo>
                  <a:lnTo>
                    <a:pt x="204" y="97"/>
                  </a:lnTo>
                  <a:lnTo>
                    <a:pt x="192" y="118"/>
                  </a:lnTo>
                  <a:lnTo>
                    <a:pt x="185" y="114"/>
                  </a:lnTo>
                  <a:lnTo>
                    <a:pt x="177" y="114"/>
                  </a:lnTo>
                  <a:lnTo>
                    <a:pt x="167" y="118"/>
                  </a:lnTo>
                  <a:lnTo>
                    <a:pt x="161" y="124"/>
                  </a:lnTo>
                  <a:lnTo>
                    <a:pt x="148" y="136"/>
                  </a:lnTo>
                  <a:lnTo>
                    <a:pt x="134" y="147"/>
                  </a:lnTo>
                  <a:lnTo>
                    <a:pt x="119" y="130"/>
                  </a:lnTo>
                  <a:lnTo>
                    <a:pt x="103" y="111"/>
                  </a:lnTo>
                  <a:lnTo>
                    <a:pt x="90" y="89"/>
                  </a:lnTo>
                  <a:lnTo>
                    <a:pt x="74" y="70"/>
                  </a:lnTo>
                  <a:lnTo>
                    <a:pt x="59" y="50"/>
                  </a:lnTo>
                  <a:lnTo>
                    <a:pt x="43" y="33"/>
                  </a:lnTo>
                  <a:lnTo>
                    <a:pt x="24" y="17"/>
                  </a:lnTo>
                  <a:lnTo>
                    <a:pt x="12" y="12"/>
                  </a:lnTo>
                  <a:lnTo>
                    <a:pt x="0" y="6"/>
                  </a:lnTo>
                  <a:lnTo>
                    <a:pt x="47" y="2"/>
                  </a:lnTo>
                  <a:lnTo>
                    <a:pt x="70" y="0"/>
                  </a:lnTo>
                  <a:lnTo>
                    <a:pt x="93" y="0"/>
                  </a:lnTo>
                  <a:lnTo>
                    <a:pt x="117" y="2"/>
                  </a:lnTo>
                  <a:lnTo>
                    <a:pt x="140" y="6"/>
                  </a:lnTo>
                  <a:lnTo>
                    <a:pt x="161" y="12"/>
                  </a:lnTo>
                  <a:lnTo>
                    <a:pt x="183" y="17"/>
                  </a:lnTo>
                  <a:lnTo>
                    <a:pt x="239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263" name="Freeform 23"/>
            <p:cNvSpPr>
              <a:spLocks/>
            </p:cNvSpPr>
            <p:nvPr/>
          </p:nvSpPr>
          <p:spPr bwMode="auto">
            <a:xfrm>
              <a:off x="3267" y="1452"/>
              <a:ext cx="646" cy="413"/>
            </a:xfrm>
            <a:custGeom>
              <a:avLst/>
              <a:gdLst/>
              <a:ahLst/>
              <a:cxnLst>
                <a:cxn ang="0">
                  <a:pos x="1253" y="143"/>
                </a:cxn>
                <a:cxn ang="0">
                  <a:pos x="1196" y="192"/>
                </a:cxn>
                <a:cxn ang="0">
                  <a:pos x="1064" y="393"/>
                </a:cxn>
                <a:cxn ang="0">
                  <a:pos x="938" y="595"/>
                </a:cxn>
                <a:cxn ang="0">
                  <a:pos x="696" y="771"/>
                </a:cxn>
                <a:cxn ang="0">
                  <a:pos x="597" y="808"/>
                </a:cxn>
                <a:cxn ang="0">
                  <a:pos x="673" y="738"/>
                </a:cxn>
                <a:cxn ang="0">
                  <a:pos x="935" y="527"/>
                </a:cxn>
                <a:cxn ang="0">
                  <a:pos x="1187" y="122"/>
                </a:cxn>
                <a:cxn ang="0">
                  <a:pos x="1039" y="364"/>
                </a:cxn>
                <a:cxn ang="0">
                  <a:pos x="733" y="686"/>
                </a:cxn>
                <a:cxn ang="0">
                  <a:pos x="651" y="702"/>
                </a:cxn>
                <a:cxn ang="0">
                  <a:pos x="576" y="740"/>
                </a:cxn>
                <a:cxn ang="0">
                  <a:pos x="533" y="703"/>
                </a:cxn>
                <a:cxn ang="0">
                  <a:pos x="487" y="680"/>
                </a:cxn>
                <a:cxn ang="0">
                  <a:pos x="479" y="622"/>
                </a:cxn>
                <a:cxn ang="0">
                  <a:pos x="446" y="632"/>
                </a:cxn>
                <a:cxn ang="0">
                  <a:pos x="490" y="707"/>
                </a:cxn>
                <a:cxn ang="0">
                  <a:pos x="500" y="725"/>
                </a:cxn>
                <a:cxn ang="0">
                  <a:pos x="553" y="752"/>
                </a:cxn>
                <a:cxn ang="0">
                  <a:pos x="568" y="793"/>
                </a:cxn>
                <a:cxn ang="0">
                  <a:pos x="428" y="734"/>
                </a:cxn>
                <a:cxn ang="0">
                  <a:pos x="304" y="674"/>
                </a:cxn>
                <a:cxn ang="0">
                  <a:pos x="139" y="692"/>
                </a:cxn>
                <a:cxn ang="0">
                  <a:pos x="192" y="653"/>
                </a:cxn>
                <a:cxn ang="0">
                  <a:pos x="213" y="655"/>
                </a:cxn>
                <a:cxn ang="0">
                  <a:pos x="128" y="616"/>
                </a:cxn>
                <a:cxn ang="0">
                  <a:pos x="54" y="599"/>
                </a:cxn>
                <a:cxn ang="0">
                  <a:pos x="66" y="568"/>
                </a:cxn>
                <a:cxn ang="0">
                  <a:pos x="120" y="556"/>
                </a:cxn>
                <a:cxn ang="0">
                  <a:pos x="405" y="665"/>
                </a:cxn>
                <a:cxn ang="0">
                  <a:pos x="448" y="587"/>
                </a:cxn>
                <a:cxn ang="0">
                  <a:pos x="366" y="649"/>
                </a:cxn>
                <a:cxn ang="0">
                  <a:pos x="205" y="574"/>
                </a:cxn>
                <a:cxn ang="0">
                  <a:pos x="198" y="558"/>
                </a:cxn>
                <a:cxn ang="0">
                  <a:pos x="180" y="543"/>
                </a:cxn>
                <a:cxn ang="0">
                  <a:pos x="153" y="552"/>
                </a:cxn>
                <a:cxn ang="0">
                  <a:pos x="244" y="465"/>
                </a:cxn>
                <a:cxn ang="0">
                  <a:pos x="475" y="267"/>
                </a:cxn>
                <a:cxn ang="0">
                  <a:pos x="603" y="227"/>
                </a:cxn>
                <a:cxn ang="0">
                  <a:pos x="568" y="331"/>
                </a:cxn>
                <a:cxn ang="0">
                  <a:pos x="454" y="457"/>
                </a:cxn>
                <a:cxn ang="0">
                  <a:pos x="343" y="517"/>
                </a:cxn>
                <a:cxn ang="0">
                  <a:pos x="554" y="444"/>
                </a:cxn>
                <a:cxn ang="0">
                  <a:pos x="671" y="473"/>
                </a:cxn>
                <a:cxn ang="0">
                  <a:pos x="733" y="541"/>
                </a:cxn>
                <a:cxn ang="0">
                  <a:pos x="779" y="434"/>
                </a:cxn>
                <a:cxn ang="0">
                  <a:pos x="681" y="384"/>
                </a:cxn>
                <a:cxn ang="0">
                  <a:pos x="554" y="370"/>
                </a:cxn>
                <a:cxn ang="0">
                  <a:pos x="585" y="360"/>
                </a:cxn>
                <a:cxn ang="0">
                  <a:pos x="671" y="314"/>
                </a:cxn>
                <a:cxn ang="0">
                  <a:pos x="797" y="195"/>
                </a:cxn>
                <a:cxn ang="0">
                  <a:pos x="710" y="106"/>
                </a:cxn>
                <a:cxn ang="0">
                  <a:pos x="646" y="120"/>
                </a:cxn>
                <a:cxn ang="0">
                  <a:pos x="766" y="42"/>
                </a:cxn>
                <a:cxn ang="0">
                  <a:pos x="822" y="99"/>
                </a:cxn>
                <a:cxn ang="0">
                  <a:pos x="878" y="13"/>
                </a:cxn>
                <a:cxn ang="0">
                  <a:pos x="1179" y="48"/>
                </a:cxn>
              </a:cxnLst>
              <a:rect l="0" t="0" r="r" b="b"/>
              <a:pathLst>
                <a:path w="1291" h="826">
                  <a:moveTo>
                    <a:pt x="1241" y="87"/>
                  </a:moveTo>
                  <a:lnTo>
                    <a:pt x="1253" y="89"/>
                  </a:lnTo>
                  <a:lnTo>
                    <a:pt x="1266" y="87"/>
                  </a:lnTo>
                  <a:lnTo>
                    <a:pt x="1291" y="83"/>
                  </a:lnTo>
                  <a:lnTo>
                    <a:pt x="1284" y="95"/>
                  </a:lnTo>
                  <a:lnTo>
                    <a:pt x="1276" y="106"/>
                  </a:lnTo>
                  <a:lnTo>
                    <a:pt x="1268" y="120"/>
                  </a:lnTo>
                  <a:lnTo>
                    <a:pt x="1262" y="132"/>
                  </a:lnTo>
                  <a:lnTo>
                    <a:pt x="1253" y="143"/>
                  </a:lnTo>
                  <a:lnTo>
                    <a:pt x="1243" y="153"/>
                  </a:lnTo>
                  <a:lnTo>
                    <a:pt x="1237" y="157"/>
                  </a:lnTo>
                  <a:lnTo>
                    <a:pt x="1231" y="159"/>
                  </a:lnTo>
                  <a:lnTo>
                    <a:pt x="1225" y="161"/>
                  </a:lnTo>
                  <a:lnTo>
                    <a:pt x="1218" y="161"/>
                  </a:lnTo>
                  <a:lnTo>
                    <a:pt x="1214" y="166"/>
                  </a:lnTo>
                  <a:lnTo>
                    <a:pt x="1206" y="178"/>
                  </a:lnTo>
                  <a:lnTo>
                    <a:pt x="1200" y="186"/>
                  </a:lnTo>
                  <a:lnTo>
                    <a:pt x="1196" y="192"/>
                  </a:lnTo>
                  <a:lnTo>
                    <a:pt x="1194" y="197"/>
                  </a:lnTo>
                  <a:lnTo>
                    <a:pt x="1192" y="205"/>
                  </a:lnTo>
                  <a:lnTo>
                    <a:pt x="1196" y="215"/>
                  </a:lnTo>
                  <a:lnTo>
                    <a:pt x="1177" y="236"/>
                  </a:lnTo>
                  <a:lnTo>
                    <a:pt x="1160" y="258"/>
                  </a:lnTo>
                  <a:lnTo>
                    <a:pt x="1128" y="304"/>
                  </a:lnTo>
                  <a:lnTo>
                    <a:pt x="1097" y="351"/>
                  </a:lnTo>
                  <a:lnTo>
                    <a:pt x="1082" y="372"/>
                  </a:lnTo>
                  <a:lnTo>
                    <a:pt x="1064" y="393"/>
                  </a:lnTo>
                  <a:lnTo>
                    <a:pt x="1061" y="409"/>
                  </a:lnTo>
                  <a:lnTo>
                    <a:pt x="1055" y="422"/>
                  </a:lnTo>
                  <a:lnTo>
                    <a:pt x="1037" y="449"/>
                  </a:lnTo>
                  <a:lnTo>
                    <a:pt x="1020" y="475"/>
                  </a:lnTo>
                  <a:lnTo>
                    <a:pt x="1012" y="488"/>
                  </a:lnTo>
                  <a:lnTo>
                    <a:pt x="1006" y="502"/>
                  </a:lnTo>
                  <a:lnTo>
                    <a:pt x="985" y="535"/>
                  </a:lnTo>
                  <a:lnTo>
                    <a:pt x="962" y="566"/>
                  </a:lnTo>
                  <a:lnTo>
                    <a:pt x="938" y="595"/>
                  </a:lnTo>
                  <a:lnTo>
                    <a:pt x="911" y="622"/>
                  </a:lnTo>
                  <a:lnTo>
                    <a:pt x="884" y="647"/>
                  </a:lnTo>
                  <a:lnTo>
                    <a:pt x="855" y="672"/>
                  </a:lnTo>
                  <a:lnTo>
                    <a:pt x="826" y="696"/>
                  </a:lnTo>
                  <a:lnTo>
                    <a:pt x="795" y="717"/>
                  </a:lnTo>
                  <a:lnTo>
                    <a:pt x="785" y="717"/>
                  </a:lnTo>
                  <a:lnTo>
                    <a:pt x="756" y="738"/>
                  </a:lnTo>
                  <a:lnTo>
                    <a:pt x="727" y="756"/>
                  </a:lnTo>
                  <a:lnTo>
                    <a:pt x="696" y="771"/>
                  </a:lnTo>
                  <a:lnTo>
                    <a:pt x="663" y="785"/>
                  </a:lnTo>
                  <a:lnTo>
                    <a:pt x="657" y="783"/>
                  </a:lnTo>
                  <a:lnTo>
                    <a:pt x="649" y="783"/>
                  </a:lnTo>
                  <a:lnTo>
                    <a:pt x="644" y="781"/>
                  </a:lnTo>
                  <a:lnTo>
                    <a:pt x="638" y="783"/>
                  </a:lnTo>
                  <a:lnTo>
                    <a:pt x="626" y="785"/>
                  </a:lnTo>
                  <a:lnTo>
                    <a:pt x="617" y="793"/>
                  </a:lnTo>
                  <a:lnTo>
                    <a:pt x="607" y="800"/>
                  </a:lnTo>
                  <a:lnTo>
                    <a:pt x="597" y="808"/>
                  </a:lnTo>
                  <a:lnTo>
                    <a:pt x="578" y="826"/>
                  </a:lnTo>
                  <a:lnTo>
                    <a:pt x="580" y="810"/>
                  </a:lnTo>
                  <a:lnTo>
                    <a:pt x="587" y="791"/>
                  </a:lnTo>
                  <a:lnTo>
                    <a:pt x="591" y="783"/>
                  </a:lnTo>
                  <a:lnTo>
                    <a:pt x="597" y="773"/>
                  </a:lnTo>
                  <a:lnTo>
                    <a:pt x="603" y="767"/>
                  </a:lnTo>
                  <a:lnTo>
                    <a:pt x="611" y="760"/>
                  </a:lnTo>
                  <a:lnTo>
                    <a:pt x="642" y="750"/>
                  </a:lnTo>
                  <a:lnTo>
                    <a:pt x="673" y="738"/>
                  </a:lnTo>
                  <a:lnTo>
                    <a:pt x="702" y="725"/>
                  </a:lnTo>
                  <a:lnTo>
                    <a:pt x="731" y="707"/>
                  </a:lnTo>
                  <a:lnTo>
                    <a:pt x="758" y="690"/>
                  </a:lnTo>
                  <a:lnTo>
                    <a:pt x="787" y="671"/>
                  </a:lnTo>
                  <a:lnTo>
                    <a:pt x="812" y="649"/>
                  </a:lnTo>
                  <a:lnTo>
                    <a:pt x="840" y="626"/>
                  </a:lnTo>
                  <a:lnTo>
                    <a:pt x="863" y="603"/>
                  </a:lnTo>
                  <a:lnTo>
                    <a:pt x="888" y="577"/>
                  </a:lnTo>
                  <a:lnTo>
                    <a:pt x="935" y="527"/>
                  </a:lnTo>
                  <a:lnTo>
                    <a:pt x="977" y="475"/>
                  </a:lnTo>
                  <a:lnTo>
                    <a:pt x="1018" y="424"/>
                  </a:lnTo>
                  <a:lnTo>
                    <a:pt x="1043" y="387"/>
                  </a:lnTo>
                  <a:lnTo>
                    <a:pt x="1066" y="351"/>
                  </a:lnTo>
                  <a:lnTo>
                    <a:pt x="1090" y="312"/>
                  </a:lnTo>
                  <a:lnTo>
                    <a:pt x="1111" y="275"/>
                  </a:lnTo>
                  <a:lnTo>
                    <a:pt x="1152" y="197"/>
                  </a:lnTo>
                  <a:lnTo>
                    <a:pt x="1191" y="120"/>
                  </a:lnTo>
                  <a:lnTo>
                    <a:pt x="1187" y="122"/>
                  </a:lnTo>
                  <a:lnTo>
                    <a:pt x="1181" y="124"/>
                  </a:lnTo>
                  <a:lnTo>
                    <a:pt x="1173" y="132"/>
                  </a:lnTo>
                  <a:lnTo>
                    <a:pt x="1165" y="143"/>
                  </a:lnTo>
                  <a:lnTo>
                    <a:pt x="1160" y="153"/>
                  </a:lnTo>
                  <a:lnTo>
                    <a:pt x="1138" y="195"/>
                  </a:lnTo>
                  <a:lnTo>
                    <a:pt x="1115" y="238"/>
                  </a:lnTo>
                  <a:lnTo>
                    <a:pt x="1092" y="281"/>
                  </a:lnTo>
                  <a:lnTo>
                    <a:pt x="1066" y="323"/>
                  </a:lnTo>
                  <a:lnTo>
                    <a:pt x="1039" y="364"/>
                  </a:lnTo>
                  <a:lnTo>
                    <a:pt x="1012" y="405"/>
                  </a:lnTo>
                  <a:lnTo>
                    <a:pt x="981" y="444"/>
                  </a:lnTo>
                  <a:lnTo>
                    <a:pt x="950" y="484"/>
                  </a:lnTo>
                  <a:lnTo>
                    <a:pt x="917" y="521"/>
                  </a:lnTo>
                  <a:lnTo>
                    <a:pt x="884" y="558"/>
                  </a:lnTo>
                  <a:lnTo>
                    <a:pt x="849" y="593"/>
                  </a:lnTo>
                  <a:lnTo>
                    <a:pt x="810" y="626"/>
                  </a:lnTo>
                  <a:lnTo>
                    <a:pt x="774" y="657"/>
                  </a:lnTo>
                  <a:lnTo>
                    <a:pt x="733" y="686"/>
                  </a:lnTo>
                  <a:lnTo>
                    <a:pt x="690" y="713"/>
                  </a:lnTo>
                  <a:lnTo>
                    <a:pt x="648" y="738"/>
                  </a:lnTo>
                  <a:lnTo>
                    <a:pt x="620" y="738"/>
                  </a:lnTo>
                  <a:lnTo>
                    <a:pt x="630" y="731"/>
                  </a:lnTo>
                  <a:lnTo>
                    <a:pt x="642" y="723"/>
                  </a:lnTo>
                  <a:lnTo>
                    <a:pt x="646" y="717"/>
                  </a:lnTo>
                  <a:lnTo>
                    <a:pt x="649" y="713"/>
                  </a:lnTo>
                  <a:lnTo>
                    <a:pt x="651" y="707"/>
                  </a:lnTo>
                  <a:lnTo>
                    <a:pt x="651" y="702"/>
                  </a:lnTo>
                  <a:lnTo>
                    <a:pt x="644" y="703"/>
                  </a:lnTo>
                  <a:lnTo>
                    <a:pt x="638" y="705"/>
                  </a:lnTo>
                  <a:lnTo>
                    <a:pt x="626" y="713"/>
                  </a:lnTo>
                  <a:lnTo>
                    <a:pt x="615" y="723"/>
                  </a:lnTo>
                  <a:lnTo>
                    <a:pt x="605" y="731"/>
                  </a:lnTo>
                  <a:lnTo>
                    <a:pt x="593" y="738"/>
                  </a:lnTo>
                  <a:lnTo>
                    <a:pt x="587" y="740"/>
                  </a:lnTo>
                  <a:lnTo>
                    <a:pt x="582" y="742"/>
                  </a:lnTo>
                  <a:lnTo>
                    <a:pt x="576" y="740"/>
                  </a:lnTo>
                  <a:lnTo>
                    <a:pt x="570" y="738"/>
                  </a:lnTo>
                  <a:lnTo>
                    <a:pt x="562" y="734"/>
                  </a:lnTo>
                  <a:lnTo>
                    <a:pt x="554" y="729"/>
                  </a:lnTo>
                  <a:lnTo>
                    <a:pt x="551" y="723"/>
                  </a:lnTo>
                  <a:lnTo>
                    <a:pt x="549" y="719"/>
                  </a:lnTo>
                  <a:lnTo>
                    <a:pt x="547" y="715"/>
                  </a:lnTo>
                  <a:lnTo>
                    <a:pt x="543" y="707"/>
                  </a:lnTo>
                  <a:lnTo>
                    <a:pt x="539" y="705"/>
                  </a:lnTo>
                  <a:lnTo>
                    <a:pt x="533" y="703"/>
                  </a:lnTo>
                  <a:lnTo>
                    <a:pt x="535" y="700"/>
                  </a:lnTo>
                  <a:lnTo>
                    <a:pt x="537" y="696"/>
                  </a:lnTo>
                  <a:lnTo>
                    <a:pt x="535" y="692"/>
                  </a:lnTo>
                  <a:lnTo>
                    <a:pt x="535" y="692"/>
                  </a:lnTo>
                  <a:lnTo>
                    <a:pt x="531" y="690"/>
                  </a:lnTo>
                  <a:lnTo>
                    <a:pt x="520" y="690"/>
                  </a:lnTo>
                  <a:lnTo>
                    <a:pt x="508" y="690"/>
                  </a:lnTo>
                  <a:lnTo>
                    <a:pt x="498" y="686"/>
                  </a:lnTo>
                  <a:lnTo>
                    <a:pt x="487" y="680"/>
                  </a:lnTo>
                  <a:lnTo>
                    <a:pt x="477" y="674"/>
                  </a:lnTo>
                  <a:lnTo>
                    <a:pt x="465" y="669"/>
                  </a:lnTo>
                  <a:lnTo>
                    <a:pt x="454" y="663"/>
                  </a:lnTo>
                  <a:lnTo>
                    <a:pt x="442" y="659"/>
                  </a:lnTo>
                  <a:lnTo>
                    <a:pt x="446" y="651"/>
                  </a:lnTo>
                  <a:lnTo>
                    <a:pt x="452" y="645"/>
                  </a:lnTo>
                  <a:lnTo>
                    <a:pt x="461" y="636"/>
                  </a:lnTo>
                  <a:lnTo>
                    <a:pt x="473" y="628"/>
                  </a:lnTo>
                  <a:lnTo>
                    <a:pt x="479" y="622"/>
                  </a:lnTo>
                  <a:lnTo>
                    <a:pt x="483" y="616"/>
                  </a:lnTo>
                  <a:lnTo>
                    <a:pt x="479" y="612"/>
                  </a:lnTo>
                  <a:lnTo>
                    <a:pt x="475" y="612"/>
                  </a:lnTo>
                  <a:lnTo>
                    <a:pt x="471" y="614"/>
                  </a:lnTo>
                  <a:lnTo>
                    <a:pt x="467" y="616"/>
                  </a:lnTo>
                  <a:lnTo>
                    <a:pt x="459" y="622"/>
                  </a:lnTo>
                  <a:lnTo>
                    <a:pt x="456" y="626"/>
                  </a:lnTo>
                  <a:lnTo>
                    <a:pt x="452" y="626"/>
                  </a:lnTo>
                  <a:lnTo>
                    <a:pt x="446" y="632"/>
                  </a:lnTo>
                  <a:lnTo>
                    <a:pt x="434" y="641"/>
                  </a:lnTo>
                  <a:lnTo>
                    <a:pt x="428" y="645"/>
                  </a:lnTo>
                  <a:lnTo>
                    <a:pt x="425" y="649"/>
                  </a:lnTo>
                  <a:lnTo>
                    <a:pt x="419" y="655"/>
                  </a:lnTo>
                  <a:lnTo>
                    <a:pt x="417" y="659"/>
                  </a:lnTo>
                  <a:lnTo>
                    <a:pt x="415" y="667"/>
                  </a:lnTo>
                  <a:lnTo>
                    <a:pt x="456" y="686"/>
                  </a:lnTo>
                  <a:lnTo>
                    <a:pt x="494" y="702"/>
                  </a:lnTo>
                  <a:lnTo>
                    <a:pt x="490" y="707"/>
                  </a:lnTo>
                  <a:lnTo>
                    <a:pt x="485" y="713"/>
                  </a:lnTo>
                  <a:lnTo>
                    <a:pt x="481" y="719"/>
                  </a:lnTo>
                  <a:lnTo>
                    <a:pt x="479" y="723"/>
                  </a:lnTo>
                  <a:lnTo>
                    <a:pt x="479" y="725"/>
                  </a:lnTo>
                  <a:lnTo>
                    <a:pt x="483" y="729"/>
                  </a:lnTo>
                  <a:lnTo>
                    <a:pt x="485" y="731"/>
                  </a:lnTo>
                  <a:lnTo>
                    <a:pt x="489" y="733"/>
                  </a:lnTo>
                  <a:lnTo>
                    <a:pt x="494" y="733"/>
                  </a:lnTo>
                  <a:lnTo>
                    <a:pt x="500" y="725"/>
                  </a:lnTo>
                  <a:lnTo>
                    <a:pt x="506" y="717"/>
                  </a:lnTo>
                  <a:lnTo>
                    <a:pt x="512" y="715"/>
                  </a:lnTo>
                  <a:lnTo>
                    <a:pt x="516" y="715"/>
                  </a:lnTo>
                  <a:lnTo>
                    <a:pt x="520" y="717"/>
                  </a:lnTo>
                  <a:lnTo>
                    <a:pt x="525" y="721"/>
                  </a:lnTo>
                  <a:lnTo>
                    <a:pt x="527" y="729"/>
                  </a:lnTo>
                  <a:lnTo>
                    <a:pt x="531" y="734"/>
                  </a:lnTo>
                  <a:lnTo>
                    <a:pt x="545" y="746"/>
                  </a:lnTo>
                  <a:lnTo>
                    <a:pt x="553" y="752"/>
                  </a:lnTo>
                  <a:lnTo>
                    <a:pt x="556" y="758"/>
                  </a:lnTo>
                  <a:lnTo>
                    <a:pt x="560" y="764"/>
                  </a:lnTo>
                  <a:lnTo>
                    <a:pt x="560" y="771"/>
                  </a:lnTo>
                  <a:lnTo>
                    <a:pt x="566" y="773"/>
                  </a:lnTo>
                  <a:lnTo>
                    <a:pt x="572" y="775"/>
                  </a:lnTo>
                  <a:lnTo>
                    <a:pt x="574" y="779"/>
                  </a:lnTo>
                  <a:lnTo>
                    <a:pt x="572" y="783"/>
                  </a:lnTo>
                  <a:lnTo>
                    <a:pt x="570" y="789"/>
                  </a:lnTo>
                  <a:lnTo>
                    <a:pt x="568" y="793"/>
                  </a:lnTo>
                  <a:lnTo>
                    <a:pt x="564" y="804"/>
                  </a:lnTo>
                  <a:lnTo>
                    <a:pt x="564" y="806"/>
                  </a:lnTo>
                  <a:lnTo>
                    <a:pt x="560" y="806"/>
                  </a:lnTo>
                  <a:lnTo>
                    <a:pt x="558" y="806"/>
                  </a:lnTo>
                  <a:lnTo>
                    <a:pt x="554" y="806"/>
                  </a:lnTo>
                  <a:lnTo>
                    <a:pt x="525" y="785"/>
                  </a:lnTo>
                  <a:lnTo>
                    <a:pt x="494" y="766"/>
                  </a:lnTo>
                  <a:lnTo>
                    <a:pt x="461" y="750"/>
                  </a:lnTo>
                  <a:lnTo>
                    <a:pt x="428" y="734"/>
                  </a:lnTo>
                  <a:lnTo>
                    <a:pt x="393" y="721"/>
                  </a:lnTo>
                  <a:lnTo>
                    <a:pt x="359" y="709"/>
                  </a:lnTo>
                  <a:lnTo>
                    <a:pt x="324" y="700"/>
                  </a:lnTo>
                  <a:lnTo>
                    <a:pt x="287" y="692"/>
                  </a:lnTo>
                  <a:lnTo>
                    <a:pt x="298" y="692"/>
                  </a:lnTo>
                  <a:lnTo>
                    <a:pt x="304" y="690"/>
                  </a:lnTo>
                  <a:lnTo>
                    <a:pt x="310" y="688"/>
                  </a:lnTo>
                  <a:lnTo>
                    <a:pt x="308" y="680"/>
                  </a:lnTo>
                  <a:lnTo>
                    <a:pt x="304" y="674"/>
                  </a:lnTo>
                  <a:lnTo>
                    <a:pt x="283" y="676"/>
                  </a:lnTo>
                  <a:lnTo>
                    <a:pt x="262" y="678"/>
                  </a:lnTo>
                  <a:lnTo>
                    <a:pt x="242" y="682"/>
                  </a:lnTo>
                  <a:lnTo>
                    <a:pt x="223" y="688"/>
                  </a:lnTo>
                  <a:lnTo>
                    <a:pt x="186" y="702"/>
                  </a:lnTo>
                  <a:lnTo>
                    <a:pt x="149" y="717"/>
                  </a:lnTo>
                  <a:lnTo>
                    <a:pt x="149" y="711"/>
                  </a:lnTo>
                  <a:lnTo>
                    <a:pt x="147" y="703"/>
                  </a:lnTo>
                  <a:lnTo>
                    <a:pt x="139" y="692"/>
                  </a:lnTo>
                  <a:lnTo>
                    <a:pt x="132" y="680"/>
                  </a:lnTo>
                  <a:lnTo>
                    <a:pt x="122" y="671"/>
                  </a:lnTo>
                  <a:lnTo>
                    <a:pt x="137" y="663"/>
                  </a:lnTo>
                  <a:lnTo>
                    <a:pt x="155" y="653"/>
                  </a:lnTo>
                  <a:lnTo>
                    <a:pt x="165" y="649"/>
                  </a:lnTo>
                  <a:lnTo>
                    <a:pt x="172" y="647"/>
                  </a:lnTo>
                  <a:lnTo>
                    <a:pt x="180" y="647"/>
                  </a:lnTo>
                  <a:lnTo>
                    <a:pt x="188" y="649"/>
                  </a:lnTo>
                  <a:lnTo>
                    <a:pt x="192" y="653"/>
                  </a:lnTo>
                  <a:lnTo>
                    <a:pt x="194" y="655"/>
                  </a:lnTo>
                  <a:lnTo>
                    <a:pt x="198" y="665"/>
                  </a:lnTo>
                  <a:lnTo>
                    <a:pt x="201" y="671"/>
                  </a:lnTo>
                  <a:lnTo>
                    <a:pt x="205" y="674"/>
                  </a:lnTo>
                  <a:lnTo>
                    <a:pt x="209" y="674"/>
                  </a:lnTo>
                  <a:lnTo>
                    <a:pt x="213" y="672"/>
                  </a:lnTo>
                  <a:lnTo>
                    <a:pt x="215" y="669"/>
                  </a:lnTo>
                  <a:lnTo>
                    <a:pt x="215" y="663"/>
                  </a:lnTo>
                  <a:lnTo>
                    <a:pt x="213" y="655"/>
                  </a:lnTo>
                  <a:lnTo>
                    <a:pt x="209" y="649"/>
                  </a:lnTo>
                  <a:lnTo>
                    <a:pt x="201" y="638"/>
                  </a:lnTo>
                  <a:lnTo>
                    <a:pt x="192" y="628"/>
                  </a:lnTo>
                  <a:lnTo>
                    <a:pt x="180" y="622"/>
                  </a:lnTo>
                  <a:lnTo>
                    <a:pt x="167" y="616"/>
                  </a:lnTo>
                  <a:lnTo>
                    <a:pt x="161" y="618"/>
                  </a:lnTo>
                  <a:lnTo>
                    <a:pt x="153" y="620"/>
                  </a:lnTo>
                  <a:lnTo>
                    <a:pt x="141" y="620"/>
                  </a:lnTo>
                  <a:lnTo>
                    <a:pt x="128" y="616"/>
                  </a:lnTo>
                  <a:lnTo>
                    <a:pt x="116" y="610"/>
                  </a:lnTo>
                  <a:lnTo>
                    <a:pt x="93" y="597"/>
                  </a:lnTo>
                  <a:lnTo>
                    <a:pt x="81" y="591"/>
                  </a:lnTo>
                  <a:lnTo>
                    <a:pt x="70" y="587"/>
                  </a:lnTo>
                  <a:lnTo>
                    <a:pt x="66" y="589"/>
                  </a:lnTo>
                  <a:lnTo>
                    <a:pt x="62" y="593"/>
                  </a:lnTo>
                  <a:lnTo>
                    <a:pt x="60" y="597"/>
                  </a:lnTo>
                  <a:lnTo>
                    <a:pt x="62" y="601"/>
                  </a:lnTo>
                  <a:lnTo>
                    <a:pt x="54" y="599"/>
                  </a:lnTo>
                  <a:lnTo>
                    <a:pt x="46" y="595"/>
                  </a:lnTo>
                  <a:lnTo>
                    <a:pt x="31" y="593"/>
                  </a:lnTo>
                  <a:lnTo>
                    <a:pt x="15" y="589"/>
                  </a:lnTo>
                  <a:lnTo>
                    <a:pt x="0" y="587"/>
                  </a:lnTo>
                  <a:lnTo>
                    <a:pt x="15" y="579"/>
                  </a:lnTo>
                  <a:lnTo>
                    <a:pt x="33" y="574"/>
                  </a:lnTo>
                  <a:lnTo>
                    <a:pt x="50" y="570"/>
                  </a:lnTo>
                  <a:lnTo>
                    <a:pt x="58" y="568"/>
                  </a:lnTo>
                  <a:lnTo>
                    <a:pt x="66" y="568"/>
                  </a:lnTo>
                  <a:lnTo>
                    <a:pt x="72" y="566"/>
                  </a:lnTo>
                  <a:lnTo>
                    <a:pt x="77" y="562"/>
                  </a:lnTo>
                  <a:lnTo>
                    <a:pt x="85" y="550"/>
                  </a:lnTo>
                  <a:lnTo>
                    <a:pt x="93" y="541"/>
                  </a:lnTo>
                  <a:lnTo>
                    <a:pt x="97" y="537"/>
                  </a:lnTo>
                  <a:lnTo>
                    <a:pt x="105" y="533"/>
                  </a:lnTo>
                  <a:lnTo>
                    <a:pt x="106" y="539"/>
                  </a:lnTo>
                  <a:lnTo>
                    <a:pt x="110" y="544"/>
                  </a:lnTo>
                  <a:lnTo>
                    <a:pt x="120" y="556"/>
                  </a:lnTo>
                  <a:lnTo>
                    <a:pt x="132" y="564"/>
                  </a:lnTo>
                  <a:lnTo>
                    <a:pt x="145" y="572"/>
                  </a:lnTo>
                  <a:lnTo>
                    <a:pt x="207" y="603"/>
                  </a:lnTo>
                  <a:lnTo>
                    <a:pt x="238" y="618"/>
                  </a:lnTo>
                  <a:lnTo>
                    <a:pt x="271" y="632"/>
                  </a:lnTo>
                  <a:lnTo>
                    <a:pt x="302" y="643"/>
                  </a:lnTo>
                  <a:lnTo>
                    <a:pt x="337" y="653"/>
                  </a:lnTo>
                  <a:lnTo>
                    <a:pt x="370" y="659"/>
                  </a:lnTo>
                  <a:lnTo>
                    <a:pt x="405" y="665"/>
                  </a:lnTo>
                  <a:lnTo>
                    <a:pt x="407" y="653"/>
                  </a:lnTo>
                  <a:lnTo>
                    <a:pt x="413" y="641"/>
                  </a:lnTo>
                  <a:lnTo>
                    <a:pt x="419" y="632"/>
                  </a:lnTo>
                  <a:lnTo>
                    <a:pt x="428" y="622"/>
                  </a:lnTo>
                  <a:lnTo>
                    <a:pt x="446" y="607"/>
                  </a:lnTo>
                  <a:lnTo>
                    <a:pt x="456" y="599"/>
                  </a:lnTo>
                  <a:lnTo>
                    <a:pt x="463" y="591"/>
                  </a:lnTo>
                  <a:lnTo>
                    <a:pt x="456" y="583"/>
                  </a:lnTo>
                  <a:lnTo>
                    <a:pt x="448" y="587"/>
                  </a:lnTo>
                  <a:lnTo>
                    <a:pt x="440" y="593"/>
                  </a:lnTo>
                  <a:lnTo>
                    <a:pt x="428" y="607"/>
                  </a:lnTo>
                  <a:lnTo>
                    <a:pt x="421" y="614"/>
                  </a:lnTo>
                  <a:lnTo>
                    <a:pt x="415" y="620"/>
                  </a:lnTo>
                  <a:lnTo>
                    <a:pt x="401" y="634"/>
                  </a:lnTo>
                  <a:lnTo>
                    <a:pt x="390" y="643"/>
                  </a:lnTo>
                  <a:lnTo>
                    <a:pt x="382" y="647"/>
                  </a:lnTo>
                  <a:lnTo>
                    <a:pt x="374" y="649"/>
                  </a:lnTo>
                  <a:lnTo>
                    <a:pt x="366" y="649"/>
                  </a:lnTo>
                  <a:lnTo>
                    <a:pt x="359" y="647"/>
                  </a:lnTo>
                  <a:lnTo>
                    <a:pt x="349" y="643"/>
                  </a:lnTo>
                  <a:lnTo>
                    <a:pt x="339" y="638"/>
                  </a:lnTo>
                  <a:lnTo>
                    <a:pt x="304" y="622"/>
                  </a:lnTo>
                  <a:lnTo>
                    <a:pt x="271" y="610"/>
                  </a:lnTo>
                  <a:lnTo>
                    <a:pt x="236" y="597"/>
                  </a:lnTo>
                  <a:lnTo>
                    <a:pt x="203" y="581"/>
                  </a:lnTo>
                  <a:lnTo>
                    <a:pt x="203" y="577"/>
                  </a:lnTo>
                  <a:lnTo>
                    <a:pt x="205" y="574"/>
                  </a:lnTo>
                  <a:lnTo>
                    <a:pt x="213" y="568"/>
                  </a:lnTo>
                  <a:lnTo>
                    <a:pt x="219" y="562"/>
                  </a:lnTo>
                  <a:lnTo>
                    <a:pt x="223" y="558"/>
                  </a:lnTo>
                  <a:lnTo>
                    <a:pt x="223" y="552"/>
                  </a:lnTo>
                  <a:lnTo>
                    <a:pt x="219" y="550"/>
                  </a:lnTo>
                  <a:lnTo>
                    <a:pt x="215" y="550"/>
                  </a:lnTo>
                  <a:lnTo>
                    <a:pt x="209" y="552"/>
                  </a:lnTo>
                  <a:lnTo>
                    <a:pt x="203" y="556"/>
                  </a:lnTo>
                  <a:lnTo>
                    <a:pt x="198" y="558"/>
                  </a:lnTo>
                  <a:lnTo>
                    <a:pt x="192" y="564"/>
                  </a:lnTo>
                  <a:lnTo>
                    <a:pt x="186" y="568"/>
                  </a:lnTo>
                  <a:lnTo>
                    <a:pt x="182" y="570"/>
                  </a:lnTo>
                  <a:lnTo>
                    <a:pt x="180" y="570"/>
                  </a:lnTo>
                  <a:lnTo>
                    <a:pt x="176" y="568"/>
                  </a:lnTo>
                  <a:lnTo>
                    <a:pt x="172" y="566"/>
                  </a:lnTo>
                  <a:lnTo>
                    <a:pt x="172" y="556"/>
                  </a:lnTo>
                  <a:lnTo>
                    <a:pt x="174" y="550"/>
                  </a:lnTo>
                  <a:lnTo>
                    <a:pt x="180" y="543"/>
                  </a:lnTo>
                  <a:lnTo>
                    <a:pt x="186" y="537"/>
                  </a:lnTo>
                  <a:lnTo>
                    <a:pt x="201" y="523"/>
                  </a:lnTo>
                  <a:lnTo>
                    <a:pt x="207" y="517"/>
                  </a:lnTo>
                  <a:lnTo>
                    <a:pt x="213" y="512"/>
                  </a:lnTo>
                  <a:lnTo>
                    <a:pt x="207" y="506"/>
                  </a:lnTo>
                  <a:lnTo>
                    <a:pt x="192" y="515"/>
                  </a:lnTo>
                  <a:lnTo>
                    <a:pt x="176" y="525"/>
                  </a:lnTo>
                  <a:lnTo>
                    <a:pt x="165" y="539"/>
                  </a:lnTo>
                  <a:lnTo>
                    <a:pt x="153" y="552"/>
                  </a:lnTo>
                  <a:lnTo>
                    <a:pt x="114" y="525"/>
                  </a:lnTo>
                  <a:lnTo>
                    <a:pt x="122" y="517"/>
                  </a:lnTo>
                  <a:lnTo>
                    <a:pt x="130" y="512"/>
                  </a:lnTo>
                  <a:lnTo>
                    <a:pt x="147" y="500"/>
                  </a:lnTo>
                  <a:lnTo>
                    <a:pt x="165" y="492"/>
                  </a:lnTo>
                  <a:lnTo>
                    <a:pt x="184" y="484"/>
                  </a:lnTo>
                  <a:lnTo>
                    <a:pt x="203" y="479"/>
                  </a:lnTo>
                  <a:lnTo>
                    <a:pt x="225" y="473"/>
                  </a:lnTo>
                  <a:lnTo>
                    <a:pt x="244" y="465"/>
                  </a:lnTo>
                  <a:lnTo>
                    <a:pt x="264" y="457"/>
                  </a:lnTo>
                  <a:lnTo>
                    <a:pt x="289" y="444"/>
                  </a:lnTo>
                  <a:lnTo>
                    <a:pt x="312" y="430"/>
                  </a:lnTo>
                  <a:lnTo>
                    <a:pt x="335" y="413"/>
                  </a:lnTo>
                  <a:lnTo>
                    <a:pt x="357" y="395"/>
                  </a:lnTo>
                  <a:lnTo>
                    <a:pt x="378" y="376"/>
                  </a:lnTo>
                  <a:lnTo>
                    <a:pt x="397" y="354"/>
                  </a:lnTo>
                  <a:lnTo>
                    <a:pt x="436" y="312"/>
                  </a:lnTo>
                  <a:lnTo>
                    <a:pt x="475" y="267"/>
                  </a:lnTo>
                  <a:lnTo>
                    <a:pt x="514" y="225"/>
                  </a:lnTo>
                  <a:lnTo>
                    <a:pt x="533" y="205"/>
                  </a:lnTo>
                  <a:lnTo>
                    <a:pt x="556" y="186"/>
                  </a:lnTo>
                  <a:lnTo>
                    <a:pt x="578" y="168"/>
                  </a:lnTo>
                  <a:lnTo>
                    <a:pt x="603" y="153"/>
                  </a:lnTo>
                  <a:lnTo>
                    <a:pt x="613" y="153"/>
                  </a:lnTo>
                  <a:lnTo>
                    <a:pt x="607" y="190"/>
                  </a:lnTo>
                  <a:lnTo>
                    <a:pt x="605" y="209"/>
                  </a:lnTo>
                  <a:lnTo>
                    <a:pt x="603" y="227"/>
                  </a:lnTo>
                  <a:lnTo>
                    <a:pt x="605" y="246"/>
                  </a:lnTo>
                  <a:lnTo>
                    <a:pt x="609" y="263"/>
                  </a:lnTo>
                  <a:lnTo>
                    <a:pt x="613" y="273"/>
                  </a:lnTo>
                  <a:lnTo>
                    <a:pt x="617" y="281"/>
                  </a:lnTo>
                  <a:lnTo>
                    <a:pt x="622" y="289"/>
                  </a:lnTo>
                  <a:lnTo>
                    <a:pt x="628" y="296"/>
                  </a:lnTo>
                  <a:lnTo>
                    <a:pt x="607" y="306"/>
                  </a:lnTo>
                  <a:lnTo>
                    <a:pt x="587" y="318"/>
                  </a:lnTo>
                  <a:lnTo>
                    <a:pt x="568" y="331"/>
                  </a:lnTo>
                  <a:lnTo>
                    <a:pt x="553" y="347"/>
                  </a:lnTo>
                  <a:lnTo>
                    <a:pt x="537" y="364"/>
                  </a:lnTo>
                  <a:lnTo>
                    <a:pt x="525" y="384"/>
                  </a:lnTo>
                  <a:lnTo>
                    <a:pt x="516" y="405"/>
                  </a:lnTo>
                  <a:lnTo>
                    <a:pt x="514" y="417"/>
                  </a:lnTo>
                  <a:lnTo>
                    <a:pt x="512" y="430"/>
                  </a:lnTo>
                  <a:lnTo>
                    <a:pt x="518" y="442"/>
                  </a:lnTo>
                  <a:lnTo>
                    <a:pt x="485" y="449"/>
                  </a:lnTo>
                  <a:lnTo>
                    <a:pt x="454" y="457"/>
                  </a:lnTo>
                  <a:lnTo>
                    <a:pt x="423" y="469"/>
                  </a:lnTo>
                  <a:lnTo>
                    <a:pt x="392" y="481"/>
                  </a:lnTo>
                  <a:lnTo>
                    <a:pt x="362" y="494"/>
                  </a:lnTo>
                  <a:lnTo>
                    <a:pt x="333" y="510"/>
                  </a:lnTo>
                  <a:lnTo>
                    <a:pt x="306" y="527"/>
                  </a:lnTo>
                  <a:lnTo>
                    <a:pt x="281" y="548"/>
                  </a:lnTo>
                  <a:lnTo>
                    <a:pt x="285" y="550"/>
                  </a:lnTo>
                  <a:lnTo>
                    <a:pt x="312" y="533"/>
                  </a:lnTo>
                  <a:lnTo>
                    <a:pt x="343" y="517"/>
                  </a:lnTo>
                  <a:lnTo>
                    <a:pt x="374" y="506"/>
                  </a:lnTo>
                  <a:lnTo>
                    <a:pt x="405" y="492"/>
                  </a:lnTo>
                  <a:lnTo>
                    <a:pt x="436" y="481"/>
                  </a:lnTo>
                  <a:lnTo>
                    <a:pt x="467" y="471"/>
                  </a:lnTo>
                  <a:lnTo>
                    <a:pt x="500" y="463"/>
                  </a:lnTo>
                  <a:lnTo>
                    <a:pt x="531" y="455"/>
                  </a:lnTo>
                  <a:lnTo>
                    <a:pt x="537" y="449"/>
                  </a:lnTo>
                  <a:lnTo>
                    <a:pt x="545" y="446"/>
                  </a:lnTo>
                  <a:lnTo>
                    <a:pt x="554" y="444"/>
                  </a:lnTo>
                  <a:lnTo>
                    <a:pt x="564" y="444"/>
                  </a:lnTo>
                  <a:lnTo>
                    <a:pt x="576" y="446"/>
                  </a:lnTo>
                  <a:lnTo>
                    <a:pt x="599" y="448"/>
                  </a:lnTo>
                  <a:lnTo>
                    <a:pt x="609" y="449"/>
                  </a:lnTo>
                  <a:lnTo>
                    <a:pt x="620" y="453"/>
                  </a:lnTo>
                  <a:lnTo>
                    <a:pt x="634" y="457"/>
                  </a:lnTo>
                  <a:lnTo>
                    <a:pt x="648" y="461"/>
                  </a:lnTo>
                  <a:lnTo>
                    <a:pt x="659" y="467"/>
                  </a:lnTo>
                  <a:lnTo>
                    <a:pt x="671" y="473"/>
                  </a:lnTo>
                  <a:lnTo>
                    <a:pt x="682" y="481"/>
                  </a:lnTo>
                  <a:lnTo>
                    <a:pt x="690" y="492"/>
                  </a:lnTo>
                  <a:lnTo>
                    <a:pt x="694" y="506"/>
                  </a:lnTo>
                  <a:lnTo>
                    <a:pt x="696" y="558"/>
                  </a:lnTo>
                  <a:lnTo>
                    <a:pt x="702" y="560"/>
                  </a:lnTo>
                  <a:lnTo>
                    <a:pt x="708" y="558"/>
                  </a:lnTo>
                  <a:lnTo>
                    <a:pt x="717" y="556"/>
                  </a:lnTo>
                  <a:lnTo>
                    <a:pt x="727" y="548"/>
                  </a:lnTo>
                  <a:lnTo>
                    <a:pt x="733" y="541"/>
                  </a:lnTo>
                  <a:lnTo>
                    <a:pt x="746" y="521"/>
                  </a:lnTo>
                  <a:lnTo>
                    <a:pt x="754" y="512"/>
                  </a:lnTo>
                  <a:lnTo>
                    <a:pt x="762" y="506"/>
                  </a:lnTo>
                  <a:lnTo>
                    <a:pt x="772" y="488"/>
                  </a:lnTo>
                  <a:lnTo>
                    <a:pt x="779" y="471"/>
                  </a:lnTo>
                  <a:lnTo>
                    <a:pt x="781" y="461"/>
                  </a:lnTo>
                  <a:lnTo>
                    <a:pt x="783" y="453"/>
                  </a:lnTo>
                  <a:lnTo>
                    <a:pt x="783" y="444"/>
                  </a:lnTo>
                  <a:lnTo>
                    <a:pt x="779" y="434"/>
                  </a:lnTo>
                  <a:lnTo>
                    <a:pt x="774" y="422"/>
                  </a:lnTo>
                  <a:lnTo>
                    <a:pt x="766" y="413"/>
                  </a:lnTo>
                  <a:lnTo>
                    <a:pt x="758" y="405"/>
                  </a:lnTo>
                  <a:lnTo>
                    <a:pt x="748" y="399"/>
                  </a:lnTo>
                  <a:lnTo>
                    <a:pt x="739" y="393"/>
                  </a:lnTo>
                  <a:lnTo>
                    <a:pt x="727" y="389"/>
                  </a:lnTo>
                  <a:lnTo>
                    <a:pt x="717" y="387"/>
                  </a:lnTo>
                  <a:lnTo>
                    <a:pt x="706" y="386"/>
                  </a:lnTo>
                  <a:lnTo>
                    <a:pt x="681" y="384"/>
                  </a:lnTo>
                  <a:lnTo>
                    <a:pt x="655" y="384"/>
                  </a:lnTo>
                  <a:lnTo>
                    <a:pt x="630" y="386"/>
                  </a:lnTo>
                  <a:lnTo>
                    <a:pt x="607" y="386"/>
                  </a:lnTo>
                  <a:lnTo>
                    <a:pt x="572" y="389"/>
                  </a:lnTo>
                  <a:lnTo>
                    <a:pt x="556" y="391"/>
                  </a:lnTo>
                  <a:lnTo>
                    <a:pt x="549" y="393"/>
                  </a:lnTo>
                  <a:lnTo>
                    <a:pt x="543" y="391"/>
                  </a:lnTo>
                  <a:lnTo>
                    <a:pt x="549" y="382"/>
                  </a:lnTo>
                  <a:lnTo>
                    <a:pt x="554" y="370"/>
                  </a:lnTo>
                  <a:lnTo>
                    <a:pt x="560" y="360"/>
                  </a:lnTo>
                  <a:lnTo>
                    <a:pt x="564" y="356"/>
                  </a:lnTo>
                  <a:lnTo>
                    <a:pt x="570" y="354"/>
                  </a:lnTo>
                  <a:lnTo>
                    <a:pt x="570" y="356"/>
                  </a:lnTo>
                  <a:lnTo>
                    <a:pt x="570" y="360"/>
                  </a:lnTo>
                  <a:lnTo>
                    <a:pt x="576" y="366"/>
                  </a:lnTo>
                  <a:lnTo>
                    <a:pt x="578" y="366"/>
                  </a:lnTo>
                  <a:lnTo>
                    <a:pt x="580" y="366"/>
                  </a:lnTo>
                  <a:lnTo>
                    <a:pt x="585" y="360"/>
                  </a:lnTo>
                  <a:lnTo>
                    <a:pt x="587" y="353"/>
                  </a:lnTo>
                  <a:lnTo>
                    <a:pt x="593" y="345"/>
                  </a:lnTo>
                  <a:lnTo>
                    <a:pt x="599" y="337"/>
                  </a:lnTo>
                  <a:lnTo>
                    <a:pt x="607" y="329"/>
                  </a:lnTo>
                  <a:lnTo>
                    <a:pt x="622" y="318"/>
                  </a:lnTo>
                  <a:lnTo>
                    <a:pt x="640" y="308"/>
                  </a:lnTo>
                  <a:lnTo>
                    <a:pt x="649" y="312"/>
                  </a:lnTo>
                  <a:lnTo>
                    <a:pt x="655" y="314"/>
                  </a:lnTo>
                  <a:lnTo>
                    <a:pt x="671" y="314"/>
                  </a:lnTo>
                  <a:lnTo>
                    <a:pt x="684" y="312"/>
                  </a:lnTo>
                  <a:lnTo>
                    <a:pt x="698" y="308"/>
                  </a:lnTo>
                  <a:lnTo>
                    <a:pt x="725" y="292"/>
                  </a:lnTo>
                  <a:lnTo>
                    <a:pt x="748" y="279"/>
                  </a:lnTo>
                  <a:lnTo>
                    <a:pt x="770" y="254"/>
                  </a:lnTo>
                  <a:lnTo>
                    <a:pt x="779" y="240"/>
                  </a:lnTo>
                  <a:lnTo>
                    <a:pt x="787" y="227"/>
                  </a:lnTo>
                  <a:lnTo>
                    <a:pt x="795" y="211"/>
                  </a:lnTo>
                  <a:lnTo>
                    <a:pt x="797" y="195"/>
                  </a:lnTo>
                  <a:lnTo>
                    <a:pt x="799" y="178"/>
                  </a:lnTo>
                  <a:lnTo>
                    <a:pt x="797" y="161"/>
                  </a:lnTo>
                  <a:lnTo>
                    <a:pt x="795" y="145"/>
                  </a:lnTo>
                  <a:lnTo>
                    <a:pt x="787" y="132"/>
                  </a:lnTo>
                  <a:lnTo>
                    <a:pt x="779" y="118"/>
                  </a:lnTo>
                  <a:lnTo>
                    <a:pt x="766" y="108"/>
                  </a:lnTo>
                  <a:lnTo>
                    <a:pt x="746" y="104"/>
                  </a:lnTo>
                  <a:lnTo>
                    <a:pt x="727" y="102"/>
                  </a:lnTo>
                  <a:lnTo>
                    <a:pt x="710" y="106"/>
                  </a:lnTo>
                  <a:lnTo>
                    <a:pt x="692" y="112"/>
                  </a:lnTo>
                  <a:lnTo>
                    <a:pt x="677" y="120"/>
                  </a:lnTo>
                  <a:lnTo>
                    <a:pt x="661" y="130"/>
                  </a:lnTo>
                  <a:lnTo>
                    <a:pt x="646" y="143"/>
                  </a:lnTo>
                  <a:lnTo>
                    <a:pt x="634" y="157"/>
                  </a:lnTo>
                  <a:lnTo>
                    <a:pt x="638" y="145"/>
                  </a:lnTo>
                  <a:lnTo>
                    <a:pt x="642" y="135"/>
                  </a:lnTo>
                  <a:lnTo>
                    <a:pt x="646" y="126"/>
                  </a:lnTo>
                  <a:lnTo>
                    <a:pt x="646" y="120"/>
                  </a:lnTo>
                  <a:lnTo>
                    <a:pt x="646" y="116"/>
                  </a:lnTo>
                  <a:lnTo>
                    <a:pt x="655" y="100"/>
                  </a:lnTo>
                  <a:lnTo>
                    <a:pt x="669" y="87"/>
                  </a:lnTo>
                  <a:lnTo>
                    <a:pt x="682" y="75"/>
                  </a:lnTo>
                  <a:lnTo>
                    <a:pt x="698" y="64"/>
                  </a:lnTo>
                  <a:lnTo>
                    <a:pt x="713" y="54"/>
                  </a:lnTo>
                  <a:lnTo>
                    <a:pt x="731" y="48"/>
                  </a:lnTo>
                  <a:lnTo>
                    <a:pt x="748" y="44"/>
                  </a:lnTo>
                  <a:lnTo>
                    <a:pt x="766" y="42"/>
                  </a:lnTo>
                  <a:lnTo>
                    <a:pt x="770" y="44"/>
                  </a:lnTo>
                  <a:lnTo>
                    <a:pt x="774" y="46"/>
                  </a:lnTo>
                  <a:lnTo>
                    <a:pt x="776" y="50"/>
                  </a:lnTo>
                  <a:lnTo>
                    <a:pt x="776" y="52"/>
                  </a:lnTo>
                  <a:lnTo>
                    <a:pt x="779" y="58"/>
                  </a:lnTo>
                  <a:lnTo>
                    <a:pt x="783" y="58"/>
                  </a:lnTo>
                  <a:lnTo>
                    <a:pt x="787" y="58"/>
                  </a:lnTo>
                  <a:lnTo>
                    <a:pt x="810" y="85"/>
                  </a:lnTo>
                  <a:lnTo>
                    <a:pt x="822" y="99"/>
                  </a:lnTo>
                  <a:lnTo>
                    <a:pt x="834" y="110"/>
                  </a:lnTo>
                  <a:lnTo>
                    <a:pt x="841" y="102"/>
                  </a:lnTo>
                  <a:lnTo>
                    <a:pt x="822" y="73"/>
                  </a:lnTo>
                  <a:lnTo>
                    <a:pt x="812" y="58"/>
                  </a:lnTo>
                  <a:lnTo>
                    <a:pt x="801" y="44"/>
                  </a:lnTo>
                  <a:lnTo>
                    <a:pt x="816" y="33"/>
                  </a:lnTo>
                  <a:lnTo>
                    <a:pt x="836" y="25"/>
                  </a:lnTo>
                  <a:lnTo>
                    <a:pt x="857" y="17"/>
                  </a:lnTo>
                  <a:lnTo>
                    <a:pt x="878" y="13"/>
                  </a:lnTo>
                  <a:lnTo>
                    <a:pt x="921" y="7"/>
                  </a:lnTo>
                  <a:lnTo>
                    <a:pt x="964" y="2"/>
                  </a:lnTo>
                  <a:lnTo>
                    <a:pt x="983" y="0"/>
                  </a:lnTo>
                  <a:lnTo>
                    <a:pt x="1002" y="0"/>
                  </a:lnTo>
                  <a:lnTo>
                    <a:pt x="1039" y="4"/>
                  </a:lnTo>
                  <a:lnTo>
                    <a:pt x="1076" y="9"/>
                  </a:lnTo>
                  <a:lnTo>
                    <a:pt x="1111" y="19"/>
                  </a:lnTo>
                  <a:lnTo>
                    <a:pt x="1146" y="33"/>
                  </a:lnTo>
                  <a:lnTo>
                    <a:pt x="1179" y="48"/>
                  </a:lnTo>
                  <a:lnTo>
                    <a:pt x="1210" y="68"/>
                  </a:lnTo>
                  <a:lnTo>
                    <a:pt x="1241" y="87"/>
                  </a:lnTo>
                  <a:close/>
                </a:path>
              </a:pathLst>
            </a:custGeom>
            <a:solidFill>
              <a:srgbClr val="DF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264" name="Freeform 24"/>
            <p:cNvSpPr>
              <a:spLocks/>
            </p:cNvSpPr>
            <p:nvPr/>
          </p:nvSpPr>
          <p:spPr bwMode="auto">
            <a:xfrm>
              <a:off x="3572" y="1459"/>
              <a:ext cx="76" cy="55"/>
            </a:xfrm>
            <a:custGeom>
              <a:avLst/>
              <a:gdLst/>
              <a:ahLst/>
              <a:cxnLst>
                <a:cxn ang="0">
                  <a:pos x="151" y="8"/>
                </a:cxn>
                <a:cxn ang="0">
                  <a:pos x="130" y="12"/>
                </a:cxn>
                <a:cxn ang="0">
                  <a:pos x="110" y="18"/>
                </a:cxn>
                <a:cxn ang="0">
                  <a:pos x="89" y="27"/>
                </a:cxn>
                <a:cxn ang="0">
                  <a:pos x="71" y="39"/>
                </a:cxn>
                <a:cxn ang="0">
                  <a:pos x="52" y="55"/>
                </a:cxn>
                <a:cxn ang="0">
                  <a:pos x="38" y="70"/>
                </a:cxn>
                <a:cxn ang="0">
                  <a:pos x="25" y="87"/>
                </a:cxn>
                <a:cxn ang="0">
                  <a:pos x="17" y="105"/>
                </a:cxn>
                <a:cxn ang="0">
                  <a:pos x="9" y="109"/>
                </a:cxn>
                <a:cxn ang="0">
                  <a:pos x="7" y="111"/>
                </a:cxn>
                <a:cxn ang="0">
                  <a:pos x="2" y="109"/>
                </a:cxn>
                <a:cxn ang="0">
                  <a:pos x="0" y="95"/>
                </a:cxn>
                <a:cxn ang="0">
                  <a:pos x="7" y="82"/>
                </a:cxn>
                <a:cxn ang="0">
                  <a:pos x="19" y="70"/>
                </a:cxn>
                <a:cxn ang="0">
                  <a:pos x="31" y="60"/>
                </a:cxn>
                <a:cxn ang="0">
                  <a:pos x="37" y="55"/>
                </a:cxn>
                <a:cxn ang="0">
                  <a:pos x="42" y="49"/>
                </a:cxn>
                <a:cxn ang="0">
                  <a:pos x="54" y="39"/>
                </a:cxn>
                <a:cxn ang="0">
                  <a:pos x="66" y="27"/>
                </a:cxn>
                <a:cxn ang="0">
                  <a:pos x="73" y="14"/>
                </a:cxn>
                <a:cxn ang="0">
                  <a:pos x="77" y="0"/>
                </a:cxn>
                <a:cxn ang="0">
                  <a:pos x="151" y="8"/>
                </a:cxn>
              </a:cxnLst>
              <a:rect l="0" t="0" r="r" b="b"/>
              <a:pathLst>
                <a:path w="151" h="111">
                  <a:moveTo>
                    <a:pt x="151" y="8"/>
                  </a:moveTo>
                  <a:lnTo>
                    <a:pt x="130" y="12"/>
                  </a:lnTo>
                  <a:lnTo>
                    <a:pt x="110" y="18"/>
                  </a:lnTo>
                  <a:lnTo>
                    <a:pt x="89" y="27"/>
                  </a:lnTo>
                  <a:lnTo>
                    <a:pt x="71" y="39"/>
                  </a:lnTo>
                  <a:lnTo>
                    <a:pt x="52" y="55"/>
                  </a:lnTo>
                  <a:lnTo>
                    <a:pt x="38" y="70"/>
                  </a:lnTo>
                  <a:lnTo>
                    <a:pt x="25" y="87"/>
                  </a:lnTo>
                  <a:lnTo>
                    <a:pt x="17" y="105"/>
                  </a:lnTo>
                  <a:lnTo>
                    <a:pt x="9" y="109"/>
                  </a:lnTo>
                  <a:lnTo>
                    <a:pt x="7" y="111"/>
                  </a:lnTo>
                  <a:lnTo>
                    <a:pt x="2" y="109"/>
                  </a:lnTo>
                  <a:lnTo>
                    <a:pt x="0" y="95"/>
                  </a:lnTo>
                  <a:lnTo>
                    <a:pt x="7" y="82"/>
                  </a:lnTo>
                  <a:lnTo>
                    <a:pt x="19" y="70"/>
                  </a:lnTo>
                  <a:lnTo>
                    <a:pt x="31" y="60"/>
                  </a:lnTo>
                  <a:lnTo>
                    <a:pt x="37" y="55"/>
                  </a:lnTo>
                  <a:lnTo>
                    <a:pt x="42" y="49"/>
                  </a:lnTo>
                  <a:lnTo>
                    <a:pt x="54" y="39"/>
                  </a:lnTo>
                  <a:lnTo>
                    <a:pt x="66" y="27"/>
                  </a:lnTo>
                  <a:lnTo>
                    <a:pt x="73" y="14"/>
                  </a:lnTo>
                  <a:lnTo>
                    <a:pt x="77" y="0"/>
                  </a:lnTo>
                  <a:lnTo>
                    <a:pt x="151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265" name="Freeform 25"/>
            <p:cNvSpPr>
              <a:spLocks/>
            </p:cNvSpPr>
            <p:nvPr/>
          </p:nvSpPr>
          <p:spPr bwMode="auto">
            <a:xfrm>
              <a:off x="3650" y="1462"/>
              <a:ext cx="13" cy="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1" y="4"/>
                </a:cxn>
                <a:cxn ang="0">
                  <a:pos x="19" y="6"/>
                </a:cxn>
                <a:cxn ang="0">
                  <a:pos x="13" y="8"/>
                </a:cxn>
                <a:cxn ang="0">
                  <a:pos x="8" y="4"/>
                </a:cxn>
                <a:cxn ang="0">
                  <a:pos x="0" y="2"/>
                </a:cxn>
                <a:cxn ang="0">
                  <a:pos x="6" y="2"/>
                </a:cxn>
                <a:cxn ang="0">
                  <a:pos x="11" y="2"/>
                </a:cxn>
                <a:cxn ang="0">
                  <a:pos x="19" y="0"/>
                </a:cxn>
                <a:cxn ang="0">
                  <a:pos x="25" y="0"/>
                </a:cxn>
              </a:cxnLst>
              <a:rect l="0" t="0" r="r" b="b"/>
              <a:pathLst>
                <a:path w="25" h="8">
                  <a:moveTo>
                    <a:pt x="25" y="0"/>
                  </a:moveTo>
                  <a:lnTo>
                    <a:pt x="21" y="4"/>
                  </a:lnTo>
                  <a:lnTo>
                    <a:pt x="19" y="6"/>
                  </a:lnTo>
                  <a:lnTo>
                    <a:pt x="13" y="8"/>
                  </a:lnTo>
                  <a:lnTo>
                    <a:pt x="8" y="4"/>
                  </a:lnTo>
                  <a:lnTo>
                    <a:pt x="0" y="2"/>
                  </a:lnTo>
                  <a:lnTo>
                    <a:pt x="6" y="2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266" name="Freeform 26"/>
            <p:cNvSpPr>
              <a:spLocks/>
            </p:cNvSpPr>
            <p:nvPr/>
          </p:nvSpPr>
          <p:spPr bwMode="auto">
            <a:xfrm>
              <a:off x="2567" y="1475"/>
              <a:ext cx="475" cy="32"/>
            </a:xfrm>
            <a:custGeom>
              <a:avLst/>
              <a:gdLst/>
              <a:ahLst/>
              <a:cxnLst>
                <a:cxn ang="0">
                  <a:pos x="378" y="23"/>
                </a:cxn>
                <a:cxn ang="0">
                  <a:pos x="385" y="29"/>
                </a:cxn>
                <a:cxn ang="0">
                  <a:pos x="457" y="33"/>
                </a:cxn>
                <a:cxn ang="0">
                  <a:pos x="529" y="37"/>
                </a:cxn>
                <a:cxn ang="0">
                  <a:pos x="669" y="45"/>
                </a:cxn>
                <a:cxn ang="0">
                  <a:pos x="808" y="54"/>
                </a:cxn>
                <a:cxn ang="0">
                  <a:pos x="878" y="60"/>
                </a:cxn>
                <a:cxn ang="0">
                  <a:pos x="950" y="64"/>
                </a:cxn>
                <a:cxn ang="0">
                  <a:pos x="857" y="64"/>
                </a:cxn>
                <a:cxn ang="0">
                  <a:pos x="351" y="35"/>
                </a:cxn>
                <a:cxn ang="0">
                  <a:pos x="265" y="29"/>
                </a:cxn>
                <a:cxn ang="0">
                  <a:pos x="178" y="22"/>
                </a:cxn>
                <a:cxn ang="0">
                  <a:pos x="89" y="14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95" y="8"/>
                </a:cxn>
                <a:cxn ang="0">
                  <a:pos x="188" y="14"/>
                </a:cxn>
                <a:cxn ang="0">
                  <a:pos x="281" y="22"/>
                </a:cxn>
                <a:cxn ang="0">
                  <a:pos x="378" y="23"/>
                </a:cxn>
              </a:cxnLst>
              <a:rect l="0" t="0" r="r" b="b"/>
              <a:pathLst>
                <a:path w="950" h="64">
                  <a:moveTo>
                    <a:pt x="378" y="23"/>
                  </a:moveTo>
                  <a:lnTo>
                    <a:pt x="385" y="29"/>
                  </a:lnTo>
                  <a:lnTo>
                    <a:pt x="457" y="33"/>
                  </a:lnTo>
                  <a:lnTo>
                    <a:pt x="529" y="37"/>
                  </a:lnTo>
                  <a:lnTo>
                    <a:pt x="669" y="45"/>
                  </a:lnTo>
                  <a:lnTo>
                    <a:pt x="808" y="54"/>
                  </a:lnTo>
                  <a:lnTo>
                    <a:pt x="878" y="60"/>
                  </a:lnTo>
                  <a:lnTo>
                    <a:pt x="950" y="64"/>
                  </a:lnTo>
                  <a:lnTo>
                    <a:pt x="857" y="64"/>
                  </a:lnTo>
                  <a:lnTo>
                    <a:pt x="351" y="35"/>
                  </a:lnTo>
                  <a:lnTo>
                    <a:pt x="265" y="29"/>
                  </a:lnTo>
                  <a:lnTo>
                    <a:pt x="178" y="22"/>
                  </a:lnTo>
                  <a:lnTo>
                    <a:pt x="89" y="14"/>
                  </a:lnTo>
                  <a:lnTo>
                    <a:pt x="0" y="6"/>
                  </a:lnTo>
                  <a:lnTo>
                    <a:pt x="0" y="0"/>
                  </a:lnTo>
                  <a:lnTo>
                    <a:pt x="95" y="8"/>
                  </a:lnTo>
                  <a:lnTo>
                    <a:pt x="188" y="14"/>
                  </a:lnTo>
                  <a:lnTo>
                    <a:pt x="281" y="22"/>
                  </a:lnTo>
                  <a:lnTo>
                    <a:pt x="378" y="23"/>
                  </a:lnTo>
                  <a:close/>
                </a:path>
              </a:pathLst>
            </a:custGeom>
            <a:solidFill>
              <a:srgbClr val="7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267" name="Freeform 27"/>
            <p:cNvSpPr>
              <a:spLocks/>
            </p:cNvSpPr>
            <p:nvPr/>
          </p:nvSpPr>
          <p:spPr bwMode="auto">
            <a:xfrm>
              <a:off x="3703" y="1481"/>
              <a:ext cx="120" cy="57"/>
            </a:xfrm>
            <a:custGeom>
              <a:avLst/>
              <a:gdLst/>
              <a:ahLst/>
              <a:cxnLst>
                <a:cxn ang="0">
                  <a:pos x="227" y="50"/>
                </a:cxn>
                <a:cxn ang="0">
                  <a:pos x="231" y="66"/>
                </a:cxn>
                <a:cxn ang="0">
                  <a:pos x="235" y="74"/>
                </a:cxn>
                <a:cxn ang="0">
                  <a:pos x="237" y="81"/>
                </a:cxn>
                <a:cxn ang="0">
                  <a:pos x="241" y="99"/>
                </a:cxn>
                <a:cxn ang="0">
                  <a:pos x="241" y="106"/>
                </a:cxn>
                <a:cxn ang="0">
                  <a:pos x="241" y="114"/>
                </a:cxn>
                <a:cxn ang="0">
                  <a:pos x="235" y="114"/>
                </a:cxn>
                <a:cxn ang="0">
                  <a:pos x="227" y="103"/>
                </a:cxn>
                <a:cxn ang="0">
                  <a:pos x="218" y="75"/>
                </a:cxn>
                <a:cxn ang="0">
                  <a:pos x="214" y="62"/>
                </a:cxn>
                <a:cxn ang="0">
                  <a:pos x="206" y="48"/>
                </a:cxn>
                <a:cxn ang="0">
                  <a:pos x="198" y="37"/>
                </a:cxn>
                <a:cxn ang="0">
                  <a:pos x="189" y="25"/>
                </a:cxn>
                <a:cxn ang="0">
                  <a:pos x="181" y="21"/>
                </a:cxn>
                <a:cxn ang="0">
                  <a:pos x="173" y="17"/>
                </a:cxn>
                <a:cxn ang="0">
                  <a:pos x="150" y="17"/>
                </a:cxn>
                <a:cxn ang="0">
                  <a:pos x="125" y="19"/>
                </a:cxn>
                <a:cxn ang="0">
                  <a:pos x="101" y="23"/>
                </a:cxn>
                <a:cxn ang="0">
                  <a:pos x="78" y="33"/>
                </a:cxn>
                <a:cxn ang="0">
                  <a:pos x="57" y="42"/>
                </a:cxn>
                <a:cxn ang="0">
                  <a:pos x="35" y="56"/>
                </a:cxn>
                <a:cxn ang="0">
                  <a:pos x="18" y="72"/>
                </a:cxn>
                <a:cxn ang="0">
                  <a:pos x="0" y="87"/>
                </a:cxn>
                <a:cxn ang="0">
                  <a:pos x="0" y="79"/>
                </a:cxn>
                <a:cxn ang="0">
                  <a:pos x="2" y="72"/>
                </a:cxn>
                <a:cxn ang="0">
                  <a:pos x="8" y="64"/>
                </a:cxn>
                <a:cxn ang="0">
                  <a:pos x="14" y="56"/>
                </a:cxn>
                <a:cxn ang="0">
                  <a:pos x="30" y="42"/>
                </a:cxn>
                <a:cxn ang="0">
                  <a:pos x="45" y="33"/>
                </a:cxn>
                <a:cxn ang="0">
                  <a:pos x="55" y="27"/>
                </a:cxn>
                <a:cxn ang="0">
                  <a:pos x="66" y="23"/>
                </a:cxn>
                <a:cxn ang="0">
                  <a:pos x="92" y="13"/>
                </a:cxn>
                <a:cxn ang="0">
                  <a:pos x="117" y="6"/>
                </a:cxn>
                <a:cxn ang="0">
                  <a:pos x="130" y="2"/>
                </a:cxn>
                <a:cxn ang="0">
                  <a:pos x="144" y="0"/>
                </a:cxn>
                <a:cxn ang="0">
                  <a:pos x="158" y="0"/>
                </a:cxn>
                <a:cxn ang="0">
                  <a:pos x="169" y="0"/>
                </a:cxn>
                <a:cxn ang="0">
                  <a:pos x="181" y="2"/>
                </a:cxn>
                <a:cxn ang="0">
                  <a:pos x="192" y="8"/>
                </a:cxn>
                <a:cxn ang="0">
                  <a:pos x="202" y="15"/>
                </a:cxn>
                <a:cxn ang="0">
                  <a:pos x="212" y="23"/>
                </a:cxn>
                <a:cxn ang="0">
                  <a:pos x="220" y="35"/>
                </a:cxn>
                <a:cxn ang="0">
                  <a:pos x="227" y="50"/>
                </a:cxn>
              </a:cxnLst>
              <a:rect l="0" t="0" r="r" b="b"/>
              <a:pathLst>
                <a:path w="241" h="114">
                  <a:moveTo>
                    <a:pt x="227" y="50"/>
                  </a:moveTo>
                  <a:lnTo>
                    <a:pt x="231" y="66"/>
                  </a:lnTo>
                  <a:lnTo>
                    <a:pt x="235" y="74"/>
                  </a:lnTo>
                  <a:lnTo>
                    <a:pt x="237" y="81"/>
                  </a:lnTo>
                  <a:lnTo>
                    <a:pt x="241" y="99"/>
                  </a:lnTo>
                  <a:lnTo>
                    <a:pt x="241" y="106"/>
                  </a:lnTo>
                  <a:lnTo>
                    <a:pt x="241" y="114"/>
                  </a:lnTo>
                  <a:lnTo>
                    <a:pt x="235" y="114"/>
                  </a:lnTo>
                  <a:lnTo>
                    <a:pt x="227" y="103"/>
                  </a:lnTo>
                  <a:lnTo>
                    <a:pt x="218" y="75"/>
                  </a:lnTo>
                  <a:lnTo>
                    <a:pt x="214" y="62"/>
                  </a:lnTo>
                  <a:lnTo>
                    <a:pt x="206" y="48"/>
                  </a:lnTo>
                  <a:lnTo>
                    <a:pt x="198" y="37"/>
                  </a:lnTo>
                  <a:lnTo>
                    <a:pt x="189" y="25"/>
                  </a:lnTo>
                  <a:lnTo>
                    <a:pt x="181" y="21"/>
                  </a:lnTo>
                  <a:lnTo>
                    <a:pt x="173" y="17"/>
                  </a:lnTo>
                  <a:lnTo>
                    <a:pt x="150" y="17"/>
                  </a:lnTo>
                  <a:lnTo>
                    <a:pt x="125" y="19"/>
                  </a:lnTo>
                  <a:lnTo>
                    <a:pt x="101" y="23"/>
                  </a:lnTo>
                  <a:lnTo>
                    <a:pt x="78" y="33"/>
                  </a:lnTo>
                  <a:lnTo>
                    <a:pt x="57" y="42"/>
                  </a:lnTo>
                  <a:lnTo>
                    <a:pt x="35" y="56"/>
                  </a:lnTo>
                  <a:lnTo>
                    <a:pt x="18" y="72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8" y="64"/>
                  </a:lnTo>
                  <a:lnTo>
                    <a:pt x="14" y="56"/>
                  </a:lnTo>
                  <a:lnTo>
                    <a:pt x="30" y="42"/>
                  </a:lnTo>
                  <a:lnTo>
                    <a:pt x="45" y="33"/>
                  </a:lnTo>
                  <a:lnTo>
                    <a:pt x="55" y="27"/>
                  </a:lnTo>
                  <a:lnTo>
                    <a:pt x="66" y="23"/>
                  </a:lnTo>
                  <a:lnTo>
                    <a:pt x="92" y="13"/>
                  </a:lnTo>
                  <a:lnTo>
                    <a:pt x="117" y="6"/>
                  </a:lnTo>
                  <a:lnTo>
                    <a:pt x="130" y="2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69" y="0"/>
                  </a:lnTo>
                  <a:lnTo>
                    <a:pt x="181" y="2"/>
                  </a:lnTo>
                  <a:lnTo>
                    <a:pt x="192" y="8"/>
                  </a:lnTo>
                  <a:lnTo>
                    <a:pt x="202" y="15"/>
                  </a:lnTo>
                  <a:lnTo>
                    <a:pt x="212" y="23"/>
                  </a:lnTo>
                  <a:lnTo>
                    <a:pt x="220" y="35"/>
                  </a:lnTo>
                  <a:lnTo>
                    <a:pt x="227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268" name="Freeform 28"/>
            <p:cNvSpPr>
              <a:spLocks/>
            </p:cNvSpPr>
            <p:nvPr/>
          </p:nvSpPr>
          <p:spPr bwMode="auto">
            <a:xfrm>
              <a:off x="1850" y="1498"/>
              <a:ext cx="534" cy="505"/>
            </a:xfrm>
            <a:custGeom>
              <a:avLst/>
              <a:gdLst/>
              <a:ahLst/>
              <a:cxnLst>
                <a:cxn ang="0">
                  <a:pos x="454" y="11"/>
                </a:cxn>
                <a:cxn ang="0">
                  <a:pos x="586" y="19"/>
                </a:cxn>
                <a:cxn ang="0">
                  <a:pos x="640" y="46"/>
                </a:cxn>
                <a:cxn ang="0">
                  <a:pos x="664" y="99"/>
                </a:cxn>
                <a:cxn ang="0">
                  <a:pos x="683" y="168"/>
                </a:cxn>
                <a:cxn ang="0">
                  <a:pos x="786" y="258"/>
                </a:cxn>
                <a:cxn ang="0">
                  <a:pos x="869" y="265"/>
                </a:cxn>
                <a:cxn ang="0">
                  <a:pos x="887" y="291"/>
                </a:cxn>
                <a:cxn ang="0">
                  <a:pos x="902" y="283"/>
                </a:cxn>
                <a:cxn ang="0">
                  <a:pos x="898" y="246"/>
                </a:cxn>
                <a:cxn ang="0">
                  <a:pos x="889" y="201"/>
                </a:cxn>
                <a:cxn ang="0">
                  <a:pos x="933" y="135"/>
                </a:cxn>
                <a:cxn ang="0">
                  <a:pos x="993" y="139"/>
                </a:cxn>
                <a:cxn ang="0">
                  <a:pos x="1036" y="190"/>
                </a:cxn>
                <a:cxn ang="0">
                  <a:pos x="1055" y="298"/>
                </a:cxn>
                <a:cxn ang="0">
                  <a:pos x="1067" y="360"/>
                </a:cxn>
                <a:cxn ang="0">
                  <a:pos x="1009" y="405"/>
                </a:cxn>
                <a:cxn ang="0">
                  <a:pos x="1019" y="463"/>
                </a:cxn>
                <a:cxn ang="0">
                  <a:pos x="1005" y="484"/>
                </a:cxn>
                <a:cxn ang="0">
                  <a:pos x="986" y="494"/>
                </a:cxn>
                <a:cxn ang="0">
                  <a:pos x="970" y="640"/>
                </a:cxn>
                <a:cxn ang="0">
                  <a:pos x="908" y="787"/>
                </a:cxn>
                <a:cxn ang="0">
                  <a:pos x="997" y="624"/>
                </a:cxn>
                <a:cxn ang="0">
                  <a:pos x="1024" y="574"/>
                </a:cxn>
                <a:cxn ang="0">
                  <a:pos x="1048" y="665"/>
                </a:cxn>
                <a:cxn ang="0">
                  <a:pos x="1011" y="715"/>
                </a:cxn>
                <a:cxn ang="0">
                  <a:pos x="980" y="806"/>
                </a:cxn>
                <a:cxn ang="0">
                  <a:pos x="896" y="956"/>
                </a:cxn>
                <a:cxn ang="0">
                  <a:pos x="935" y="857"/>
                </a:cxn>
                <a:cxn ang="0">
                  <a:pos x="910" y="870"/>
                </a:cxn>
                <a:cxn ang="0">
                  <a:pos x="825" y="981"/>
                </a:cxn>
                <a:cxn ang="0">
                  <a:pos x="745" y="1010"/>
                </a:cxn>
                <a:cxn ang="0">
                  <a:pos x="658" y="934"/>
                </a:cxn>
                <a:cxn ang="0">
                  <a:pos x="683" y="901"/>
                </a:cxn>
                <a:cxn ang="0">
                  <a:pos x="623" y="888"/>
                </a:cxn>
                <a:cxn ang="0">
                  <a:pos x="619" y="863"/>
                </a:cxn>
                <a:cxn ang="0">
                  <a:pos x="720" y="857"/>
                </a:cxn>
                <a:cxn ang="0">
                  <a:pos x="801" y="787"/>
                </a:cxn>
                <a:cxn ang="0">
                  <a:pos x="795" y="645"/>
                </a:cxn>
                <a:cxn ang="0">
                  <a:pos x="766" y="572"/>
                </a:cxn>
                <a:cxn ang="0">
                  <a:pos x="666" y="467"/>
                </a:cxn>
                <a:cxn ang="0">
                  <a:pos x="662" y="504"/>
                </a:cxn>
                <a:cxn ang="0">
                  <a:pos x="631" y="572"/>
                </a:cxn>
                <a:cxn ang="0">
                  <a:pos x="508" y="665"/>
                </a:cxn>
                <a:cxn ang="0">
                  <a:pos x="419" y="665"/>
                </a:cxn>
                <a:cxn ang="0">
                  <a:pos x="309" y="566"/>
                </a:cxn>
                <a:cxn ang="0">
                  <a:pos x="398" y="535"/>
                </a:cxn>
                <a:cxn ang="0">
                  <a:pos x="421" y="521"/>
                </a:cxn>
                <a:cxn ang="0">
                  <a:pos x="320" y="525"/>
                </a:cxn>
                <a:cxn ang="0">
                  <a:pos x="132" y="572"/>
                </a:cxn>
                <a:cxn ang="0">
                  <a:pos x="29" y="539"/>
                </a:cxn>
                <a:cxn ang="0">
                  <a:pos x="6" y="490"/>
                </a:cxn>
                <a:cxn ang="0">
                  <a:pos x="74" y="432"/>
                </a:cxn>
                <a:cxn ang="0">
                  <a:pos x="231" y="358"/>
                </a:cxn>
                <a:cxn ang="0">
                  <a:pos x="336" y="269"/>
                </a:cxn>
                <a:cxn ang="0">
                  <a:pos x="359" y="211"/>
                </a:cxn>
                <a:cxn ang="0">
                  <a:pos x="303" y="122"/>
                </a:cxn>
                <a:cxn ang="0">
                  <a:pos x="223" y="116"/>
                </a:cxn>
                <a:cxn ang="0">
                  <a:pos x="251" y="79"/>
                </a:cxn>
                <a:cxn ang="0">
                  <a:pos x="305" y="83"/>
                </a:cxn>
                <a:cxn ang="0">
                  <a:pos x="346" y="118"/>
                </a:cxn>
                <a:cxn ang="0">
                  <a:pos x="289" y="29"/>
                </a:cxn>
                <a:cxn ang="0">
                  <a:pos x="328" y="2"/>
                </a:cxn>
              </a:cxnLst>
              <a:rect l="0" t="0" r="r" b="b"/>
              <a:pathLst>
                <a:path w="1069" h="1010">
                  <a:moveTo>
                    <a:pt x="357" y="7"/>
                  </a:moveTo>
                  <a:lnTo>
                    <a:pt x="373" y="6"/>
                  </a:lnTo>
                  <a:lnTo>
                    <a:pt x="388" y="4"/>
                  </a:lnTo>
                  <a:lnTo>
                    <a:pt x="406" y="4"/>
                  </a:lnTo>
                  <a:lnTo>
                    <a:pt x="421" y="7"/>
                  </a:lnTo>
                  <a:lnTo>
                    <a:pt x="454" y="11"/>
                  </a:lnTo>
                  <a:lnTo>
                    <a:pt x="487" y="19"/>
                  </a:lnTo>
                  <a:lnTo>
                    <a:pt x="520" y="23"/>
                  </a:lnTo>
                  <a:lnTo>
                    <a:pt x="538" y="25"/>
                  </a:lnTo>
                  <a:lnTo>
                    <a:pt x="553" y="25"/>
                  </a:lnTo>
                  <a:lnTo>
                    <a:pt x="571" y="23"/>
                  </a:lnTo>
                  <a:lnTo>
                    <a:pt x="586" y="19"/>
                  </a:lnTo>
                  <a:lnTo>
                    <a:pt x="602" y="15"/>
                  </a:lnTo>
                  <a:lnTo>
                    <a:pt x="619" y="7"/>
                  </a:lnTo>
                  <a:lnTo>
                    <a:pt x="623" y="19"/>
                  </a:lnTo>
                  <a:lnTo>
                    <a:pt x="629" y="31"/>
                  </a:lnTo>
                  <a:lnTo>
                    <a:pt x="636" y="40"/>
                  </a:lnTo>
                  <a:lnTo>
                    <a:pt x="640" y="46"/>
                  </a:lnTo>
                  <a:lnTo>
                    <a:pt x="646" y="50"/>
                  </a:lnTo>
                  <a:lnTo>
                    <a:pt x="654" y="62"/>
                  </a:lnTo>
                  <a:lnTo>
                    <a:pt x="660" y="71"/>
                  </a:lnTo>
                  <a:lnTo>
                    <a:pt x="664" y="85"/>
                  </a:lnTo>
                  <a:lnTo>
                    <a:pt x="666" y="91"/>
                  </a:lnTo>
                  <a:lnTo>
                    <a:pt x="664" y="99"/>
                  </a:lnTo>
                  <a:lnTo>
                    <a:pt x="666" y="106"/>
                  </a:lnTo>
                  <a:lnTo>
                    <a:pt x="667" y="116"/>
                  </a:lnTo>
                  <a:lnTo>
                    <a:pt x="671" y="135"/>
                  </a:lnTo>
                  <a:lnTo>
                    <a:pt x="675" y="153"/>
                  </a:lnTo>
                  <a:lnTo>
                    <a:pt x="679" y="161"/>
                  </a:lnTo>
                  <a:lnTo>
                    <a:pt x="683" y="168"/>
                  </a:lnTo>
                  <a:lnTo>
                    <a:pt x="697" y="188"/>
                  </a:lnTo>
                  <a:lnTo>
                    <a:pt x="710" y="207"/>
                  </a:lnTo>
                  <a:lnTo>
                    <a:pt x="728" y="223"/>
                  </a:lnTo>
                  <a:lnTo>
                    <a:pt x="745" y="238"/>
                  </a:lnTo>
                  <a:lnTo>
                    <a:pt x="764" y="250"/>
                  </a:lnTo>
                  <a:lnTo>
                    <a:pt x="786" y="258"/>
                  </a:lnTo>
                  <a:lnTo>
                    <a:pt x="807" y="263"/>
                  </a:lnTo>
                  <a:lnTo>
                    <a:pt x="819" y="265"/>
                  </a:lnTo>
                  <a:lnTo>
                    <a:pt x="832" y="265"/>
                  </a:lnTo>
                  <a:lnTo>
                    <a:pt x="840" y="267"/>
                  </a:lnTo>
                  <a:lnTo>
                    <a:pt x="852" y="265"/>
                  </a:lnTo>
                  <a:lnTo>
                    <a:pt x="869" y="265"/>
                  </a:lnTo>
                  <a:lnTo>
                    <a:pt x="877" y="267"/>
                  </a:lnTo>
                  <a:lnTo>
                    <a:pt x="883" y="271"/>
                  </a:lnTo>
                  <a:lnTo>
                    <a:pt x="885" y="273"/>
                  </a:lnTo>
                  <a:lnTo>
                    <a:pt x="887" y="279"/>
                  </a:lnTo>
                  <a:lnTo>
                    <a:pt x="887" y="285"/>
                  </a:lnTo>
                  <a:lnTo>
                    <a:pt x="887" y="291"/>
                  </a:lnTo>
                  <a:lnTo>
                    <a:pt x="891" y="294"/>
                  </a:lnTo>
                  <a:lnTo>
                    <a:pt x="894" y="296"/>
                  </a:lnTo>
                  <a:lnTo>
                    <a:pt x="896" y="294"/>
                  </a:lnTo>
                  <a:lnTo>
                    <a:pt x="900" y="293"/>
                  </a:lnTo>
                  <a:lnTo>
                    <a:pt x="902" y="289"/>
                  </a:lnTo>
                  <a:lnTo>
                    <a:pt x="902" y="283"/>
                  </a:lnTo>
                  <a:lnTo>
                    <a:pt x="902" y="275"/>
                  </a:lnTo>
                  <a:lnTo>
                    <a:pt x="900" y="269"/>
                  </a:lnTo>
                  <a:lnTo>
                    <a:pt x="896" y="261"/>
                  </a:lnTo>
                  <a:lnTo>
                    <a:pt x="896" y="256"/>
                  </a:lnTo>
                  <a:lnTo>
                    <a:pt x="898" y="248"/>
                  </a:lnTo>
                  <a:lnTo>
                    <a:pt x="898" y="246"/>
                  </a:lnTo>
                  <a:lnTo>
                    <a:pt x="902" y="242"/>
                  </a:lnTo>
                  <a:lnTo>
                    <a:pt x="896" y="236"/>
                  </a:lnTo>
                  <a:lnTo>
                    <a:pt x="892" y="230"/>
                  </a:lnTo>
                  <a:lnTo>
                    <a:pt x="891" y="225"/>
                  </a:lnTo>
                  <a:lnTo>
                    <a:pt x="891" y="217"/>
                  </a:lnTo>
                  <a:lnTo>
                    <a:pt x="889" y="201"/>
                  </a:lnTo>
                  <a:lnTo>
                    <a:pt x="889" y="186"/>
                  </a:lnTo>
                  <a:lnTo>
                    <a:pt x="896" y="170"/>
                  </a:lnTo>
                  <a:lnTo>
                    <a:pt x="906" y="155"/>
                  </a:lnTo>
                  <a:lnTo>
                    <a:pt x="918" y="143"/>
                  </a:lnTo>
                  <a:lnTo>
                    <a:pt x="925" y="139"/>
                  </a:lnTo>
                  <a:lnTo>
                    <a:pt x="933" y="135"/>
                  </a:lnTo>
                  <a:lnTo>
                    <a:pt x="941" y="134"/>
                  </a:lnTo>
                  <a:lnTo>
                    <a:pt x="951" y="132"/>
                  </a:lnTo>
                  <a:lnTo>
                    <a:pt x="968" y="132"/>
                  </a:lnTo>
                  <a:lnTo>
                    <a:pt x="978" y="134"/>
                  </a:lnTo>
                  <a:lnTo>
                    <a:pt x="986" y="135"/>
                  </a:lnTo>
                  <a:lnTo>
                    <a:pt x="993" y="139"/>
                  </a:lnTo>
                  <a:lnTo>
                    <a:pt x="1001" y="143"/>
                  </a:lnTo>
                  <a:lnTo>
                    <a:pt x="1011" y="151"/>
                  </a:lnTo>
                  <a:lnTo>
                    <a:pt x="1019" y="161"/>
                  </a:lnTo>
                  <a:lnTo>
                    <a:pt x="1026" y="170"/>
                  </a:lnTo>
                  <a:lnTo>
                    <a:pt x="1032" y="180"/>
                  </a:lnTo>
                  <a:lnTo>
                    <a:pt x="1036" y="190"/>
                  </a:lnTo>
                  <a:lnTo>
                    <a:pt x="1038" y="199"/>
                  </a:lnTo>
                  <a:lnTo>
                    <a:pt x="1042" y="221"/>
                  </a:lnTo>
                  <a:lnTo>
                    <a:pt x="1044" y="244"/>
                  </a:lnTo>
                  <a:lnTo>
                    <a:pt x="1048" y="265"/>
                  </a:lnTo>
                  <a:lnTo>
                    <a:pt x="1051" y="289"/>
                  </a:lnTo>
                  <a:lnTo>
                    <a:pt x="1055" y="298"/>
                  </a:lnTo>
                  <a:lnTo>
                    <a:pt x="1061" y="308"/>
                  </a:lnTo>
                  <a:lnTo>
                    <a:pt x="1065" y="322"/>
                  </a:lnTo>
                  <a:lnTo>
                    <a:pt x="1069" y="337"/>
                  </a:lnTo>
                  <a:lnTo>
                    <a:pt x="1069" y="345"/>
                  </a:lnTo>
                  <a:lnTo>
                    <a:pt x="1069" y="353"/>
                  </a:lnTo>
                  <a:lnTo>
                    <a:pt x="1067" y="360"/>
                  </a:lnTo>
                  <a:lnTo>
                    <a:pt x="1063" y="366"/>
                  </a:lnTo>
                  <a:lnTo>
                    <a:pt x="1057" y="374"/>
                  </a:lnTo>
                  <a:lnTo>
                    <a:pt x="1050" y="378"/>
                  </a:lnTo>
                  <a:lnTo>
                    <a:pt x="1032" y="388"/>
                  </a:lnTo>
                  <a:lnTo>
                    <a:pt x="1017" y="397"/>
                  </a:lnTo>
                  <a:lnTo>
                    <a:pt x="1009" y="405"/>
                  </a:lnTo>
                  <a:lnTo>
                    <a:pt x="1003" y="413"/>
                  </a:lnTo>
                  <a:lnTo>
                    <a:pt x="1003" y="424"/>
                  </a:lnTo>
                  <a:lnTo>
                    <a:pt x="1007" y="434"/>
                  </a:lnTo>
                  <a:lnTo>
                    <a:pt x="1011" y="444"/>
                  </a:lnTo>
                  <a:lnTo>
                    <a:pt x="1015" y="453"/>
                  </a:lnTo>
                  <a:lnTo>
                    <a:pt x="1019" y="463"/>
                  </a:lnTo>
                  <a:lnTo>
                    <a:pt x="1022" y="473"/>
                  </a:lnTo>
                  <a:lnTo>
                    <a:pt x="1024" y="484"/>
                  </a:lnTo>
                  <a:lnTo>
                    <a:pt x="1022" y="496"/>
                  </a:lnTo>
                  <a:lnTo>
                    <a:pt x="1017" y="494"/>
                  </a:lnTo>
                  <a:lnTo>
                    <a:pt x="1011" y="486"/>
                  </a:lnTo>
                  <a:lnTo>
                    <a:pt x="1005" y="484"/>
                  </a:lnTo>
                  <a:lnTo>
                    <a:pt x="1003" y="488"/>
                  </a:lnTo>
                  <a:lnTo>
                    <a:pt x="1001" y="490"/>
                  </a:lnTo>
                  <a:lnTo>
                    <a:pt x="995" y="490"/>
                  </a:lnTo>
                  <a:lnTo>
                    <a:pt x="989" y="488"/>
                  </a:lnTo>
                  <a:lnTo>
                    <a:pt x="987" y="490"/>
                  </a:lnTo>
                  <a:lnTo>
                    <a:pt x="986" y="494"/>
                  </a:lnTo>
                  <a:lnTo>
                    <a:pt x="989" y="517"/>
                  </a:lnTo>
                  <a:lnTo>
                    <a:pt x="989" y="543"/>
                  </a:lnTo>
                  <a:lnTo>
                    <a:pt x="987" y="568"/>
                  </a:lnTo>
                  <a:lnTo>
                    <a:pt x="984" y="593"/>
                  </a:lnTo>
                  <a:lnTo>
                    <a:pt x="978" y="616"/>
                  </a:lnTo>
                  <a:lnTo>
                    <a:pt x="970" y="640"/>
                  </a:lnTo>
                  <a:lnTo>
                    <a:pt x="962" y="663"/>
                  </a:lnTo>
                  <a:lnTo>
                    <a:pt x="953" y="684"/>
                  </a:lnTo>
                  <a:lnTo>
                    <a:pt x="939" y="709"/>
                  </a:lnTo>
                  <a:lnTo>
                    <a:pt x="914" y="756"/>
                  </a:lnTo>
                  <a:lnTo>
                    <a:pt x="902" y="781"/>
                  </a:lnTo>
                  <a:lnTo>
                    <a:pt x="908" y="787"/>
                  </a:lnTo>
                  <a:lnTo>
                    <a:pt x="925" y="762"/>
                  </a:lnTo>
                  <a:lnTo>
                    <a:pt x="943" y="735"/>
                  </a:lnTo>
                  <a:lnTo>
                    <a:pt x="960" y="709"/>
                  </a:lnTo>
                  <a:lnTo>
                    <a:pt x="976" y="680"/>
                  </a:lnTo>
                  <a:lnTo>
                    <a:pt x="987" y="653"/>
                  </a:lnTo>
                  <a:lnTo>
                    <a:pt x="997" y="624"/>
                  </a:lnTo>
                  <a:lnTo>
                    <a:pt x="1003" y="593"/>
                  </a:lnTo>
                  <a:lnTo>
                    <a:pt x="1005" y="560"/>
                  </a:lnTo>
                  <a:lnTo>
                    <a:pt x="1009" y="539"/>
                  </a:lnTo>
                  <a:lnTo>
                    <a:pt x="1013" y="550"/>
                  </a:lnTo>
                  <a:lnTo>
                    <a:pt x="1017" y="562"/>
                  </a:lnTo>
                  <a:lnTo>
                    <a:pt x="1024" y="574"/>
                  </a:lnTo>
                  <a:lnTo>
                    <a:pt x="1032" y="583"/>
                  </a:lnTo>
                  <a:lnTo>
                    <a:pt x="1051" y="605"/>
                  </a:lnTo>
                  <a:lnTo>
                    <a:pt x="1069" y="622"/>
                  </a:lnTo>
                  <a:lnTo>
                    <a:pt x="1061" y="632"/>
                  </a:lnTo>
                  <a:lnTo>
                    <a:pt x="1057" y="641"/>
                  </a:lnTo>
                  <a:lnTo>
                    <a:pt x="1048" y="665"/>
                  </a:lnTo>
                  <a:lnTo>
                    <a:pt x="1044" y="674"/>
                  </a:lnTo>
                  <a:lnTo>
                    <a:pt x="1038" y="684"/>
                  </a:lnTo>
                  <a:lnTo>
                    <a:pt x="1030" y="692"/>
                  </a:lnTo>
                  <a:lnTo>
                    <a:pt x="1022" y="700"/>
                  </a:lnTo>
                  <a:lnTo>
                    <a:pt x="1015" y="707"/>
                  </a:lnTo>
                  <a:lnTo>
                    <a:pt x="1011" y="715"/>
                  </a:lnTo>
                  <a:lnTo>
                    <a:pt x="1005" y="733"/>
                  </a:lnTo>
                  <a:lnTo>
                    <a:pt x="1005" y="740"/>
                  </a:lnTo>
                  <a:lnTo>
                    <a:pt x="1001" y="750"/>
                  </a:lnTo>
                  <a:lnTo>
                    <a:pt x="999" y="758"/>
                  </a:lnTo>
                  <a:lnTo>
                    <a:pt x="995" y="766"/>
                  </a:lnTo>
                  <a:lnTo>
                    <a:pt x="980" y="806"/>
                  </a:lnTo>
                  <a:lnTo>
                    <a:pt x="962" y="847"/>
                  </a:lnTo>
                  <a:lnTo>
                    <a:pt x="945" y="886"/>
                  </a:lnTo>
                  <a:lnTo>
                    <a:pt x="929" y="928"/>
                  </a:lnTo>
                  <a:lnTo>
                    <a:pt x="925" y="934"/>
                  </a:lnTo>
                  <a:lnTo>
                    <a:pt x="922" y="940"/>
                  </a:lnTo>
                  <a:lnTo>
                    <a:pt x="896" y="956"/>
                  </a:lnTo>
                  <a:lnTo>
                    <a:pt x="891" y="959"/>
                  </a:lnTo>
                  <a:lnTo>
                    <a:pt x="885" y="965"/>
                  </a:lnTo>
                  <a:lnTo>
                    <a:pt x="894" y="946"/>
                  </a:lnTo>
                  <a:lnTo>
                    <a:pt x="906" y="925"/>
                  </a:lnTo>
                  <a:lnTo>
                    <a:pt x="927" y="880"/>
                  </a:lnTo>
                  <a:lnTo>
                    <a:pt x="935" y="857"/>
                  </a:lnTo>
                  <a:lnTo>
                    <a:pt x="943" y="833"/>
                  </a:lnTo>
                  <a:lnTo>
                    <a:pt x="947" y="810"/>
                  </a:lnTo>
                  <a:lnTo>
                    <a:pt x="951" y="787"/>
                  </a:lnTo>
                  <a:lnTo>
                    <a:pt x="937" y="814"/>
                  </a:lnTo>
                  <a:lnTo>
                    <a:pt x="923" y="843"/>
                  </a:lnTo>
                  <a:lnTo>
                    <a:pt x="910" y="870"/>
                  </a:lnTo>
                  <a:lnTo>
                    <a:pt x="894" y="897"/>
                  </a:lnTo>
                  <a:lnTo>
                    <a:pt x="879" y="925"/>
                  </a:lnTo>
                  <a:lnTo>
                    <a:pt x="859" y="950"/>
                  </a:lnTo>
                  <a:lnTo>
                    <a:pt x="848" y="959"/>
                  </a:lnTo>
                  <a:lnTo>
                    <a:pt x="836" y="971"/>
                  </a:lnTo>
                  <a:lnTo>
                    <a:pt x="825" y="981"/>
                  </a:lnTo>
                  <a:lnTo>
                    <a:pt x="811" y="990"/>
                  </a:lnTo>
                  <a:lnTo>
                    <a:pt x="799" y="996"/>
                  </a:lnTo>
                  <a:lnTo>
                    <a:pt x="786" y="1000"/>
                  </a:lnTo>
                  <a:lnTo>
                    <a:pt x="772" y="1006"/>
                  </a:lnTo>
                  <a:lnTo>
                    <a:pt x="759" y="1008"/>
                  </a:lnTo>
                  <a:lnTo>
                    <a:pt x="745" y="1010"/>
                  </a:lnTo>
                  <a:lnTo>
                    <a:pt x="731" y="1008"/>
                  </a:lnTo>
                  <a:lnTo>
                    <a:pt x="720" y="1004"/>
                  </a:lnTo>
                  <a:lnTo>
                    <a:pt x="706" y="998"/>
                  </a:lnTo>
                  <a:lnTo>
                    <a:pt x="689" y="977"/>
                  </a:lnTo>
                  <a:lnTo>
                    <a:pt x="673" y="956"/>
                  </a:lnTo>
                  <a:lnTo>
                    <a:pt x="658" y="934"/>
                  </a:lnTo>
                  <a:lnTo>
                    <a:pt x="646" y="911"/>
                  </a:lnTo>
                  <a:lnTo>
                    <a:pt x="652" y="907"/>
                  </a:lnTo>
                  <a:lnTo>
                    <a:pt x="658" y="907"/>
                  </a:lnTo>
                  <a:lnTo>
                    <a:pt x="671" y="905"/>
                  </a:lnTo>
                  <a:lnTo>
                    <a:pt x="677" y="903"/>
                  </a:lnTo>
                  <a:lnTo>
                    <a:pt x="683" y="901"/>
                  </a:lnTo>
                  <a:lnTo>
                    <a:pt x="687" y="895"/>
                  </a:lnTo>
                  <a:lnTo>
                    <a:pt x="689" y="890"/>
                  </a:lnTo>
                  <a:lnTo>
                    <a:pt x="679" y="886"/>
                  </a:lnTo>
                  <a:lnTo>
                    <a:pt x="671" y="886"/>
                  </a:lnTo>
                  <a:lnTo>
                    <a:pt x="633" y="888"/>
                  </a:lnTo>
                  <a:lnTo>
                    <a:pt x="623" y="888"/>
                  </a:lnTo>
                  <a:lnTo>
                    <a:pt x="613" y="886"/>
                  </a:lnTo>
                  <a:lnTo>
                    <a:pt x="607" y="880"/>
                  </a:lnTo>
                  <a:lnTo>
                    <a:pt x="605" y="874"/>
                  </a:lnTo>
                  <a:lnTo>
                    <a:pt x="603" y="868"/>
                  </a:lnTo>
                  <a:lnTo>
                    <a:pt x="602" y="863"/>
                  </a:lnTo>
                  <a:lnTo>
                    <a:pt x="619" y="863"/>
                  </a:lnTo>
                  <a:lnTo>
                    <a:pt x="636" y="863"/>
                  </a:lnTo>
                  <a:lnTo>
                    <a:pt x="654" y="863"/>
                  </a:lnTo>
                  <a:lnTo>
                    <a:pt x="671" y="863"/>
                  </a:lnTo>
                  <a:lnTo>
                    <a:pt x="687" y="863"/>
                  </a:lnTo>
                  <a:lnTo>
                    <a:pt x="702" y="861"/>
                  </a:lnTo>
                  <a:lnTo>
                    <a:pt x="720" y="857"/>
                  </a:lnTo>
                  <a:lnTo>
                    <a:pt x="735" y="847"/>
                  </a:lnTo>
                  <a:lnTo>
                    <a:pt x="759" y="831"/>
                  </a:lnTo>
                  <a:lnTo>
                    <a:pt x="772" y="822"/>
                  </a:lnTo>
                  <a:lnTo>
                    <a:pt x="784" y="810"/>
                  </a:lnTo>
                  <a:lnTo>
                    <a:pt x="792" y="800"/>
                  </a:lnTo>
                  <a:lnTo>
                    <a:pt x="801" y="787"/>
                  </a:lnTo>
                  <a:lnTo>
                    <a:pt x="805" y="773"/>
                  </a:lnTo>
                  <a:lnTo>
                    <a:pt x="807" y="760"/>
                  </a:lnTo>
                  <a:lnTo>
                    <a:pt x="803" y="680"/>
                  </a:lnTo>
                  <a:lnTo>
                    <a:pt x="799" y="669"/>
                  </a:lnTo>
                  <a:lnTo>
                    <a:pt x="797" y="657"/>
                  </a:lnTo>
                  <a:lnTo>
                    <a:pt x="795" y="645"/>
                  </a:lnTo>
                  <a:lnTo>
                    <a:pt x="794" y="632"/>
                  </a:lnTo>
                  <a:lnTo>
                    <a:pt x="792" y="620"/>
                  </a:lnTo>
                  <a:lnTo>
                    <a:pt x="788" y="609"/>
                  </a:lnTo>
                  <a:lnTo>
                    <a:pt x="784" y="599"/>
                  </a:lnTo>
                  <a:lnTo>
                    <a:pt x="778" y="589"/>
                  </a:lnTo>
                  <a:lnTo>
                    <a:pt x="766" y="572"/>
                  </a:lnTo>
                  <a:lnTo>
                    <a:pt x="755" y="556"/>
                  </a:lnTo>
                  <a:lnTo>
                    <a:pt x="730" y="523"/>
                  </a:lnTo>
                  <a:lnTo>
                    <a:pt x="700" y="494"/>
                  </a:lnTo>
                  <a:lnTo>
                    <a:pt x="675" y="465"/>
                  </a:lnTo>
                  <a:lnTo>
                    <a:pt x="669" y="467"/>
                  </a:lnTo>
                  <a:lnTo>
                    <a:pt x="666" y="467"/>
                  </a:lnTo>
                  <a:lnTo>
                    <a:pt x="662" y="469"/>
                  </a:lnTo>
                  <a:lnTo>
                    <a:pt x="660" y="473"/>
                  </a:lnTo>
                  <a:lnTo>
                    <a:pt x="660" y="479"/>
                  </a:lnTo>
                  <a:lnTo>
                    <a:pt x="660" y="486"/>
                  </a:lnTo>
                  <a:lnTo>
                    <a:pt x="662" y="496"/>
                  </a:lnTo>
                  <a:lnTo>
                    <a:pt x="662" y="504"/>
                  </a:lnTo>
                  <a:lnTo>
                    <a:pt x="662" y="512"/>
                  </a:lnTo>
                  <a:lnTo>
                    <a:pt x="658" y="517"/>
                  </a:lnTo>
                  <a:lnTo>
                    <a:pt x="654" y="533"/>
                  </a:lnTo>
                  <a:lnTo>
                    <a:pt x="648" y="546"/>
                  </a:lnTo>
                  <a:lnTo>
                    <a:pt x="640" y="560"/>
                  </a:lnTo>
                  <a:lnTo>
                    <a:pt x="631" y="572"/>
                  </a:lnTo>
                  <a:lnTo>
                    <a:pt x="621" y="585"/>
                  </a:lnTo>
                  <a:lnTo>
                    <a:pt x="611" y="597"/>
                  </a:lnTo>
                  <a:lnTo>
                    <a:pt x="588" y="618"/>
                  </a:lnTo>
                  <a:lnTo>
                    <a:pt x="563" y="636"/>
                  </a:lnTo>
                  <a:lnTo>
                    <a:pt x="536" y="651"/>
                  </a:lnTo>
                  <a:lnTo>
                    <a:pt x="508" y="665"/>
                  </a:lnTo>
                  <a:lnTo>
                    <a:pt x="479" y="673"/>
                  </a:lnTo>
                  <a:lnTo>
                    <a:pt x="466" y="673"/>
                  </a:lnTo>
                  <a:lnTo>
                    <a:pt x="454" y="673"/>
                  </a:lnTo>
                  <a:lnTo>
                    <a:pt x="443" y="671"/>
                  </a:lnTo>
                  <a:lnTo>
                    <a:pt x="431" y="669"/>
                  </a:lnTo>
                  <a:lnTo>
                    <a:pt x="419" y="665"/>
                  </a:lnTo>
                  <a:lnTo>
                    <a:pt x="408" y="659"/>
                  </a:lnTo>
                  <a:lnTo>
                    <a:pt x="386" y="647"/>
                  </a:lnTo>
                  <a:lnTo>
                    <a:pt x="367" y="632"/>
                  </a:lnTo>
                  <a:lnTo>
                    <a:pt x="349" y="614"/>
                  </a:lnTo>
                  <a:lnTo>
                    <a:pt x="315" y="579"/>
                  </a:lnTo>
                  <a:lnTo>
                    <a:pt x="309" y="566"/>
                  </a:lnTo>
                  <a:lnTo>
                    <a:pt x="307" y="560"/>
                  </a:lnTo>
                  <a:lnTo>
                    <a:pt x="303" y="554"/>
                  </a:lnTo>
                  <a:lnTo>
                    <a:pt x="316" y="548"/>
                  </a:lnTo>
                  <a:lnTo>
                    <a:pt x="332" y="543"/>
                  </a:lnTo>
                  <a:lnTo>
                    <a:pt x="365" y="539"/>
                  </a:lnTo>
                  <a:lnTo>
                    <a:pt x="398" y="535"/>
                  </a:lnTo>
                  <a:lnTo>
                    <a:pt x="435" y="535"/>
                  </a:lnTo>
                  <a:lnTo>
                    <a:pt x="435" y="529"/>
                  </a:lnTo>
                  <a:lnTo>
                    <a:pt x="435" y="525"/>
                  </a:lnTo>
                  <a:lnTo>
                    <a:pt x="431" y="523"/>
                  </a:lnTo>
                  <a:lnTo>
                    <a:pt x="427" y="521"/>
                  </a:lnTo>
                  <a:lnTo>
                    <a:pt x="421" y="521"/>
                  </a:lnTo>
                  <a:lnTo>
                    <a:pt x="415" y="521"/>
                  </a:lnTo>
                  <a:lnTo>
                    <a:pt x="406" y="517"/>
                  </a:lnTo>
                  <a:lnTo>
                    <a:pt x="382" y="517"/>
                  </a:lnTo>
                  <a:lnTo>
                    <a:pt x="361" y="517"/>
                  </a:lnTo>
                  <a:lnTo>
                    <a:pt x="340" y="521"/>
                  </a:lnTo>
                  <a:lnTo>
                    <a:pt x="320" y="525"/>
                  </a:lnTo>
                  <a:lnTo>
                    <a:pt x="278" y="537"/>
                  </a:lnTo>
                  <a:lnTo>
                    <a:pt x="237" y="550"/>
                  </a:lnTo>
                  <a:lnTo>
                    <a:pt x="196" y="562"/>
                  </a:lnTo>
                  <a:lnTo>
                    <a:pt x="175" y="568"/>
                  </a:lnTo>
                  <a:lnTo>
                    <a:pt x="154" y="570"/>
                  </a:lnTo>
                  <a:lnTo>
                    <a:pt x="132" y="572"/>
                  </a:lnTo>
                  <a:lnTo>
                    <a:pt x="111" y="570"/>
                  </a:lnTo>
                  <a:lnTo>
                    <a:pt x="88" y="564"/>
                  </a:lnTo>
                  <a:lnTo>
                    <a:pt x="66" y="556"/>
                  </a:lnTo>
                  <a:lnTo>
                    <a:pt x="57" y="550"/>
                  </a:lnTo>
                  <a:lnTo>
                    <a:pt x="49" y="546"/>
                  </a:lnTo>
                  <a:lnTo>
                    <a:pt x="29" y="539"/>
                  </a:lnTo>
                  <a:lnTo>
                    <a:pt x="20" y="535"/>
                  </a:lnTo>
                  <a:lnTo>
                    <a:pt x="12" y="529"/>
                  </a:lnTo>
                  <a:lnTo>
                    <a:pt x="4" y="523"/>
                  </a:lnTo>
                  <a:lnTo>
                    <a:pt x="0" y="514"/>
                  </a:lnTo>
                  <a:lnTo>
                    <a:pt x="2" y="502"/>
                  </a:lnTo>
                  <a:lnTo>
                    <a:pt x="6" y="490"/>
                  </a:lnTo>
                  <a:lnTo>
                    <a:pt x="12" y="481"/>
                  </a:lnTo>
                  <a:lnTo>
                    <a:pt x="18" y="471"/>
                  </a:lnTo>
                  <a:lnTo>
                    <a:pt x="26" y="463"/>
                  </a:lnTo>
                  <a:lnTo>
                    <a:pt x="33" y="455"/>
                  </a:lnTo>
                  <a:lnTo>
                    <a:pt x="53" y="442"/>
                  </a:lnTo>
                  <a:lnTo>
                    <a:pt x="74" y="432"/>
                  </a:lnTo>
                  <a:lnTo>
                    <a:pt x="95" y="420"/>
                  </a:lnTo>
                  <a:lnTo>
                    <a:pt x="117" y="413"/>
                  </a:lnTo>
                  <a:lnTo>
                    <a:pt x="138" y="401"/>
                  </a:lnTo>
                  <a:lnTo>
                    <a:pt x="169" y="388"/>
                  </a:lnTo>
                  <a:lnTo>
                    <a:pt x="200" y="374"/>
                  </a:lnTo>
                  <a:lnTo>
                    <a:pt x="231" y="358"/>
                  </a:lnTo>
                  <a:lnTo>
                    <a:pt x="260" y="341"/>
                  </a:lnTo>
                  <a:lnTo>
                    <a:pt x="289" y="320"/>
                  </a:lnTo>
                  <a:lnTo>
                    <a:pt x="303" y="310"/>
                  </a:lnTo>
                  <a:lnTo>
                    <a:pt x="315" y="296"/>
                  </a:lnTo>
                  <a:lnTo>
                    <a:pt x="324" y="285"/>
                  </a:lnTo>
                  <a:lnTo>
                    <a:pt x="336" y="269"/>
                  </a:lnTo>
                  <a:lnTo>
                    <a:pt x="344" y="256"/>
                  </a:lnTo>
                  <a:lnTo>
                    <a:pt x="351" y="240"/>
                  </a:lnTo>
                  <a:lnTo>
                    <a:pt x="357" y="232"/>
                  </a:lnTo>
                  <a:lnTo>
                    <a:pt x="359" y="225"/>
                  </a:lnTo>
                  <a:lnTo>
                    <a:pt x="359" y="219"/>
                  </a:lnTo>
                  <a:lnTo>
                    <a:pt x="359" y="211"/>
                  </a:lnTo>
                  <a:lnTo>
                    <a:pt x="357" y="194"/>
                  </a:lnTo>
                  <a:lnTo>
                    <a:pt x="353" y="180"/>
                  </a:lnTo>
                  <a:lnTo>
                    <a:pt x="346" y="163"/>
                  </a:lnTo>
                  <a:lnTo>
                    <a:pt x="334" y="147"/>
                  </a:lnTo>
                  <a:lnTo>
                    <a:pt x="320" y="134"/>
                  </a:lnTo>
                  <a:lnTo>
                    <a:pt x="303" y="122"/>
                  </a:lnTo>
                  <a:lnTo>
                    <a:pt x="284" y="122"/>
                  </a:lnTo>
                  <a:lnTo>
                    <a:pt x="262" y="122"/>
                  </a:lnTo>
                  <a:lnTo>
                    <a:pt x="239" y="126"/>
                  </a:lnTo>
                  <a:lnTo>
                    <a:pt x="229" y="128"/>
                  </a:lnTo>
                  <a:lnTo>
                    <a:pt x="221" y="132"/>
                  </a:lnTo>
                  <a:lnTo>
                    <a:pt x="223" y="116"/>
                  </a:lnTo>
                  <a:lnTo>
                    <a:pt x="225" y="108"/>
                  </a:lnTo>
                  <a:lnTo>
                    <a:pt x="229" y="101"/>
                  </a:lnTo>
                  <a:lnTo>
                    <a:pt x="233" y="95"/>
                  </a:lnTo>
                  <a:lnTo>
                    <a:pt x="239" y="89"/>
                  </a:lnTo>
                  <a:lnTo>
                    <a:pt x="245" y="83"/>
                  </a:lnTo>
                  <a:lnTo>
                    <a:pt x="251" y="79"/>
                  </a:lnTo>
                  <a:lnTo>
                    <a:pt x="260" y="77"/>
                  </a:lnTo>
                  <a:lnTo>
                    <a:pt x="268" y="75"/>
                  </a:lnTo>
                  <a:lnTo>
                    <a:pt x="278" y="75"/>
                  </a:lnTo>
                  <a:lnTo>
                    <a:pt x="287" y="77"/>
                  </a:lnTo>
                  <a:lnTo>
                    <a:pt x="297" y="79"/>
                  </a:lnTo>
                  <a:lnTo>
                    <a:pt x="305" y="83"/>
                  </a:lnTo>
                  <a:lnTo>
                    <a:pt x="313" y="87"/>
                  </a:lnTo>
                  <a:lnTo>
                    <a:pt x="320" y="93"/>
                  </a:lnTo>
                  <a:lnTo>
                    <a:pt x="326" y="101"/>
                  </a:lnTo>
                  <a:lnTo>
                    <a:pt x="332" y="106"/>
                  </a:lnTo>
                  <a:lnTo>
                    <a:pt x="338" y="114"/>
                  </a:lnTo>
                  <a:lnTo>
                    <a:pt x="346" y="118"/>
                  </a:lnTo>
                  <a:lnTo>
                    <a:pt x="346" y="102"/>
                  </a:lnTo>
                  <a:lnTo>
                    <a:pt x="342" y="85"/>
                  </a:lnTo>
                  <a:lnTo>
                    <a:pt x="276" y="46"/>
                  </a:lnTo>
                  <a:lnTo>
                    <a:pt x="278" y="40"/>
                  </a:lnTo>
                  <a:lnTo>
                    <a:pt x="282" y="37"/>
                  </a:lnTo>
                  <a:lnTo>
                    <a:pt x="289" y="29"/>
                  </a:lnTo>
                  <a:lnTo>
                    <a:pt x="297" y="23"/>
                  </a:lnTo>
                  <a:lnTo>
                    <a:pt x="299" y="19"/>
                  </a:lnTo>
                  <a:lnTo>
                    <a:pt x="299" y="13"/>
                  </a:lnTo>
                  <a:lnTo>
                    <a:pt x="307" y="9"/>
                  </a:lnTo>
                  <a:lnTo>
                    <a:pt x="315" y="7"/>
                  </a:lnTo>
                  <a:lnTo>
                    <a:pt x="328" y="2"/>
                  </a:lnTo>
                  <a:lnTo>
                    <a:pt x="336" y="0"/>
                  </a:lnTo>
                  <a:lnTo>
                    <a:pt x="344" y="0"/>
                  </a:lnTo>
                  <a:lnTo>
                    <a:pt x="351" y="2"/>
                  </a:lnTo>
                  <a:lnTo>
                    <a:pt x="357" y="7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269" name="Freeform 29"/>
            <p:cNvSpPr>
              <a:spLocks/>
            </p:cNvSpPr>
            <p:nvPr/>
          </p:nvSpPr>
          <p:spPr bwMode="auto">
            <a:xfrm>
              <a:off x="3655" y="1512"/>
              <a:ext cx="142" cy="138"/>
            </a:xfrm>
            <a:custGeom>
              <a:avLst/>
              <a:gdLst/>
              <a:ahLst/>
              <a:cxnLst>
                <a:cxn ang="0">
                  <a:pos x="263" y="25"/>
                </a:cxn>
                <a:cxn ang="0">
                  <a:pos x="269" y="39"/>
                </a:cxn>
                <a:cxn ang="0">
                  <a:pos x="275" y="50"/>
                </a:cxn>
                <a:cxn ang="0">
                  <a:pos x="281" y="64"/>
                </a:cxn>
                <a:cxn ang="0">
                  <a:pos x="285" y="79"/>
                </a:cxn>
                <a:cxn ang="0">
                  <a:pos x="285" y="95"/>
                </a:cxn>
                <a:cxn ang="0">
                  <a:pos x="285" y="108"/>
                </a:cxn>
                <a:cxn ang="0">
                  <a:pos x="281" y="124"/>
                </a:cxn>
                <a:cxn ang="0">
                  <a:pos x="277" y="138"/>
                </a:cxn>
                <a:cxn ang="0">
                  <a:pos x="265" y="161"/>
                </a:cxn>
                <a:cxn ang="0">
                  <a:pos x="250" y="184"/>
                </a:cxn>
                <a:cxn ang="0">
                  <a:pos x="232" y="207"/>
                </a:cxn>
                <a:cxn ang="0">
                  <a:pos x="211" y="227"/>
                </a:cxn>
                <a:cxn ang="0">
                  <a:pos x="190" y="242"/>
                </a:cxn>
                <a:cxn ang="0">
                  <a:pos x="164" y="258"/>
                </a:cxn>
                <a:cxn ang="0">
                  <a:pos x="153" y="264"/>
                </a:cxn>
                <a:cxn ang="0">
                  <a:pos x="139" y="267"/>
                </a:cxn>
                <a:cxn ang="0">
                  <a:pos x="126" y="271"/>
                </a:cxn>
                <a:cxn ang="0">
                  <a:pos x="112" y="273"/>
                </a:cxn>
                <a:cxn ang="0">
                  <a:pos x="83" y="275"/>
                </a:cxn>
                <a:cxn ang="0">
                  <a:pos x="67" y="273"/>
                </a:cxn>
                <a:cxn ang="0">
                  <a:pos x="54" y="269"/>
                </a:cxn>
                <a:cxn ang="0">
                  <a:pos x="40" y="266"/>
                </a:cxn>
                <a:cxn ang="0">
                  <a:pos x="29" y="258"/>
                </a:cxn>
                <a:cxn ang="0">
                  <a:pos x="17" y="248"/>
                </a:cxn>
                <a:cxn ang="0">
                  <a:pos x="9" y="236"/>
                </a:cxn>
                <a:cxn ang="0">
                  <a:pos x="3" y="219"/>
                </a:cxn>
                <a:cxn ang="0">
                  <a:pos x="0" y="202"/>
                </a:cxn>
                <a:cxn ang="0">
                  <a:pos x="0" y="184"/>
                </a:cxn>
                <a:cxn ang="0">
                  <a:pos x="3" y="165"/>
                </a:cxn>
                <a:cxn ang="0">
                  <a:pos x="7" y="145"/>
                </a:cxn>
                <a:cxn ang="0">
                  <a:pos x="15" y="128"/>
                </a:cxn>
                <a:cxn ang="0">
                  <a:pos x="25" y="110"/>
                </a:cxn>
                <a:cxn ang="0">
                  <a:pos x="34" y="97"/>
                </a:cxn>
                <a:cxn ang="0">
                  <a:pos x="52" y="77"/>
                </a:cxn>
                <a:cxn ang="0">
                  <a:pos x="69" y="62"/>
                </a:cxn>
                <a:cxn ang="0">
                  <a:pos x="89" y="46"/>
                </a:cxn>
                <a:cxn ang="0">
                  <a:pos x="110" y="33"/>
                </a:cxn>
                <a:cxn ang="0">
                  <a:pos x="129" y="23"/>
                </a:cxn>
                <a:cxn ang="0">
                  <a:pos x="153" y="13"/>
                </a:cxn>
                <a:cxn ang="0">
                  <a:pos x="176" y="6"/>
                </a:cxn>
                <a:cxn ang="0">
                  <a:pos x="199" y="0"/>
                </a:cxn>
                <a:cxn ang="0">
                  <a:pos x="217" y="4"/>
                </a:cxn>
                <a:cxn ang="0">
                  <a:pos x="232" y="10"/>
                </a:cxn>
                <a:cxn ang="0">
                  <a:pos x="248" y="15"/>
                </a:cxn>
                <a:cxn ang="0">
                  <a:pos x="263" y="25"/>
                </a:cxn>
              </a:cxnLst>
              <a:rect l="0" t="0" r="r" b="b"/>
              <a:pathLst>
                <a:path w="285" h="275">
                  <a:moveTo>
                    <a:pt x="263" y="25"/>
                  </a:moveTo>
                  <a:lnTo>
                    <a:pt x="269" y="39"/>
                  </a:lnTo>
                  <a:lnTo>
                    <a:pt x="275" y="50"/>
                  </a:lnTo>
                  <a:lnTo>
                    <a:pt x="281" y="64"/>
                  </a:lnTo>
                  <a:lnTo>
                    <a:pt x="285" y="79"/>
                  </a:lnTo>
                  <a:lnTo>
                    <a:pt x="285" y="95"/>
                  </a:lnTo>
                  <a:lnTo>
                    <a:pt x="285" y="108"/>
                  </a:lnTo>
                  <a:lnTo>
                    <a:pt x="281" y="124"/>
                  </a:lnTo>
                  <a:lnTo>
                    <a:pt x="277" y="138"/>
                  </a:lnTo>
                  <a:lnTo>
                    <a:pt x="265" y="161"/>
                  </a:lnTo>
                  <a:lnTo>
                    <a:pt x="250" y="184"/>
                  </a:lnTo>
                  <a:lnTo>
                    <a:pt x="232" y="207"/>
                  </a:lnTo>
                  <a:lnTo>
                    <a:pt x="211" y="227"/>
                  </a:lnTo>
                  <a:lnTo>
                    <a:pt x="190" y="242"/>
                  </a:lnTo>
                  <a:lnTo>
                    <a:pt x="164" y="258"/>
                  </a:lnTo>
                  <a:lnTo>
                    <a:pt x="153" y="264"/>
                  </a:lnTo>
                  <a:lnTo>
                    <a:pt x="139" y="267"/>
                  </a:lnTo>
                  <a:lnTo>
                    <a:pt x="126" y="271"/>
                  </a:lnTo>
                  <a:lnTo>
                    <a:pt x="112" y="273"/>
                  </a:lnTo>
                  <a:lnTo>
                    <a:pt x="83" y="275"/>
                  </a:lnTo>
                  <a:lnTo>
                    <a:pt x="67" y="273"/>
                  </a:lnTo>
                  <a:lnTo>
                    <a:pt x="54" y="269"/>
                  </a:lnTo>
                  <a:lnTo>
                    <a:pt x="40" y="266"/>
                  </a:lnTo>
                  <a:lnTo>
                    <a:pt x="29" y="258"/>
                  </a:lnTo>
                  <a:lnTo>
                    <a:pt x="17" y="248"/>
                  </a:lnTo>
                  <a:lnTo>
                    <a:pt x="9" y="236"/>
                  </a:lnTo>
                  <a:lnTo>
                    <a:pt x="3" y="219"/>
                  </a:lnTo>
                  <a:lnTo>
                    <a:pt x="0" y="202"/>
                  </a:lnTo>
                  <a:lnTo>
                    <a:pt x="0" y="184"/>
                  </a:lnTo>
                  <a:lnTo>
                    <a:pt x="3" y="165"/>
                  </a:lnTo>
                  <a:lnTo>
                    <a:pt x="7" y="145"/>
                  </a:lnTo>
                  <a:lnTo>
                    <a:pt x="15" y="128"/>
                  </a:lnTo>
                  <a:lnTo>
                    <a:pt x="25" y="110"/>
                  </a:lnTo>
                  <a:lnTo>
                    <a:pt x="34" y="97"/>
                  </a:lnTo>
                  <a:lnTo>
                    <a:pt x="52" y="77"/>
                  </a:lnTo>
                  <a:lnTo>
                    <a:pt x="69" y="62"/>
                  </a:lnTo>
                  <a:lnTo>
                    <a:pt x="89" y="46"/>
                  </a:lnTo>
                  <a:lnTo>
                    <a:pt x="110" y="33"/>
                  </a:lnTo>
                  <a:lnTo>
                    <a:pt x="129" y="23"/>
                  </a:lnTo>
                  <a:lnTo>
                    <a:pt x="153" y="13"/>
                  </a:lnTo>
                  <a:lnTo>
                    <a:pt x="176" y="6"/>
                  </a:lnTo>
                  <a:lnTo>
                    <a:pt x="199" y="0"/>
                  </a:lnTo>
                  <a:lnTo>
                    <a:pt x="217" y="4"/>
                  </a:lnTo>
                  <a:lnTo>
                    <a:pt x="232" y="10"/>
                  </a:lnTo>
                  <a:lnTo>
                    <a:pt x="248" y="15"/>
                  </a:lnTo>
                  <a:lnTo>
                    <a:pt x="263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270" name="Freeform 30"/>
            <p:cNvSpPr>
              <a:spLocks/>
            </p:cNvSpPr>
            <p:nvPr/>
          </p:nvSpPr>
          <p:spPr bwMode="auto">
            <a:xfrm>
              <a:off x="2035" y="1515"/>
              <a:ext cx="89" cy="32"/>
            </a:xfrm>
            <a:custGeom>
              <a:avLst/>
              <a:gdLst/>
              <a:ahLst/>
              <a:cxnLst>
                <a:cxn ang="0">
                  <a:pos x="176" y="56"/>
                </a:cxn>
                <a:cxn ang="0">
                  <a:pos x="167" y="52"/>
                </a:cxn>
                <a:cxn ang="0">
                  <a:pos x="159" y="50"/>
                </a:cxn>
                <a:cxn ang="0">
                  <a:pos x="149" y="44"/>
                </a:cxn>
                <a:cxn ang="0">
                  <a:pos x="139" y="40"/>
                </a:cxn>
                <a:cxn ang="0">
                  <a:pos x="120" y="31"/>
                </a:cxn>
                <a:cxn ang="0">
                  <a:pos x="108" y="27"/>
                </a:cxn>
                <a:cxn ang="0">
                  <a:pos x="97" y="25"/>
                </a:cxn>
                <a:cxn ang="0">
                  <a:pos x="89" y="25"/>
                </a:cxn>
                <a:cxn ang="0">
                  <a:pos x="79" y="29"/>
                </a:cxn>
                <a:cxn ang="0">
                  <a:pos x="70" y="31"/>
                </a:cxn>
                <a:cxn ang="0">
                  <a:pos x="60" y="37"/>
                </a:cxn>
                <a:cxn ang="0">
                  <a:pos x="52" y="40"/>
                </a:cxn>
                <a:cxn ang="0">
                  <a:pos x="44" y="48"/>
                </a:cxn>
                <a:cxn ang="0">
                  <a:pos x="39" y="56"/>
                </a:cxn>
                <a:cxn ang="0">
                  <a:pos x="33" y="64"/>
                </a:cxn>
                <a:cxn ang="0">
                  <a:pos x="2" y="60"/>
                </a:cxn>
                <a:cxn ang="0">
                  <a:pos x="0" y="50"/>
                </a:cxn>
                <a:cxn ang="0">
                  <a:pos x="2" y="40"/>
                </a:cxn>
                <a:cxn ang="0">
                  <a:pos x="4" y="31"/>
                </a:cxn>
                <a:cxn ang="0">
                  <a:pos x="8" y="23"/>
                </a:cxn>
                <a:cxn ang="0">
                  <a:pos x="15" y="13"/>
                </a:cxn>
                <a:cxn ang="0">
                  <a:pos x="23" y="7"/>
                </a:cxn>
                <a:cxn ang="0">
                  <a:pos x="31" y="4"/>
                </a:cxn>
                <a:cxn ang="0">
                  <a:pos x="41" y="2"/>
                </a:cxn>
                <a:cxn ang="0">
                  <a:pos x="50" y="0"/>
                </a:cxn>
                <a:cxn ang="0">
                  <a:pos x="58" y="0"/>
                </a:cxn>
                <a:cxn ang="0">
                  <a:pos x="77" y="2"/>
                </a:cxn>
                <a:cxn ang="0">
                  <a:pos x="97" y="7"/>
                </a:cxn>
                <a:cxn ang="0">
                  <a:pos x="116" y="15"/>
                </a:cxn>
                <a:cxn ang="0">
                  <a:pos x="134" y="23"/>
                </a:cxn>
                <a:cxn ang="0">
                  <a:pos x="151" y="31"/>
                </a:cxn>
                <a:cxn ang="0">
                  <a:pos x="165" y="44"/>
                </a:cxn>
                <a:cxn ang="0">
                  <a:pos x="176" y="56"/>
                </a:cxn>
              </a:cxnLst>
              <a:rect l="0" t="0" r="r" b="b"/>
              <a:pathLst>
                <a:path w="176" h="64">
                  <a:moveTo>
                    <a:pt x="176" y="56"/>
                  </a:moveTo>
                  <a:lnTo>
                    <a:pt x="167" y="52"/>
                  </a:lnTo>
                  <a:lnTo>
                    <a:pt x="159" y="50"/>
                  </a:lnTo>
                  <a:lnTo>
                    <a:pt x="149" y="44"/>
                  </a:lnTo>
                  <a:lnTo>
                    <a:pt x="139" y="40"/>
                  </a:lnTo>
                  <a:lnTo>
                    <a:pt x="120" y="31"/>
                  </a:lnTo>
                  <a:lnTo>
                    <a:pt x="108" y="27"/>
                  </a:lnTo>
                  <a:lnTo>
                    <a:pt x="97" y="25"/>
                  </a:lnTo>
                  <a:lnTo>
                    <a:pt x="89" y="25"/>
                  </a:lnTo>
                  <a:lnTo>
                    <a:pt x="79" y="29"/>
                  </a:lnTo>
                  <a:lnTo>
                    <a:pt x="70" y="31"/>
                  </a:lnTo>
                  <a:lnTo>
                    <a:pt x="60" y="37"/>
                  </a:lnTo>
                  <a:lnTo>
                    <a:pt x="52" y="40"/>
                  </a:lnTo>
                  <a:lnTo>
                    <a:pt x="44" y="48"/>
                  </a:lnTo>
                  <a:lnTo>
                    <a:pt x="39" y="56"/>
                  </a:lnTo>
                  <a:lnTo>
                    <a:pt x="33" y="64"/>
                  </a:lnTo>
                  <a:lnTo>
                    <a:pt x="2" y="60"/>
                  </a:lnTo>
                  <a:lnTo>
                    <a:pt x="0" y="50"/>
                  </a:lnTo>
                  <a:lnTo>
                    <a:pt x="2" y="40"/>
                  </a:lnTo>
                  <a:lnTo>
                    <a:pt x="4" y="31"/>
                  </a:lnTo>
                  <a:lnTo>
                    <a:pt x="8" y="23"/>
                  </a:lnTo>
                  <a:lnTo>
                    <a:pt x="15" y="13"/>
                  </a:lnTo>
                  <a:lnTo>
                    <a:pt x="23" y="7"/>
                  </a:lnTo>
                  <a:lnTo>
                    <a:pt x="31" y="4"/>
                  </a:lnTo>
                  <a:lnTo>
                    <a:pt x="41" y="2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77" y="2"/>
                  </a:lnTo>
                  <a:lnTo>
                    <a:pt x="97" y="7"/>
                  </a:lnTo>
                  <a:lnTo>
                    <a:pt x="116" y="15"/>
                  </a:lnTo>
                  <a:lnTo>
                    <a:pt x="134" y="23"/>
                  </a:lnTo>
                  <a:lnTo>
                    <a:pt x="151" y="31"/>
                  </a:lnTo>
                  <a:lnTo>
                    <a:pt x="165" y="44"/>
                  </a:lnTo>
                  <a:lnTo>
                    <a:pt x="176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271" name="Freeform 31"/>
            <p:cNvSpPr>
              <a:spLocks/>
            </p:cNvSpPr>
            <p:nvPr/>
          </p:nvSpPr>
          <p:spPr bwMode="auto">
            <a:xfrm>
              <a:off x="3578" y="1514"/>
              <a:ext cx="78" cy="81"/>
            </a:xfrm>
            <a:custGeom>
              <a:avLst/>
              <a:gdLst/>
              <a:ahLst/>
              <a:cxnLst>
                <a:cxn ang="0">
                  <a:pos x="152" y="21"/>
                </a:cxn>
                <a:cxn ang="0">
                  <a:pos x="154" y="37"/>
                </a:cxn>
                <a:cxn ang="0">
                  <a:pos x="155" y="52"/>
                </a:cxn>
                <a:cxn ang="0">
                  <a:pos x="154" y="66"/>
                </a:cxn>
                <a:cxn ang="0">
                  <a:pos x="150" y="79"/>
                </a:cxn>
                <a:cxn ang="0">
                  <a:pos x="144" y="93"/>
                </a:cxn>
                <a:cxn ang="0">
                  <a:pos x="138" y="106"/>
                </a:cxn>
                <a:cxn ang="0">
                  <a:pos x="124" y="130"/>
                </a:cxn>
                <a:cxn ang="0">
                  <a:pos x="115" y="139"/>
                </a:cxn>
                <a:cxn ang="0">
                  <a:pos x="105" y="145"/>
                </a:cxn>
                <a:cxn ang="0">
                  <a:pos x="95" y="153"/>
                </a:cxn>
                <a:cxn ang="0">
                  <a:pos x="84" y="157"/>
                </a:cxn>
                <a:cxn ang="0">
                  <a:pos x="72" y="161"/>
                </a:cxn>
                <a:cxn ang="0">
                  <a:pos x="62" y="163"/>
                </a:cxn>
                <a:cxn ang="0">
                  <a:pos x="51" y="161"/>
                </a:cxn>
                <a:cxn ang="0">
                  <a:pos x="39" y="159"/>
                </a:cxn>
                <a:cxn ang="0">
                  <a:pos x="45" y="151"/>
                </a:cxn>
                <a:cxn ang="0">
                  <a:pos x="47" y="141"/>
                </a:cxn>
                <a:cxn ang="0">
                  <a:pos x="47" y="134"/>
                </a:cxn>
                <a:cxn ang="0">
                  <a:pos x="41" y="124"/>
                </a:cxn>
                <a:cxn ang="0">
                  <a:pos x="39" y="118"/>
                </a:cxn>
                <a:cxn ang="0">
                  <a:pos x="35" y="114"/>
                </a:cxn>
                <a:cxn ang="0">
                  <a:pos x="31" y="114"/>
                </a:cxn>
                <a:cxn ang="0">
                  <a:pos x="27" y="112"/>
                </a:cxn>
                <a:cxn ang="0">
                  <a:pos x="18" y="114"/>
                </a:cxn>
                <a:cxn ang="0">
                  <a:pos x="8" y="116"/>
                </a:cxn>
                <a:cxn ang="0">
                  <a:pos x="0" y="122"/>
                </a:cxn>
                <a:cxn ang="0">
                  <a:pos x="0" y="104"/>
                </a:cxn>
                <a:cxn ang="0">
                  <a:pos x="4" y="89"/>
                </a:cxn>
                <a:cxn ang="0">
                  <a:pos x="10" y="73"/>
                </a:cxn>
                <a:cxn ang="0">
                  <a:pos x="18" y="58"/>
                </a:cxn>
                <a:cxn ang="0">
                  <a:pos x="27" y="46"/>
                </a:cxn>
                <a:cxn ang="0">
                  <a:pos x="39" y="33"/>
                </a:cxn>
                <a:cxn ang="0">
                  <a:pos x="53" y="23"/>
                </a:cxn>
                <a:cxn ang="0">
                  <a:pos x="66" y="15"/>
                </a:cxn>
                <a:cxn ang="0">
                  <a:pos x="76" y="11"/>
                </a:cxn>
                <a:cxn ang="0">
                  <a:pos x="88" y="6"/>
                </a:cxn>
                <a:cxn ang="0">
                  <a:pos x="99" y="4"/>
                </a:cxn>
                <a:cxn ang="0">
                  <a:pos x="113" y="0"/>
                </a:cxn>
                <a:cxn ang="0">
                  <a:pos x="124" y="0"/>
                </a:cxn>
                <a:cxn ang="0">
                  <a:pos x="134" y="4"/>
                </a:cxn>
                <a:cxn ang="0">
                  <a:pos x="140" y="6"/>
                </a:cxn>
                <a:cxn ang="0">
                  <a:pos x="144" y="11"/>
                </a:cxn>
                <a:cxn ang="0">
                  <a:pos x="148" y="15"/>
                </a:cxn>
                <a:cxn ang="0">
                  <a:pos x="152" y="21"/>
                </a:cxn>
              </a:cxnLst>
              <a:rect l="0" t="0" r="r" b="b"/>
              <a:pathLst>
                <a:path w="155" h="163">
                  <a:moveTo>
                    <a:pt x="152" y="21"/>
                  </a:moveTo>
                  <a:lnTo>
                    <a:pt x="154" y="37"/>
                  </a:lnTo>
                  <a:lnTo>
                    <a:pt x="155" y="52"/>
                  </a:lnTo>
                  <a:lnTo>
                    <a:pt x="154" y="66"/>
                  </a:lnTo>
                  <a:lnTo>
                    <a:pt x="150" y="79"/>
                  </a:lnTo>
                  <a:lnTo>
                    <a:pt x="144" y="93"/>
                  </a:lnTo>
                  <a:lnTo>
                    <a:pt x="138" y="106"/>
                  </a:lnTo>
                  <a:lnTo>
                    <a:pt x="124" y="130"/>
                  </a:lnTo>
                  <a:lnTo>
                    <a:pt x="115" y="139"/>
                  </a:lnTo>
                  <a:lnTo>
                    <a:pt x="105" y="145"/>
                  </a:lnTo>
                  <a:lnTo>
                    <a:pt x="95" y="153"/>
                  </a:lnTo>
                  <a:lnTo>
                    <a:pt x="84" y="157"/>
                  </a:lnTo>
                  <a:lnTo>
                    <a:pt x="72" y="161"/>
                  </a:lnTo>
                  <a:lnTo>
                    <a:pt x="62" y="163"/>
                  </a:lnTo>
                  <a:lnTo>
                    <a:pt x="51" y="161"/>
                  </a:lnTo>
                  <a:lnTo>
                    <a:pt x="39" y="159"/>
                  </a:lnTo>
                  <a:lnTo>
                    <a:pt x="45" y="151"/>
                  </a:lnTo>
                  <a:lnTo>
                    <a:pt x="47" y="141"/>
                  </a:lnTo>
                  <a:lnTo>
                    <a:pt x="47" y="134"/>
                  </a:lnTo>
                  <a:lnTo>
                    <a:pt x="41" y="124"/>
                  </a:lnTo>
                  <a:lnTo>
                    <a:pt x="39" y="118"/>
                  </a:lnTo>
                  <a:lnTo>
                    <a:pt x="35" y="114"/>
                  </a:lnTo>
                  <a:lnTo>
                    <a:pt x="31" y="114"/>
                  </a:lnTo>
                  <a:lnTo>
                    <a:pt x="27" y="112"/>
                  </a:lnTo>
                  <a:lnTo>
                    <a:pt x="18" y="114"/>
                  </a:lnTo>
                  <a:lnTo>
                    <a:pt x="8" y="116"/>
                  </a:lnTo>
                  <a:lnTo>
                    <a:pt x="0" y="122"/>
                  </a:lnTo>
                  <a:lnTo>
                    <a:pt x="0" y="104"/>
                  </a:lnTo>
                  <a:lnTo>
                    <a:pt x="4" y="89"/>
                  </a:lnTo>
                  <a:lnTo>
                    <a:pt x="10" y="73"/>
                  </a:lnTo>
                  <a:lnTo>
                    <a:pt x="18" y="58"/>
                  </a:lnTo>
                  <a:lnTo>
                    <a:pt x="27" y="46"/>
                  </a:lnTo>
                  <a:lnTo>
                    <a:pt x="39" y="33"/>
                  </a:lnTo>
                  <a:lnTo>
                    <a:pt x="53" y="23"/>
                  </a:lnTo>
                  <a:lnTo>
                    <a:pt x="66" y="15"/>
                  </a:lnTo>
                  <a:lnTo>
                    <a:pt x="76" y="11"/>
                  </a:lnTo>
                  <a:lnTo>
                    <a:pt x="88" y="6"/>
                  </a:lnTo>
                  <a:lnTo>
                    <a:pt x="99" y="4"/>
                  </a:lnTo>
                  <a:lnTo>
                    <a:pt x="113" y="0"/>
                  </a:lnTo>
                  <a:lnTo>
                    <a:pt x="124" y="0"/>
                  </a:lnTo>
                  <a:lnTo>
                    <a:pt x="134" y="4"/>
                  </a:lnTo>
                  <a:lnTo>
                    <a:pt x="140" y="6"/>
                  </a:lnTo>
                  <a:lnTo>
                    <a:pt x="144" y="11"/>
                  </a:lnTo>
                  <a:lnTo>
                    <a:pt x="148" y="15"/>
                  </a:lnTo>
                  <a:lnTo>
                    <a:pt x="152" y="21"/>
                  </a:lnTo>
                  <a:close/>
                </a:path>
              </a:pathLst>
            </a:custGeom>
            <a:solidFill>
              <a:srgbClr val="F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272" name="Freeform 32"/>
            <p:cNvSpPr>
              <a:spLocks/>
            </p:cNvSpPr>
            <p:nvPr/>
          </p:nvSpPr>
          <p:spPr bwMode="auto">
            <a:xfrm>
              <a:off x="3543" y="1517"/>
              <a:ext cx="13" cy="15"/>
            </a:xfrm>
            <a:custGeom>
              <a:avLst/>
              <a:gdLst/>
              <a:ahLst/>
              <a:cxnLst>
                <a:cxn ang="0">
                  <a:pos x="25" y="2"/>
                </a:cxn>
                <a:cxn ang="0">
                  <a:pos x="21" y="11"/>
                </a:cxn>
                <a:cxn ang="0">
                  <a:pos x="17" y="19"/>
                </a:cxn>
                <a:cxn ang="0">
                  <a:pos x="11" y="25"/>
                </a:cxn>
                <a:cxn ang="0">
                  <a:pos x="1" y="31"/>
                </a:cxn>
                <a:cxn ang="0">
                  <a:pos x="0" y="27"/>
                </a:cxn>
                <a:cxn ang="0">
                  <a:pos x="0" y="21"/>
                </a:cxn>
                <a:cxn ang="0">
                  <a:pos x="1" y="15"/>
                </a:cxn>
                <a:cxn ang="0">
                  <a:pos x="5" y="11"/>
                </a:cxn>
                <a:cxn ang="0">
                  <a:pos x="7" y="5"/>
                </a:cxn>
                <a:cxn ang="0">
                  <a:pos x="13" y="3"/>
                </a:cxn>
                <a:cxn ang="0">
                  <a:pos x="17" y="0"/>
                </a:cxn>
                <a:cxn ang="0">
                  <a:pos x="25" y="2"/>
                </a:cxn>
              </a:cxnLst>
              <a:rect l="0" t="0" r="r" b="b"/>
              <a:pathLst>
                <a:path w="25" h="31">
                  <a:moveTo>
                    <a:pt x="25" y="2"/>
                  </a:moveTo>
                  <a:lnTo>
                    <a:pt x="21" y="11"/>
                  </a:lnTo>
                  <a:lnTo>
                    <a:pt x="17" y="19"/>
                  </a:lnTo>
                  <a:lnTo>
                    <a:pt x="11" y="25"/>
                  </a:lnTo>
                  <a:lnTo>
                    <a:pt x="1" y="31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1" y="15"/>
                  </a:lnTo>
                  <a:lnTo>
                    <a:pt x="5" y="11"/>
                  </a:lnTo>
                  <a:lnTo>
                    <a:pt x="7" y="5"/>
                  </a:lnTo>
                  <a:lnTo>
                    <a:pt x="13" y="3"/>
                  </a:lnTo>
                  <a:lnTo>
                    <a:pt x="17" y="0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273" name="Freeform 33"/>
            <p:cNvSpPr>
              <a:spLocks/>
            </p:cNvSpPr>
            <p:nvPr/>
          </p:nvSpPr>
          <p:spPr bwMode="auto">
            <a:xfrm>
              <a:off x="2045" y="1523"/>
              <a:ext cx="23" cy="14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35" y="8"/>
                </a:cxn>
                <a:cxn ang="0">
                  <a:pos x="12" y="23"/>
                </a:cxn>
                <a:cxn ang="0">
                  <a:pos x="0" y="29"/>
                </a:cxn>
                <a:cxn ang="0">
                  <a:pos x="0" y="27"/>
                </a:cxn>
                <a:cxn ang="0">
                  <a:pos x="0" y="22"/>
                </a:cxn>
                <a:cxn ang="0">
                  <a:pos x="4" y="20"/>
                </a:cxn>
                <a:cxn ang="0">
                  <a:pos x="6" y="16"/>
                </a:cxn>
                <a:cxn ang="0">
                  <a:pos x="14" y="10"/>
                </a:cxn>
                <a:cxn ang="0">
                  <a:pos x="35" y="2"/>
                </a:cxn>
                <a:cxn ang="0">
                  <a:pos x="47" y="0"/>
                </a:cxn>
              </a:cxnLst>
              <a:rect l="0" t="0" r="r" b="b"/>
              <a:pathLst>
                <a:path w="47" h="29">
                  <a:moveTo>
                    <a:pt x="47" y="0"/>
                  </a:moveTo>
                  <a:lnTo>
                    <a:pt x="35" y="8"/>
                  </a:lnTo>
                  <a:lnTo>
                    <a:pt x="12" y="23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4" y="20"/>
                  </a:lnTo>
                  <a:lnTo>
                    <a:pt x="6" y="16"/>
                  </a:lnTo>
                  <a:lnTo>
                    <a:pt x="14" y="10"/>
                  </a:lnTo>
                  <a:lnTo>
                    <a:pt x="35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9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274" name="Freeform 34"/>
            <p:cNvSpPr>
              <a:spLocks/>
            </p:cNvSpPr>
            <p:nvPr/>
          </p:nvSpPr>
          <p:spPr bwMode="auto">
            <a:xfrm>
              <a:off x="3664" y="1523"/>
              <a:ext cx="125" cy="117"/>
            </a:xfrm>
            <a:custGeom>
              <a:avLst/>
              <a:gdLst/>
              <a:ahLst/>
              <a:cxnLst>
                <a:cxn ang="0">
                  <a:pos x="225" y="16"/>
                </a:cxn>
                <a:cxn ang="0">
                  <a:pos x="235" y="25"/>
                </a:cxn>
                <a:cxn ang="0">
                  <a:pos x="240" y="35"/>
                </a:cxn>
                <a:cxn ang="0">
                  <a:pos x="244" y="47"/>
                </a:cxn>
                <a:cxn ang="0">
                  <a:pos x="246" y="58"/>
                </a:cxn>
                <a:cxn ang="0">
                  <a:pos x="248" y="70"/>
                </a:cxn>
                <a:cxn ang="0">
                  <a:pos x="248" y="82"/>
                </a:cxn>
                <a:cxn ang="0">
                  <a:pos x="244" y="107"/>
                </a:cxn>
                <a:cxn ang="0">
                  <a:pos x="235" y="124"/>
                </a:cxn>
                <a:cxn ang="0">
                  <a:pos x="223" y="144"/>
                </a:cxn>
                <a:cxn ang="0">
                  <a:pos x="211" y="161"/>
                </a:cxn>
                <a:cxn ang="0">
                  <a:pos x="196" y="177"/>
                </a:cxn>
                <a:cxn ang="0">
                  <a:pos x="182" y="192"/>
                </a:cxn>
                <a:cxn ang="0">
                  <a:pos x="165" y="204"/>
                </a:cxn>
                <a:cxn ang="0">
                  <a:pos x="147" y="213"/>
                </a:cxn>
                <a:cxn ang="0">
                  <a:pos x="138" y="215"/>
                </a:cxn>
                <a:cxn ang="0">
                  <a:pos x="128" y="217"/>
                </a:cxn>
                <a:cxn ang="0">
                  <a:pos x="124" y="221"/>
                </a:cxn>
                <a:cxn ang="0">
                  <a:pos x="120" y="225"/>
                </a:cxn>
                <a:cxn ang="0">
                  <a:pos x="112" y="227"/>
                </a:cxn>
                <a:cxn ang="0">
                  <a:pos x="103" y="231"/>
                </a:cxn>
                <a:cxn ang="0">
                  <a:pos x="91" y="233"/>
                </a:cxn>
                <a:cxn ang="0">
                  <a:pos x="81" y="235"/>
                </a:cxn>
                <a:cxn ang="0">
                  <a:pos x="70" y="235"/>
                </a:cxn>
                <a:cxn ang="0">
                  <a:pos x="58" y="235"/>
                </a:cxn>
                <a:cxn ang="0">
                  <a:pos x="46" y="233"/>
                </a:cxn>
                <a:cxn ang="0">
                  <a:pos x="37" y="229"/>
                </a:cxn>
                <a:cxn ang="0">
                  <a:pos x="27" y="225"/>
                </a:cxn>
                <a:cxn ang="0">
                  <a:pos x="17" y="219"/>
                </a:cxn>
                <a:cxn ang="0">
                  <a:pos x="10" y="213"/>
                </a:cxn>
                <a:cxn ang="0">
                  <a:pos x="21" y="204"/>
                </a:cxn>
                <a:cxn ang="0">
                  <a:pos x="31" y="192"/>
                </a:cxn>
                <a:cxn ang="0">
                  <a:pos x="35" y="186"/>
                </a:cxn>
                <a:cxn ang="0">
                  <a:pos x="37" y="181"/>
                </a:cxn>
                <a:cxn ang="0">
                  <a:pos x="39" y="173"/>
                </a:cxn>
                <a:cxn ang="0">
                  <a:pos x="39" y="167"/>
                </a:cxn>
                <a:cxn ang="0">
                  <a:pos x="33" y="155"/>
                </a:cxn>
                <a:cxn ang="0">
                  <a:pos x="29" y="149"/>
                </a:cxn>
                <a:cxn ang="0">
                  <a:pos x="23" y="146"/>
                </a:cxn>
                <a:cxn ang="0">
                  <a:pos x="0" y="151"/>
                </a:cxn>
                <a:cxn ang="0">
                  <a:pos x="4" y="138"/>
                </a:cxn>
                <a:cxn ang="0">
                  <a:pos x="8" y="122"/>
                </a:cxn>
                <a:cxn ang="0">
                  <a:pos x="13" y="109"/>
                </a:cxn>
                <a:cxn ang="0">
                  <a:pos x="21" y="95"/>
                </a:cxn>
                <a:cxn ang="0">
                  <a:pos x="31" y="84"/>
                </a:cxn>
                <a:cxn ang="0">
                  <a:pos x="50" y="62"/>
                </a:cxn>
                <a:cxn ang="0">
                  <a:pos x="62" y="53"/>
                </a:cxn>
                <a:cxn ang="0">
                  <a:pos x="89" y="35"/>
                </a:cxn>
                <a:cxn ang="0">
                  <a:pos x="116" y="20"/>
                </a:cxn>
                <a:cxn ang="0">
                  <a:pos x="143" y="8"/>
                </a:cxn>
                <a:cxn ang="0">
                  <a:pos x="169" y="0"/>
                </a:cxn>
                <a:cxn ang="0">
                  <a:pos x="186" y="0"/>
                </a:cxn>
                <a:cxn ang="0">
                  <a:pos x="200" y="2"/>
                </a:cxn>
                <a:cxn ang="0">
                  <a:pos x="213" y="8"/>
                </a:cxn>
                <a:cxn ang="0">
                  <a:pos x="225" y="16"/>
                </a:cxn>
              </a:cxnLst>
              <a:rect l="0" t="0" r="r" b="b"/>
              <a:pathLst>
                <a:path w="248" h="235">
                  <a:moveTo>
                    <a:pt x="225" y="16"/>
                  </a:moveTo>
                  <a:lnTo>
                    <a:pt x="235" y="25"/>
                  </a:lnTo>
                  <a:lnTo>
                    <a:pt x="240" y="35"/>
                  </a:lnTo>
                  <a:lnTo>
                    <a:pt x="244" y="47"/>
                  </a:lnTo>
                  <a:lnTo>
                    <a:pt x="246" y="58"/>
                  </a:lnTo>
                  <a:lnTo>
                    <a:pt x="248" y="70"/>
                  </a:lnTo>
                  <a:lnTo>
                    <a:pt x="248" y="82"/>
                  </a:lnTo>
                  <a:lnTo>
                    <a:pt x="244" y="107"/>
                  </a:lnTo>
                  <a:lnTo>
                    <a:pt x="235" y="124"/>
                  </a:lnTo>
                  <a:lnTo>
                    <a:pt x="223" y="144"/>
                  </a:lnTo>
                  <a:lnTo>
                    <a:pt x="211" y="161"/>
                  </a:lnTo>
                  <a:lnTo>
                    <a:pt x="196" y="177"/>
                  </a:lnTo>
                  <a:lnTo>
                    <a:pt x="182" y="192"/>
                  </a:lnTo>
                  <a:lnTo>
                    <a:pt x="165" y="204"/>
                  </a:lnTo>
                  <a:lnTo>
                    <a:pt x="147" y="213"/>
                  </a:lnTo>
                  <a:lnTo>
                    <a:pt x="138" y="215"/>
                  </a:lnTo>
                  <a:lnTo>
                    <a:pt x="128" y="217"/>
                  </a:lnTo>
                  <a:lnTo>
                    <a:pt x="124" y="221"/>
                  </a:lnTo>
                  <a:lnTo>
                    <a:pt x="120" y="225"/>
                  </a:lnTo>
                  <a:lnTo>
                    <a:pt x="112" y="227"/>
                  </a:lnTo>
                  <a:lnTo>
                    <a:pt x="103" y="231"/>
                  </a:lnTo>
                  <a:lnTo>
                    <a:pt x="91" y="233"/>
                  </a:lnTo>
                  <a:lnTo>
                    <a:pt x="81" y="235"/>
                  </a:lnTo>
                  <a:lnTo>
                    <a:pt x="70" y="235"/>
                  </a:lnTo>
                  <a:lnTo>
                    <a:pt x="58" y="235"/>
                  </a:lnTo>
                  <a:lnTo>
                    <a:pt x="46" y="233"/>
                  </a:lnTo>
                  <a:lnTo>
                    <a:pt x="37" y="229"/>
                  </a:lnTo>
                  <a:lnTo>
                    <a:pt x="27" y="225"/>
                  </a:lnTo>
                  <a:lnTo>
                    <a:pt x="17" y="219"/>
                  </a:lnTo>
                  <a:lnTo>
                    <a:pt x="10" y="213"/>
                  </a:lnTo>
                  <a:lnTo>
                    <a:pt x="21" y="204"/>
                  </a:lnTo>
                  <a:lnTo>
                    <a:pt x="31" y="192"/>
                  </a:lnTo>
                  <a:lnTo>
                    <a:pt x="35" y="186"/>
                  </a:lnTo>
                  <a:lnTo>
                    <a:pt x="37" y="181"/>
                  </a:lnTo>
                  <a:lnTo>
                    <a:pt x="39" y="173"/>
                  </a:lnTo>
                  <a:lnTo>
                    <a:pt x="39" y="167"/>
                  </a:lnTo>
                  <a:lnTo>
                    <a:pt x="33" y="155"/>
                  </a:lnTo>
                  <a:lnTo>
                    <a:pt x="29" y="149"/>
                  </a:lnTo>
                  <a:lnTo>
                    <a:pt x="23" y="146"/>
                  </a:lnTo>
                  <a:lnTo>
                    <a:pt x="0" y="151"/>
                  </a:lnTo>
                  <a:lnTo>
                    <a:pt x="4" y="138"/>
                  </a:lnTo>
                  <a:lnTo>
                    <a:pt x="8" y="122"/>
                  </a:lnTo>
                  <a:lnTo>
                    <a:pt x="13" y="109"/>
                  </a:lnTo>
                  <a:lnTo>
                    <a:pt x="21" y="95"/>
                  </a:lnTo>
                  <a:lnTo>
                    <a:pt x="31" y="84"/>
                  </a:lnTo>
                  <a:lnTo>
                    <a:pt x="50" y="62"/>
                  </a:lnTo>
                  <a:lnTo>
                    <a:pt x="62" y="53"/>
                  </a:lnTo>
                  <a:lnTo>
                    <a:pt x="89" y="35"/>
                  </a:lnTo>
                  <a:lnTo>
                    <a:pt x="116" y="20"/>
                  </a:lnTo>
                  <a:lnTo>
                    <a:pt x="143" y="8"/>
                  </a:lnTo>
                  <a:lnTo>
                    <a:pt x="169" y="0"/>
                  </a:lnTo>
                  <a:lnTo>
                    <a:pt x="186" y="0"/>
                  </a:lnTo>
                  <a:lnTo>
                    <a:pt x="200" y="2"/>
                  </a:lnTo>
                  <a:lnTo>
                    <a:pt x="213" y="8"/>
                  </a:lnTo>
                  <a:lnTo>
                    <a:pt x="225" y="16"/>
                  </a:lnTo>
                  <a:close/>
                </a:path>
              </a:pathLst>
            </a:custGeom>
            <a:solidFill>
              <a:srgbClr val="F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275" name="Freeform 35"/>
            <p:cNvSpPr>
              <a:spLocks/>
            </p:cNvSpPr>
            <p:nvPr/>
          </p:nvSpPr>
          <p:spPr bwMode="auto">
            <a:xfrm>
              <a:off x="1948" y="1528"/>
              <a:ext cx="25" cy="2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37" y="10"/>
                </a:cxn>
                <a:cxn ang="0">
                  <a:pos x="25" y="17"/>
                </a:cxn>
                <a:cxn ang="0">
                  <a:pos x="14" y="27"/>
                </a:cxn>
                <a:cxn ang="0">
                  <a:pos x="2" y="39"/>
                </a:cxn>
                <a:cxn ang="0">
                  <a:pos x="0" y="33"/>
                </a:cxn>
                <a:cxn ang="0">
                  <a:pos x="0" y="29"/>
                </a:cxn>
                <a:cxn ang="0">
                  <a:pos x="0" y="23"/>
                </a:cxn>
                <a:cxn ang="0">
                  <a:pos x="2" y="19"/>
                </a:cxn>
                <a:cxn ang="0">
                  <a:pos x="10" y="10"/>
                </a:cxn>
                <a:cxn ang="0">
                  <a:pos x="20" y="4"/>
                </a:cxn>
                <a:cxn ang="0">
                  <a:pos x="35" y="2"/>
                </a:cxn>
                <a:cxn ang="0">
                  <a:pos x="51" y="0"/>
                </a:cxn>
              </a:cxnLst>
              <a:rect l="0" t="0" r="r" b="b"/>
              <a:pathLst>
                <a:path w="51" h="39">
                  <a:moveTo>
                    <a:pt x="51" y="0"/>
                  </a:moveTo>
                  <a:lnTo>
                    <a:pt x="37" y="10"/>
                  </a:lnTo>
                  <a:lnTo>
                    <a:pt x="25" y="17"/>
                  </a:lnTo>
                  <a:lnTo>
                    <a:pt x="14" y="27"/>
                  </a:lnTo>
                  <a:lnTo>
                    <a:pt x="2" y="39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2" y="19"/>
                  </a:lnTo>
                  <a:lnTo>
                    <a:pt x="10" y="10"/>
                  </a:lnTo>
                  <a:lnTo>
                    <a:pt x="20" y="4"/>
                  </a:lnTo>
                  <a:lnTo>
                    <a:pt x="35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9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276" name="Freeform 36"/>
            <p:cNvSpPr>
              <a:spLocks/>
            </p:cNvSpPr>
            <p:nvPr/>
          </p:nvSpPr>
          <p:spPr bwMode="auto">
            <a:xfrm>
              <a:off x="2049" y="1541"/>
              <a:ext cx="110" cy="145"/>
            </a:xfrm>
            <a:custGeom>
              <a:avLst/>
              <a:gdLst/>
              <a:ahLst/>
              <a:cxnLst>
                <a:cxn ang="0">
                  <a:pos x="202" y="83"/>
                </a:cxn>
                <a:cxn ang="0">
                  <a:pos x="207" y="101"/>
                </a:cxn>
                <a:cxn ang="0">
                  <a:pos x="213" y="120"/>
                </a:cxn>
                <a:cxn ang="0">
                  <a:pos x="217" y="142"/>
                </a:cxn>
                <a:cxn ang="0">
                  <a:pos x="219" y="163"/>
                </a:cxn>
                <a:cxn ang="0">
                  <a:pos x="219" y="184"/>
                </a:cxn>
                <a:cxn ang="0">
                  <a:pos x="215" y="204"/>
                </a:cxn>
                <a:cxn ang="0">
                  <a:pos x="209" y="223"/>
                </a:cxn>
                <a:cxn ang="0">
                  <a:pos x="205" y="233"/>
                </a:cxn>
                <a:cxn ang="0">
                  <a:pos x="202" y="240"/>
                </a:cxn>
                <a:cxn ang="0">
                  <a:pos x="190" y="252"/>
                </a:cxn>
                <a:cxn ang="0">
                  <a:pos x="180" y="260"/>
                </a:cxn>
                <a:cxn ang="0">
                  <a:pos x="169" y="270"/>
                </a:cxn>
                <a:cxn ang="0">
                  <a:pos x="157" y="275"/>
                </a:cxn>
                <a:cxn ang="0">
                  <a:pos x="143" y="281"/>
                </a:cxn>
                <a:cxn ang="0">
                  <a:pos x="132" y="287"/>
                </a:cxn>
                <a:cxn ang="0">
                  <a:pos x="118" y="289"/>
                </a:cxn>
                <a:cxn ang="0">
                  <a:pos x="105" y="291"/>
                </a:cxn>
                <a:cxn ang="0">
                  <a:pos x="91" y="289"/>
                </a:cxn>
                <a:cxn ang="0">
                  <a:pos x="79" y="287"/>
                </a:cxn>
                <a:cxn ang="0">
                  <a:pos x="66" y="281"/>
                </a:cxn>
                <a:cxn ang="0">
                  <a:pos x="54" y="277"/>
                </a:cxn>
                <a:cxn ang="0">
                  <a:pos x="43" y="270"/>
                </a:cxn>
                <a:cxn ang="0">
                  <a:pos x="33" y="260"/>
                </a:cxn>
                <a:cxn ang="0">
                  <a:pos x="25" y="250"/>
                </a:cxn>
                <a:cxn ang="0">
                  <a:pos x="17" y="239"/>
                </a:cxn>
                <a:cxn ang="0">
                  <a:pos x="15" y="227"/>
                </a:cxn>
                <a:cxn ang="0">
                  <a:pos x="14" y="215"/>
                </a:cxn>
                <a:cxn ang="0">
                  <a:pos x="6" y="194"/>
                </a:cxn>
                <a:cxn ang="0">
                  <a:pos x="4" y="182"/>
                </a:cxn>
                <a:cxn ang="0">
                  <a:pos x="2" y="171"/>
                </a:cxn>
                <a:cxn ang="0">
                  <a:pos x="2" y="157"/>
                </a:cxn>
                <a:cxn ang="0">
                  <a:pos x="6" y="145"/>
                </a:cxn>
                <a:cxn ang="0">
                  <a:pos x="2" y="136"/>
                </a:cxn>
                <a:cxn ang="0">
                  <a:pos x="2" y="128"/>
                </a:cxn>
                <a:cxn ang="0">
                  <a:pos x="0" y="112"/>
                </a:cxn>
                <a:cxn ang="0">
                  <a:pos x="2" y="93"/>
                </a:cxn>
                <a:cxn ang="0">
                  <a:pos x="4" y="76"/>
                </a:cxn>
                <a:cxn ang="0">
                  <a:pos x="4" y="70"/>
                </a:cxn>
                <a:cxn ang="0">
                  <a:pos x="6" y="62"/>
                </a:cxn>
                <a:cxn ang="0">
                  <a:pos x="21" y="39"/>
                </a:cxn>
                <a:cxn ang="0">
                  <a:pos x="23" y="33"/>
                </a:cxn>
                <a:cxn ang="0">
                  <a:pos x="25" y="25"/>
                </a:cxn>
                <a:cxn ang="0">
                  <a:pos x="31" y="19"/>
                </a:cxn>
                <a:cxn ang="0">
                  <a:pos x="35" y="14"/>
                </a:cxn>
                <a:cxn ang="0">
                  <a:pos x="41" y="12"/>
                </a:cxn>
                <a:cxn ang="0">
                  <a:pos x="48" y="10"/>
                </a:cxn>
                <a:cxn ang="0">
                  <a:pos x="62" y="8"/>
                </a:cxn>
                <a:cxn ang="0">
                  <a:pos x="70" y="6"/>
                </a:cxn>
                <a:cxn ang="0">
                  <a:pos x="76" y="0"/>
                </a:cxn>
                <a:cxn ang="0">
                  <a:pos x="95" y="0"/>
                </a:cxn>
                <a:cxn ang="0">
                  <a:pos x="116" y="4"/>
                </a:cxn>
                <a:cxn ang="0">
                  <a:pos x="134" y="12"/>
                </a:cxn>
                <a:cxn ang="0">
                  <a:pos x="151" y="21"/>
                </a:cxn>
                <a:cxn ang="0">
                  <a:pos x="167" y="33"/>
                </a:cxn>
                <a:cxn ang="0">
                  <a:pos x="182" y="49"/>
                </a:cxn>
                <a:cxn ang="0">
                  <a:pos x="192" y="66"/>
                </a:cxn>
                <a:cxn ang="0">
                  <a:pos x="202" y="83"/>
                </a:cxn>
              </a:cxnLst>
              <a:rect l="0" t="0" r="r" b="b"/>
              <a:pathLst>
                <a:path w="219" h="291">
                  <a:moveTo>
                    <a:pt x="202" y="83"/>
                  </a:moveTo>
                  <a:lnTo>
                    <a:pt x="207" y="101"/>
                  </a:lnTo>
                  <a:lnTo>
                    <a:pt x="213" y="120"/>
                  </a:lnTo>
                  <a:lnTo>
                    <a:pt x="217" y="142"/>
                  </a:lnTo>
                  <a:lnTo>
                    <a:pt x="219" y="163"/>
                  </a:lnTo>
                  <a:lnTo>
                    <a:pt x="219" y="184"/>
                  </a:lnTo>
                  <a:lnTo>
                    <a:pt x="215" y="204"/>
                  </a:lnTo>
                  <a:lnTo>
                    <a:pt x="209" y="223"/>
                  </a:lnTo>
                  <a:lnTo>
                    <a:pt x="205" y="233"/>
                  </a:lnTo>
                  <a:lnTo>
                    <a:pt x="202" y="240"/>
                  </a:lnTo>
                  <a:lnTo>
                    <a:pt x="190" y="252"/>
                  </a:lnTo>
                  <a:lnTo>
                    <a:pt x="180" y="260"/>
                  </a:lnTo>
                  <a:lnTo>
                    <a:pt x="169" y="270"/>
                  </a:lnTo>
                  <a:lnTo>
                    <a:pt x="157" y="275"/>
                  </a:lnTo>
                  <a:lnTo>
                    <a:pt x="143" y="281"/>
                  </a:lnTo>
                  <a:lnTo>
                    <a:pt x="132" y="287"/>
                  </a:lnTo>
                  <a:lnTo>
                    <a:pt x="118" y="289"/>
                  </a:lnTo>
                  <a:lnTo>
                    <a:pt x="105" y="291"/>
                  </a:lnTo>
                  <a:lnTo>
                    <a:pt x="91" y="289"/>
                  </a:lnTo>
                  <a:lnTo>
                    <a:pt x="79" y="287"/>
                  </a:lnTo>
                  <a:lnTo>
                    <a:pt x="66" y="281"/>
                  </a:lnTo>
                  <a:lnTo>
                    <a:pt x="54" y="277"/>
                  </a:lnTo>
                  <a:lnTo>
                    <a:pt x="43" y="270"/>
                  </a:lnTo>
                  <a:lnTo>
                    <a:pt x="33" y="260"/>
                  </a:lnTo>
                  <a:lnTo>
                    <a:pt x="25" y="250"/>
                  </a:lnTo>
                  <a:lnTo>
                    <a:pt x="17" y="239"/>
                  </a:lnTo>
                  <a:lnTo>
                    <a:pt x="15" y="227"/>
                  </a:lnTo>
                  <a:lnTo>
                    <a:pt x="14" y="215"/>
                  </a:lnTo>
                  <a:lnTo>
                    <a:pt x="6" y="194"/>
                  </a:lnTo>
                  <a:lnTo>
                    <a:pt x="4" y="182"/>
                  </a:lnTo>
                  <a:lnTo>
                    <a:pt x="2" y="171"/>
                  </a:lnTo>
                  <a:lnTo>
                    <a:pt x="2" y="157"/>
                  </a:lnTo>
                  <a:lnTo>
                    <a:pt x="6" y="145"/>
                  </a:lnTo>
                  <a:lnTo>
                    <a:pt x="2" y="136"/>
                  </a:lnTo>
                  <a:lnTo>
                    <a:pt x="2" y="128"/>
                  </a:lnTo>
                  <a:lnTo>
                    <a:pt x="0" y="112"/>
                  </a:lnTo>
                  <a:lnTo>
                    <a:pt x="2" y="93"/>
                  </a:lnTo>
                  <a:lnTo>
                    <a:pt x="4" y="76"/>
                  </a:lnTo>
                  <a:lnTo>
                    <a:pt x="4" y="70"/>
                  </a:lnTo>
                  <a:lnTo>
                    <a:pt x="6" y="62"/>
                  </a:lnTo>
                  <a:lnTo>
                    <a:pt x="21" y="39"/>
                  </a:lnTo>
                  <a:lnTo>
                    <a:pt x="23" y="33"/>
                  </a:lnTo>
                  <a:lnTo>
                    <a:pt x="25" y="25"/>
                  </a:lnTo>
                  <a:lnTo>
                    <a:pt x="31" y="19"/>
                  </a:lnTo>
                  <a:lnTo>
                    <a:pt x="35" y="14"/>
                  </a:lnTo>
                  <a:lnTo>
                    <a:pt x="41" y="12"/>
                  </a:lnTo>
                  <a:lnTo>
                    <a:pt x="48" y="10"/>
                  </a:lnTo>
                  <a:lnTo>
                    <a:pt x="62" y="8"/>
                  </a:lnTo>
                  <a:lnTo>
                    <a:pt x="70" y="6"/>
                  </a:lnTo>
                  <a:lnTo>
                    <a:pt x="76" y="0"/>
                  </a:lnTo>
                  <a:lnTo>
                    <a:pt x="95" y="0"/>
                  </a:lnTo>
                  <a:lnTo>
                    <a:pt x="116" y="4"/>
                  </a:lnTo>
                  <a:lnTo>
                    <a:pt x="134" y="12"/>
                  </a:lnTo>
                  <a:lnTo>
                    <a:pt x="151" y="21"/>
                  </a:lnTo>
                  <a:lnTo>
                    <a:pt x="167" y="33"/>
                  </a:lnTo>
                  <a:lnTo>
                    <a:pt x="182" y="49"/>
                  </a:lnTo>
                  <a:lnTo>
                    <a:pt x="192" y="66"/>
                  </a:lnTo>
                  <a:lnTo>
                    <a:pt x="202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277" name="Freeform 37"/>
            <p:cNvSpPr>
              <a:spLocks/>
            </p:cNvSpPr>
            <p:nvPr/>
          </p:nvSpPr>
          <p:spPr bwMode="auto">
            <a:xfrm>
              <a:off x="3879" y="1540"/>
              <a:ext cx="13" cy="13"/>
            </a:xfrm>
            <a:custGeom>
              <a:avLst/>
              <a:gdLst/>
              <a:ahLst/>
              <a:cxnLst>
                <a:cxn ang="0">
                  <a:pos x="27" y="2"/>
                </a:cxn>
                <a:cxn ang="0">
                  <a:pos x="27" y="10"/>
                </a:cxn>
                <a:cxn ang="0">
                  <a:pos x="23" y="18"/>
                </a:cxn>
                <a:cxn ang="0">
                  <a:pos x="17" y="21"/>
                </a:cxn>
                <a:cxn ang="0">
                  <a:pos x="11" y="25"/>
                </a:cxn>
                <a:cxn ang="0">
                  <a:pos x="5" y="21"/>
                </a:cxn>
                <a:cxn ang="0">
                  <a:pos x="3" y="19"/>
                </a:cxn>
                <a:cxn ang="0">
                  <a:pos x="0" y="16"/>
                </a:cxn>
                <a:cxn ang="0">
                  <a:pos x="3" y="10"/>
                </a:cxn>
                <a:cxn ang="0">
                  <a:pos x="7" y="6"/>
                </a:cxn>
                <a:cxn ang="0">
                  <a:pos x="13" y="2"/>
                </a:cxn>
                <a:cxn ang="0">
                  <a:pos x="19" y="0"/>
                </a:cxn>
                <a:cxn ang="0">
                  <a:pos x="23" y="2"/>
                </a:cxn>
                <a:cxn ang="0">
                  <a:pos x="27" y="2"/>
                </a:cxn>
              </a:cxnLst>
              <a:rect l="0" t="0" r="r" b="b"/>
              <a:pathLst>
                <a:path w="27" h="25">
                  <a:moveTo>
                    <a:pt x="27" y="2"/>
                  </a:moveTo>
                  <a:lnTo>
                    <a:pt x="27" y="10"/>
                  </a:lnTo>
                  <a:lnTo>
                    <a:pt x="23" y="18"/>
                  </a:lnTo>
                  <a:lnTo>
                    <a:pt x="17" y="21"/>
                  </a:lnTo>
                  <a:lnTo>
                    <a:pt x="11" y="25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0" y="16"/>
                  </a:lnTo>
                  <a:lnTo>
                    <a:pt x="3" y="10"/>
                  </a:lnTo>
                  <a:lnTo>
                    <a:pt x="7" y="6"/>
                  </a:lnTo>
                  <a:lnTo>
                    <a:pt x="13" y="2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278" name="Freeform 38"/>
            <p:cNvSpPr>
              <a:spLocks/>
            </p:cNvSpPr>
            <p:nvPr/>
          </p:nvSpPr>
          <p:spPr bwMode="auto">
            <a:xfrm>
              <a:off x="2058" y="1552"/>
              <a:ext cx="90" cy="125"/>
            </a:xfrm>
            <a:custGeom>
              <a:avLst/>
              <a:gdLst/>
              <a:ahLst/>
              <a:cxnLst>
                <a:cxn ang="0">
                  <a:pos x="125" y="16"/>
                </a:cxn>
                <a:cxn ang="0">
                  <a:pos x="142" y="33"/>
                </a:cxn>
                <a:cxn ang="0">
                  <a:pos x="156" y="53"/>
                </a:cxn>
                <a:cxn ang="0">
                  <a:pos x="161" y="64"/>
                </a:cxn>
                <a:cxn ang="0">
                  <a:pos x="165" y="74"/>
                </a:cxn>
                <a:cxn ang="0">
                  <a:pos x="169" y="86"/>
                </a:cxn>
                <a:cxn ang="0">
                  <a:pos x="171" y="99"/>
                </a:cxn>
                <a:cxn ang="0">
                  <a:pos x="177" y="117"/>
                </a:cxn>
                <a:cxn ang="0">
                  <a:pos x="181" y="136"/>
                </a:cxn>
                <a:cxn ang="0">
                  <a:pos x="181" y="157"/>
                </a:cxn>
                <a:cxn ang="0">
                  <a:pos x="177" y="177"/>
                </a:cxn>
                <a:cxn ang="0">
                  <a:pos x="175" y="179"/>
                </a:cxn>
                <a:cxn ang="0">
                  <a:pos x="175" y="183"/>
                </a:cxn>
                <a:cxn ang="0">
                  <a:pos x="175" y="185"/>
                </a:cxn>
                <a:cxn ang="0">
                  <a:pos x="175" y="187"/>
                </a:cxn>
                <a:cxn ang="0">
                  <a:pos x="171" y="198"/>
                </a:cxn>
                <a:cxn ang="0">
                  <a:pos x="163" y="210"/>
                </a:cxn>
                <a:cxn ang="0">
                  <a:pos x="156" y="219"/>
                </a:cxn>
                <a:cxn ang="0">
                  <a:pos x="146" y="227"/>
                </a:cxn>
                <a:cxn ang="0">
                  <a:pos x="134" y="235"/>
                </a:cxn>
                <a:cxn ang="0">
                  <a:pos x="123" y="241"/>
                </a:cxn>
                <a:cxn ang="0">
                  <a:pos x="111" y="247"/>
                </a:cxn>
                <a:cxn ang="0">
                  <a:pos x="99" y="250"/>
                </a:cxn>
                <a:cxn ang="0">
                  <a:pos x="80" y="249"/>
                </a:cxn>
                <a:cxn ang="0">
                  <a:pos x="61" y="245"/>
                </a:cxn>
                <a:cxn ang="0">
                  <a:pos x="51" y="243"/>
                </a:cxn>
                <a:cxn ang="0">
                  <a:pos x="41" y="237"/>
                </a:cxn>
                <a:cxn ang="0">
                  <a:pos x="33" y="231"/>
                </a:cxn>
                <a:cxn ang="0">
                  <a:pos x="26" y="225"/>
                </a:cxn>
                <a:cxn ang="0">
                  <a:pos x="8" y="192"/>
                </a:cxn>
                <a:cxn ang="0">
                  <a:pos x="8" y="188"/>
                </a:cxn>
                <a:cxn ang="0">
                  <a:pos x="10" y="187"/>
                </a:cxn>
                <a:cxn ang="0">
                  <a:pos x="18" y="181"/>
                </a:cxn>
                <a:cxn ang="0">
                  <a:pos x="26" y="175"/>
                </a:cxn>
                <a:cxn ang="0">
                  <a:pos x="29" y="171"/>
                </a:cxn>
                <a:cxn ang="0">
                  <a:pos x="31" y="167"/>
                </a:cxn>
                <a:cxn ang="0">
                  <a:pos x="35" y="159"/>
                </a:cxn>
                <a:cxn ang="0">
                  <a:pos x="37" y="152"/>
                </a:cxn>
                <a:cxn ang="0">
                  <a:pos x="39" y="136"/>
                </a:cxn>
                <a:cxn ang="0">
                  <a:pos x="37" y="119"/>
                </a:cxn>
                <a:cxn ang="0">
                  <a:pos x="35" y="111"/>
                </a:cxn>
                <a:cxn ang="0">
                  <a:pos x="31" y="103"/>
                </a:cxn>
                <a:cxn ang="0">
                  <a:pos x="29" y="99"/>
                </a:cxn>
                <a:cxn ang="0">
                  <a:pos x="26" y="95"/>
                </a:cxn>
                <a:cxn ang="0">
                  <a:pos x="22" y="93"/>
                </a:cxn>
                <a:cxn ang="0">
                  <a:pos x="18" y="93"/>
                </a:cxn>
                <a:cxn ang="0">
                  <a:pos x="8" y="93"/>
                </a:cxn>
                <a:cxn ang="0">
                  <a:pos x="0" y="99"/>
                </a:cxn>
                <a:cxn ang="0">
                  <a:pos x="0" y="84"/>
                </a:cxn>
                <a:cxn ang="0">
                  <a:pos x="2" y="68"/>
                </a:cxn>
                <a:cxn ang="0">
                  <a:pos x="4" y="55"/>
                </a:cxn>
                <a:cxn ang="0">
                  <a:pos x="12" y="41"/>
                </a:cxn>
                <a:cxn ang="0">
                  <a:pos x="20" y="33"/>
                </a:cxn>
                <a:cxn ang="0">
                  <a:pos x="29" y="26"/>
                </a:cxn>
                <a:cxn ang="0">
                  <a:pos x="49" y="10"/>
                </a:cxn>
                <a:cxn ang="0">
                  <a:pos x="61" y="4"/>
                </a:cxn>
                <a:cxn ang="0">
                  <a:pos x="70" y="0"/>
                </a:cxn>
                <a:cxn ang="0">
                  <a:pos x="84" y="0"/>
                </a:cxn>
                <a:cxn ang="0">
                  <a:pos x="90" y="0"/>
                </a:cxn>
                <a:cxn ang="0">
                  <a:pos x="97" y="2"/>
                </a:cxn>
                <a:cxn ang="0">
                  <a:pos x="125" y="16"/>
                </a:cxn>
              </a:cxnLst>
              <a:rect l="0" t="0" r="r" b="b"/>
              <a:pathLst>
                <a:path w="181" h="250">
                  <a:moveTo>
                    <a:pt x="125" y="16"/>
                  </a:moveTo>
                  <a:lnTo>
                    <a:pt x="142" y="33"/>
                  </a:lnTo>
                  <a:lnTo>
                    <a:pt x="156" y="53"/>
                  </a:lnTo>
                  <a:lnTo>
                    <a:pt x="161" y="64"/>
                  </a:lnTo>
                  <a:lnTo>
                    <a:pt x="165" y="74"/>
                  </a:lnTo>
                  <a:lnTo>
                    <a:pt x="169" y="86"/>
                  </a:lnTo>
                  <a:lnTo>
                    <a:pt x="171" y="99"/>
                  </a:lnTo>
                  <a:lnTo>
                    <a:pt x="177" y="117"/>
                  </a:lnTo>
                  <a:lnTo>
                    <a:pt x="181" y="136"/>
                  </a:lnTo>
                  <a:lnTo>
                    <a:pt x="181" y="157"/>
                  </a:lnTo>
                  <a:lnTo>
                    <a:pt x="177" y="177"/>
                  </a:lnTo>
                  <a:lnTo>
                    <a:pt x="175" y="179"/>
                  </a:lnTo>
                  <a:lnTo>
                    <a:pt x="175" y="183"/>
                  </a:lnTo>
                  <a:lnTo>
                    <a:pt x="175" y="185"/>
                  </a:lnTo>
                  <a:lnTo>
                    <a:pt x="175" y="187"/>
                  </a:lnTo>
                  <a:lnTo>
                    <a:pt x="171" y="198"/>
                  </a:lnTo>
                  <a:lnTo>
                    <a:pt x="163" y="210"/>
                  </a:lnTo>
                  <a:lnTo>
                    <a:pt x="156" y="219"/>
                  </a:lnTo>
                  <a:lnTo>
                    <a:pt x="146" y="227"/>
                  </a:lnTo>
                  <a:lnTo>
                    <a:pt x="134" y="235"/>
                  </a:lnTo>
                  <a:lnTo>
                    <a:pt x="123" y="241"/>
                  </a:lnTo>
                  <a:lnTo>
                    <a:pt x="111" y="247"/>
                  </a:lnTo>
                  <a:lnTo>
                    <a:pt x="99" y="250"/>
                  </a:lnTo>
                  <a:lnTo>
                    <a:pt x="80" y="249"/>
                  </a:lnTo>
                  <a:lnTo>
                    <a:pt x="61" y="245"/>
                  </a:lnTo>
                  <a:lnTo>
                    <a:pt x="51" y="243"/>
                  </a:lnTo>
                  <a:lnTo>
                    <a:pt x="41" y="237"/>
                  </a:lnTo>
                  <a:lnTo>
                    <a:pt x="33" y="231"/>
                  </a:lnTo>
                  <a:lnTo>
                    <a:pt x="26" y="225"/>
                  </a:lnTo>
                  <a:lnTo>
                    <a:pt x="8" y="192"/>
                  </a:lnTo>
                  <a:lnTo>
                    <a:pt x="8" y="188"/>
                  </a:lnTo>
                  <a:lnTo>
                    <a:pt x="10" y="187"/>
                  </a:lnTo>
                  <a:lnTo>
                    <a:pt x="18" y="181"/>
                  </a:lnTo>
                  <a:lnTo>
                    <a:pt x="26" y="175"/>
                  </a:lnTo>
                  <a:lnTo>
                    <a:pt x="29" y="171"/>
                  </a:lnTo>
                  <a:lnTo>
                    <a:pt x="31" y="167"/>
                  </a:lnTo>
                  <a:lnTo>
                    <a:pt x="35" y="159"/>
                  </a:lnTo>
                  <a:lnTo>
                    <a:pt x="37" y="152"/>
                  </a:lnTo>
                  <a:lnTo>
                    <a:pt x="39" y="136"/>
                  </a:lnTo>
                  <a:lnTo>
                    <a:pt x="37" y="119"/>
                  </a:lnTo>
                  <a:lnTo>
                    <a:pt x="35" y="111"/>
                  </a:lnTo>
                  <a:lnTo>
                    <a:pt x="31" y="103"/>
                  </a:lnTo>
                  <a:lnTo>
                    <a:pt x="29" y="99"/>
                  </a:lnTo>
                  <a:lnTo>
                    <a:pt x="26" y="95"/>
                  </a:lnTo>
                  <a:lnTo>
                    <a:pt x="22" y="93"/>
                  </a:lnTo>
                  <a:lnTo>
                    <a:pt x="18" y="93"/>
                  </a:lnTo>
                  <a:lnTo>
                    <a:pt x="8" y="93"/>
                  </a:lnTo>
                  <a:lnTo>
                    <a:pt x="0" y="99"/>
                  </a:lnTo>
                  <a:lnTo>
                    <a:pt x="0" y="84"/>
                  </a:lnTo>
                  <a:lnTo>
                    <a:pt x="2" y="68"/>
                  </a:lnTo>
                  <a:lnTo>
                    <a:pt x="4" y="55"/>
                  </a:lnTo>
                  <a:lnTo>
                    <a:pt x="12" y="41"/>
                  </a:lnTo>
                  <a:lnTo>
                    <a:pt x="20" y="33"/>
                  </a:lnTo>
                  <a:lnTo>
                    <a:pt x="29" y="26"/>
                  </a:lnTo>
                  <a:lnTo>
                    <a:pt x="49" y="10"/>
                  </a:lnTo>
                  <a:lnTo>
                    <a:pt x="61" y="4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7" y="2"/>
                  </a:lnTo>
                  <a:lnTo>
                    <a:pt x="125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279" name="Freeform 39"/>
            <p:cNvSpPr>
              <a:spLocks/>
            </p:cNvSpPr>
            <p:nvPr/>
          </p:nvSpPr>
          <p:spPr bwMode="auto">
            <a:xfrm>
              <a:off x="1954" y="1569"/>
              <a:ext cx="66" cy="87"/>
            </a:xfrm>
            <a:custGeom>
              <a:avLst/>
              <a:gdLst/>
              <a:ahLst/>
              <a:cxnLst>
                <a:cxn ang="0">
                  <a:pos x="128" y="39"/>
                </a:cxn>
                <a:cxn ang="0">
                  <a:pos x="130" y="45"/>
                </a:cxn>
                <a:cxn ang="0">
                  <a:pos x="132" y="53"/>
                </a:cxn>
                <a:cxn ang="0">
                  <a:pos x="132" y="60"/>
                </a:cxn>
                <a:cxn ang="0">
                  <a:pos x="130" y="68"/>
                </a:cxn>
                <a:cxn ang="0">
                  <a:pos x="128" y="76"/>
                </a:cxn>
                <a:cxn ang="0">
                  <a:pos x="124" y="84"/>
                </a:cxn>
                <a:cxn ang="0">
                  <a:pos x="122" y="99"/>
                </a:cxn>
                <a:cxn ang="0">
                  <a:pos x="114" y="111"/>
                </a:cxn>
                <a:cxn ang="0">
                  <a:pos x="107" y="124"/>
                </a:cxn>
                <a:cxn ang="0">
                  <a:pos x="97" y="138"/>
                </a:cxn>
                <a:cxn ang="0">
                  <a:pos x="87" y="148"/>
                </a:cxn>
                <a:cxn ang="0">
                  <a:pos x="76" y="159"/>
                </a:cxn>
                <a:cxn ang="0">
                  <a:pos x="64" y="167"/>
                </a:cxn>
                <a:cxn ang="0">
                  <a:pos x="50" y="173"/>
                </a:cxn>
                <a:cxn ang="0">
                  <a:pos x="37" y="175"/>
                </a:cxn>
                <a:cxn ang="0">
                  <a:pos x="13" y="150"/>
                </a:cxn>
                <a:cxn ang="0">
                  <a:pos x="17" y="150"/>
                </a:cxn>
                <a:cxn ang="0">
                  <a:pos x="19" y="148"/>
                </a:cxn>
                <a:cxn ang="0">
                  <a:pos x="25" y="144"/>
                </a:cxn>
                <a:cxn ang="0">
                  <a:pos x="31" y="136"/>
                </a:cxn>
                <a:cxn ang="0">
                  <a:pos x="37" y="128"/>
                </a:cxn>
                <a:cxn ang="0">
                  <a:pos x="39" y="120"/>
                </a:cxn>
                <a:cxn ang="0">
                  <a:pos x="39" y="113"/>
                </a:cxn>
                <a:cxn ang="0">
                  <a:pos x="37" y="105"/>
                </a:cxn>
                <a:cxn ang="0">
                  <a:pos x="35" y="95"/>
                </a:cxn>
                <a:cxn ang="0">
                  <a:pos x="27" y="82"/>
                </a:cxn>
                <a:cxn ang="0">
                  <a:pos x="17" y="68"/>
                </a:cxn>
                <a:cxn ang="0">
                  <a:pos x="0" y="58"/>
                </a:cxn>
                <a:cxn ang="0">
                  <a:pos x="12" y="33"/>
                </a:cxn>
                <a:cxn ang="0">
                  <a:pos x="19" y="22"/>
                </a:cxn>
                <a:cxn ang="0">
                  <a:pos x="29" y="12"/>
                </a:cxn>
                <a:cxn ang="0">
                  <a:pos x="41" y="4"/>
                </a:cxn>
                <a:cxn ang="0">
                  <a:pos x="56" y="2"/>
                </a:cxn>
                <a:cxn ang="0">
                  <a:pos x="70" y="0"/>
                </a:cxn>
                <a:cxn ang="0">
                  <a:pos x="85" y="2"/>
                </a:cxn>
                <a:cxn ang="0">
                  <a:pos x="99" y="8"/>
                </a:cxn>
                <a:cxn ang="0">
                  <a:pos x="110" y="14"/>
                </a:cxn>
                <a:cxn ang="0">
                  <a:pos x="120" y="25"/>
                </a:cxn>
                <a:cxn ang="0">
                  <a:pos x="124" y="31"/>
                </a:cxn>
                <a:cxn ang="0">
                  <a:pos x="128" y="39"/>
                </a:cxn>
              </a:cxnLst>
              <a:rect l="0" t="0" r="r" b="b"/>
              <a:pathLst>
                <a:path w="132" h="175">
                  <a:moveTo>
                    <a:pt x="128" y="39"/>
                  </a:moveTo>
                  <a:lnTo>
                    <a:pt x="130" y="45"/>
                  </a:lnTo>
                  <a:lnTo>
                    <a:pt x="132" y="53"/>
                  </a:lnTo>
                  <a:lnTo>
                    <a:pt x="132" y="60"/>
                  </a:lnTo>
                  <a:lnTo>
                    <a:pt x="130" y="68"/>
                  </a:lnTo>
                  <a:lnTo>
                    <a:pt x="128" y="76"/>
                  </a:lnTo>
                  <a:lnTo>
                    <a:pt x="124" y="84"/>
                  </a:lnTo>
                  <a:lnTo>
                    <a:pt x="122" y="99"/>
                  </a:lnTo>
                  <a:lnTo>
                    <a:pt x="114" y="111"/>
                  </a:lnTo>
                  <a:lnTo>
                    <a:pt x="107" y="124"/>
                  </a:lnTo>
                  <a:lnTo>
                    <a:pt x="97" y="138"/>
                  </a:lnTo>
                  <a:lnTo>
                    <a:pt x="87" y="148"/>
                  </a:lnTo>
                  <a:lnTo>
                    <a:pt x="76" y="159"/>
                  </a:lnTo>
                  <a:lnTo>
                    <a:pt x="64" y="167"/>
                  </a:lnTo>
                  <a:lnTo>
                    <a:pt x="50" y="173"/>
                  </a:lnTo>
                  <a:lnTo>
                    <a:pt x="37" y="175"/>
                  </a:lnTo>
                  <a:lnTo>
                    <a:pt x="13" y="150"/>
                  </a:lnTo>
                  <a:lnTo>
                    <a:pt x="17" y="150"/>
                  </a:lnTo>
                  <a:lnTo>
                    <a:pt x="19" y="148"/>
                  </a:lnTo>
                  <a:lnTo>
                    <a:pt x="25" y="144"/>
                  </a:lnTo>
                  <a:lnTo>
                    <a:pt x="31" y="136"/>
                  </a:lnTo>
                  <a:lnTo>
                    <a:pt x="37" y="128"/>
                  </a:lnTo>
                  <a:lnTo>
                    <a:pt x="39" y="120"/>
                  </a:lnTo>
                  <a:lnTo>
                    <a:pt x="39" y="113"/>
                  </a:lnTo>
                  <a:lnTo>
                    <a:pt x="37" y="105"/>
                  </a:lnTo>
                  <a:lnTo>
                    <a:pt x="35" y="95"/>
                  </a:lnTo>
                  <a:lnTo>
                    <a:pt x="27" y="82"/>
                  </a:lnTo>
                  <a:lnTo>
                    <a:pt x="17" y="68"/>
                  </a:lnTo>
                  <a:lnTo>
                    <a:pt x="0" y="58"/>
                  </a:lnTo>
                  <a:lnTo>
                    <a:pt x="12" y="33"/>
                  </a:lnTo>
                  <a:lnTo>
                    <a:pt x="19" y="22"/>
                  </a:lnTo>
                  <a:lnTo>
                    <a:pt x="29" y="12"/>
                  </a:lnTo>
                  <a:lnTo>
                    <a:pt x="41" y="4"/>
                  </a:lnTo>
                  <a:lnTo>
                    <a:pt x="56" y="2"/>
                  </a:lnTo>
                  <a:lnTo>
                    <a:pt x="70" y="0"/>
                  </a:lnTo>
                  <a:lnTo>
                    <a:pt x="85" y="2"/>
                  </a:lnTo>
                  <a:lnTo>
                    <a:pt x="99" y="8"/>
                  </a:lnTo>
                  <a:lnTo>
                    <a:pt x="110" y="14"/>
                  </a:lnTo>
                  <a:lnTo>
                    <a:pt x="120" y="25"/>
                  </a:lnTo>
                  <a:lnTo>
                    <a:pt x="124" y="31"/>
                  </a:lnTo>
                  <a:lnTo>
                    <a:pt x="128" y="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280" name="Freeform 40"/>
            <p:cNvSpPr>
              <a:spLocks/>
            </p:cNvSpPr>
            <p:nvPr/>
          </p:nvSpPr>
          <p:spPr bwMode="auto">
            <a:xfrm>
              <a:off x="2316" y="1583"/>
              <a:ext cx="38" cy="97"/>
            </a:xfrm>
            <a:custGeom>
              <a:avLst/>
              <a:gdLst/>
              <a:ahLst/>
              <a:cxnLst>
                <a:cxn ang="0">
                  <a:pos x="47" y="18"/>
                </a:cxn>
                <a:cxn ang="0">
                  <a:pos x="47" y="22"/>
                </a:cxn>
                <a:cxn ang="0">
                  <a:pos x="37" y="18"/>
                </a:cxn>
                <a:cxn ang="0">
                  <a:pos x="29" y="26"/>
                </a:cxn>
                <a:cxn ang="0">
                  <a:pos x="24" y="35"/>
                </a:cxn>
                <a:cxn ang="0">
                  <a:pos x="18" y="47"/>
                </a:cxn>
                <a:cxn ang="0">
                  <a:pos x="16" y="59"/>
                </a:cxn>
                <a:cxn ang="0">
                  <a:pos x="14" y="72"/>
                </a:cxn>
                <a:cxn ang="0">
                  <a:pos x="12" y="84"/>
                </a:cxn>
                <a:cxn ang="0">
                  <a:pos x="14" y="95"/>
                </a:cxn>
                <a:cxn ang="0">
                  <a:pos x="16" y="107"/>
                </a:cxn>
                <a:cxn ang="0">
                  <a:pos x="22" y="105"/>
                </a:cxn>
                <a:cxn ang="0">
                  <a:pos x="25" y="103"/>
                </a:cxn>
                <a:cxn ang="0">
                  <a:pos x="35" y="103"/>
                </a:cxn>
                <a:cxn ang="0">
                  <a:pos x="45" y="107"/>
                </a:cxn>
                <a:cxn ang="0">
                  <a:pos x="55" y="111"/>
                </a:cxn>
                <a:cxn ang="0">
                  <a:pos x="62" y="117"/>
                </a:cxn>
                <a:cxn ang="0">
                  <a:pos x="68" y="125"/>
                </a:cxn>
                <a:cxn ang="0">
                  <a:pos x="72" y="132"/>
                </a:cxn>
                <a:cxn ang="0">
                  <a:pos x="76" y="140"/>
                </a:cxn>
                <a:cxn ang="0">
                  <a:pos x="76" y="148"/>
                </a:cxn>
                <a:cxn ang="0">
                  <a:pos x="78" y="157"/>
                </a:cxn>
                <a:cxn ang="0">
                  <a:pos x="76" y="167"/>
                </a:cxn>
                <a:cxn ang="0">
                  <a:pos x="74" y="175"/>
                </a:cxn>
                <a:cxn ang="0">
                  <a:pos x="74" y="181"/>
                </a:cxn>
                <a:cxn ang="0">
                  <a:pos x="68" y="190"/>
                </a:cxn>
                <a:cxn ang="0">
                  <a:pos x="64" y="194"/>
                </a:cxn>
                <a:cxn ang="0">
                  <a:pos x="60" y="194"/>
                </a:cxn>
                <a:cxn ang="0">
                  <a:pos x="60" y="173"/>
                </a:cxn>
                <a:cxn ang="0">
                  <a:pos x="60" y="154"/>
                </a:cxn>
                <a:cxn ang="0">
                  <a:pos x="58" y="144"/>
                </a:cxn>
                <a:cxn ang="0">
                  <a:pos x="55" y="136"/>
                </a:cxn>
                <a:cxn ang="0">
                  <a:pos x="49" y="128"/>
                </a:cxn>
                <a:cxn ang="0">
                  <a:pos x="41" y="123"/>
                </a:cxn>
                <a:cxn ang="0">
                  <a:pos x="22" y="125"/>
                </a:cxn>
                <a:cxn ang="0">
                  <a:pos x="22" y="134"/>
                </a:cxn>
                <a:cxn ang="0">
                  <a:pos x="24" y="144"/>
                </a:cxn>
                <a:cxn ang="0">
                  <a:pos x="27" y="154"/>
                </a:cxn>
                <a:cxn ang="0">
                  <a:pos x="31" y="163"/>
                </a:cxn>
                <a:cxn ang="0">
                  <a:pos x="24" y="157"/>
                </a:cxn>
                <a:cxn ang="0">
                  <a:pos x="18" y="152"/>
                </a:cxn>
                <a:cxn ang="0">
                  <a:pos x="12" y="146"/>
                </a:cxn>
                <a:cxn ang="0">
                  <a:pos x="8" y="138"/>
                </a:cxn>
                <a:cxn ang="0">
                  <a:pos x="4" y="128"/>
                </a:cxn>
                <a:cxn ang="0">
                  <a:pos x="2" y="121"/>
                </a:cxn>
                <a:cxn ang="0">
                  <a:pos x="2" y="111"/>
                </a:cxn>
                <a:cxn ang="0">
                  <a:pos x="2" y="101"/>
                </a:cxn>
                <a:cxn ang="0">
                  <a:pos x="0" y="74"/>
                </a:cxn>
                <a:cxn ang="0">
                  <a:pos x="2" y="61"/>
                </a:cxn>
                <a:cxn ang="0">
                  <a:pos x="4" y="47"/>
                </a:cxn>
                <a:cxn ang="0">
                  <a:pos x="8" y="35"/>
                </a:cxn>
                <a:cxn ang="0">
                  <a:pos x="12" y="24"/>
                </a:cxn>
                <a:cxn ang="0">
                  <a:pos x="20" y="12"/>
                </a:cxn>
                <a:cxn ang="0">
                  <a:pos x="27" y="0"/>
                </a:cxn>
                <a:cxn ang="0">
                  <a:pos x="31" y="0"/>
                </a:cxn>
                <a:cxn ang="0">
                  <a:pos x="35" y="0"/>
                </a:cxn>
                <a:cxn ang="0">
                  <a:pos x="41" y="4"/>
                </a:cxn>
                <a:cxn ang="0">
                  <a:pos x="45" y="10"/>
                </a:cxn>
                <a:cxn ang="0">
                  <a:pos x="47" y="18"/>
                </a:cxn>
              </a:cxnLst>
              <a:rect l="0" t="0" r="r" b="b"/>
              <a:pathLst>
                <a:path w="78" h="194">
                  <a:moveTo>
                    <a:pt x="47" y="18"/>
                  </a:moveTo>
                  <a:lnTo>
                    <a:pt x="47" y="22"/>
                  </a:lnTo>
                  <a:lnTo>
                    <a:pt x="37" y="18"/>
                  </a:lnTo>
                  <a:lnTo>
                    <a:pt x="29" y="26"/>
                  </a:lnTo>
                  <a:lnTo>
                    <a:pt x="24" y="35"/>
                  </a:lnTo>
                  <a:lnTo>
                    <a:pt x="18" y="47"/>
                  </a:lnTo>
                  <a:lnTo>
                    <a:pt x="16" y="59"/>
                  </a:lnTo>
                  <a:lnTo>
                    <a:pt x="14" y="72"/>
                  </a:lnTo>
                  <a:lnTo>
                    <a:pt x="12" y="84"/>
                  </a:lnTo>
                  <a:lnTo>
                    <a:pt x="14" y="95"/>
                  </a:lnTo>
                  <a:lnTo>
                    <a:pt x="16" y="107"/>
                  </a:lnTo>
                  <a:lnTo>
                    <a:pt x="22" y="105"/>
                  </a:lnTo>
                  <a:lnTo>
                    <a:pt x="25" y="103"/>
                  </a:lnTo>
                  <a:lnTo>
                    <a:pt x="35" y="103"/>
                  </a:lnTo>
                  <a:lnTo>
                    <a:pt x="45" y="107"/>
                  </a:lnTo>
                  <a:lnTo>
                    <a:pt x="55" y="111"/>
                  </a:lnTo>
                  <a:lnTo>
                    <a:pt x="62" y="117"/>
                  </a:lnTo>
                  <a:lnTo>
                    <a:pt x="68" y="125"/>
                  </a:lnTo>
                  <a:lnTo>
                    <a:pt x="72" y="132"/>
                  </a:lnTo>
                  <a:lnTo>
                    <a:pt x="76" y="140"/>
                  </a:lnTo>
                  <a:lnTo>
                    <a:pt x="76" y="148"/>
                  </a:lnTo>
                  <a:lnTo>
                    <a:pt x="78" y="157"/>
                  </a:lnTo>
                  <a:lnTo>
                    <a:pt x="76" y="167"/>
                  </a:lnTo>
                  <a:lnTo>
                    <a:pt x="74" y="175"/>
                  </a:lnTo>
                  <a:lnTo>
                    <a:pt x="74" y="181"/>
                  </a:lnTo>
                  <a:lnTo>
                    <a:pt x="68" y="190"/>
                  </a:lnTo>
                  <a:lnTo>
                    <a:pt x="64" y="194"/>
                  </a:lnTo>
                  <a:lnTo>
                    <a:pt x="60" y="194"/>
                  </a:lnTo>
                  <a:lnTo>
                    <a:pt x="60" y="173"/>
                  </a:lnTo>
                  <a:lnTo>
                    <a:pt x="60" y="154"/>
                  </a:lnTo>
                  <a:lnTo>
                    <a:pt x="58" y="144"/>
                  </a:lnTo>
                  <a:lnTo>
                    <a:pt x="55" y="136"/>
                  </a:lnTo>
                  <a:lnTo>
                    <a:pt x="49" y="128"/>
                  </a:lnTo>
                  <a:lnTo>
                    <a:pt x="41" y="123"/>
                  </a:lnTo>
                  <a:lnTo>
                    <a:pt x="22" y="125"/>
                  </a:lnTo>
                  <a:lnTo>
                    <a:pt x="22" y="134"/>
                  </a:lnTo>
                  <a:lnTo>
                    <a:pt x="24" y="144"/>
                  </a:lnTo>
                  <a:lnTo>
                    <a:pt x="27" y="154"/>
                  </a:lnTo>
                  <a:lnTo>
                    <a:pt x="31" y="163"/>
                  </a:lnTo>
                  <a:lnTo>
                    <a:pt x="24" y="157"/>
                  </a:lnTo>
                  <a:lnTo>
                    <a:pt x="18" y="152"/>
                  </a:lnTo>
                  <a:lnTo>
                    <a:pt x="12" y="146"/>
                  </a:lnTo>
                  <a:lnTo>
                    <a:pt x="8" y="138"/>
                  </a:lnTo>
                  <a:lnTo>
                    <a:pt x="4" y="128"/>
                  </a:lnTo>
                  <a:lnTo>
                    <a:pt x="2" y="121"/>
                  </a:lnTo>
                  <a:lnTo>
                    <a:pt x="2" y="111"/>
                  </a:lnTo>
                  <a:lnTo>
                    <a:pt x="2" y="101"/>
                  </a:lnTo>
                  <a:lnTo>
                    <a:pt x="0" y="74"/>
                  </a:lnTo>
                  <a:lnTo>
                    <a:pt x="2" y="61"/>
                  </a:lnTo>
                  <a:lnTo>
                    <a:pt x="4" y="47"/>
                  </a:lnTo>
                  <a:lnTo>
                    <a:pt x="8" y="35"/>
                  </a:lnTo>
                  <a:lnTo>
                    <a:pt x="12" y="24"/>
                  </a:lnTo>
                  <a:lnTo>
                    <a:pt x="20" y="12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41" y="4"/>
                  </a:lnTo>
                  <a:lnTo>
                    <a:pt x="45" y="10"/>
                  </a:lnTo>
                  <a:lnTo>
                    <a:pt x="47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281" name="Freeform 41"/>
            <p:cNvSpPr>
              <a:spLocks/>
            </p:cNvSpPr>
            <p:nvPr/>
          </p:nvSpPr>
          <p:spPr bwMode="auto">
            <a:xfrm>
              <a:off x="2061" y="1608"/>
              <a:ext cx="6" cy="21"/>
            </a:xfrm>
            <a:custGeom>
              <a:avLst/>
              <a:gdLst/>
              <a:ahLst/>
              <a:cxnLst>
                <a:cxn ang="0">
                  <a:pos x="2" y="42"/>
                </a:cxn>
                <a:cxn ang="0">
                  <a:pos x="0" y="37"/>
                </a:cxn>
                <a:cxn ang="0">
                  <a:pos x="0" y="31"/>
                </a:cxn>
                <a:cxn ang="0">
                  <a:pos x="0" y="27"/>
                </a:cxn>
                <a:cxn ang="0">
                  <a:pos x="4" y="21"/>
                </a:cxn>
                <a:cxn ang="0">
                  <a:pos x="10" y="11"/>
                </a:cxn>
                <a:cxn ang="0">
                  <a:pos x="12" y="6"/>
                </a:cxn>
                <a:cxn ang="0">
                  <a:pos x="14" y="0"/>
                </a:cxn>
                <a:cxn ang="0">
                  <a:pos x="14" y="11"/>
                </a:cxn>
                <a:cxn ang="0">
                  <a:pos x="12" y="21"/>
                </a:cxn>
                <a:cxn ang="0">
                  <a:pos x="10" y="31"/>
                </a:cxn>
                <a:cxn ang="0">
                  <a:pos x="6" y="37"/>
                </a:cxn>
                <a:cxn ang="0">
                  <a:pos x="2" y="42"/>
                </a:cxn>
              </a:cxnLst>
              <a:rect l="0" t="0" r="r" b="b"/>
              <a:pathLst>
                <a:path w="14" h="42">
                  <a:moveTo>
                    <a:pt x="2" y="42"/>
                  </a:moveTo>
                  <a:lnTo>
                    <a:pt x="0" y="37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4" y="21"/>
                  </a:lnTo>
                  <a:lnTo>
                    <a:pt x="10" y="11"/>
                  </a:lnTo>
                  <a:lnTo>
                    <a:pt x="12" y="6"/>
                  </a:lnTo>
                  <a:lnTo>
                    <a:pt x="14" y="0"/>
                  </a:lnTo>
                  <a:lnTo>
                    <a:pt x="14" y="11"/>
                  </a:lnTo>
                  <a:lnTo>
                    <a:pt x="12" y="21"/>
                  </a:lnTo>
                  <a:lnTo>
                    <a:pt x="10" y="31"/>
                  </a:lnTo>
                  <a:lnTo>
                    <a:pt x="6" y="37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282" name="Freeform 42"/>
            <p:cNvSpPr>
              <a:spLocks/>
            </p:cNvSpPr>
            <p:nvPr/>
          </p:nvSpPr>
          <p:spPr bwMode="auto">
            <a:xfrm>
              <a:off x="1954" y="1612"/>
              <a:ext cx="7" cy="3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3" y="5"/>
                </a:cxn>
              </a:cxnLst>
              <a:rect l="0" t="0" r="r" b="b"/>
              <a:pathLst>
                <a:path w="13" h="5">
                  <a:moveTo>
                    <a:pt x="13" y="5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283" name="Freeform 43"/>
            <p:cNvSpPr>
              <a:spLocks/>
            </p:cNvSpPr>
            <p:nvPr/>
          </p:nvSpPr>
          <p:spPr bwMode="auto">
            <a:xfrm>
              <a:off x="3799" y="1613"/>
              <a:ext cx="233" cy="99"/>
            </a:xfrm>
            <a:custGeom>
              <a:avLst/>
              <a:gdLst/>
              <a:ahLst/>
              <a:cxnLst>
                <a:cxn ang="0">
                  <a:pos x="423" y="11"/>
                </a:cxn>
                <a:cxn ang="0">
                  <a:pos x="437" y="17"/>
                </a:cxn>
                <a:cxn ang="0">
                  <a:pos x="452" y="31"/>
                </a:cxn>
                <a:cxn ang="0">
                  <a:pos x="466" y="64"/>
                </a:cxn>
                <a:cxn ang="0">
                  <a:pos x="448" y="69"/>
                </a:cxn>
                <a:cxn ang="0">
                  <a:pos x="433" y="75"/>
                </a:cxn>
                <a:cxn ang="0">
                  <a:pos x="404" y="67"/>
                </a:cxn>
                <a:cxn ang="0">
                  <a:pos x="394" y="54"/>
                </a:cxn>
                <a:cxn ang="0">
                  <a:pos x="398" y="38"/>
                </a:cxn>
                <a:cxn ang="0">
                  <a:pos x="398" y="29"/>
                </a:cxn>
                <a:cxn ang="0">
                  <a:pos x="384" y="29"/>
                </a:cxn>
                <a:cxn ang="0">
                  <a:pos x="377" y="50"/>
                </a:cxn>
                <a:cxn ang="0">
                  <a:pos x="383" y="87"/>
                </a:cxn>
                <a:cxn ang="0">
                  <a:pos x="371" y="112"/>
                </a:cxn>
                <a:cxn ang="0">
                  <a:pos x="332" y="133"/>
                </a:cxn>
                <a:cxn ang="0">
                  <a:pos x="303" y="145"/>
                </a:cxn>
                <a:cxn ang="0">
                  <a:pos x="270" y="143"/>
                </a:cxn>
                <a:cxn ang="0">
                  <a:pos x="260" y="160"/>
                </a:cxn>
                <a:cxn ang="0">
                  <a:pos x="334" y="168"/>
                </a:cxn>
                <a:cxn ang="0">
                  <a:pos x="324" y="186"/>
                </a:cxn>
                <a:cxn ang="0">
                  <a:pos x="317" y="197"/>
                </a:cxn>
                <a:cxn ang="0">
                  <a:pos x="301" y="190"/>
                </a:cxn>
                <a:cxn ang="0">
                  <a:pos x="286" y="178"/>
                </a:cxn>
                <a:cxn ang="0">
                  <a:pos x="249" y="162"/>
                </a:cxn>
                <a:cxn ang="0">
                  <a:pos x="198" y="143"/>
                </a:cxn>
                <a:cxn ang="0">
                  <a:pos x="111" y="133"/>
                </a:cxn>
                <a:cxn ang="0">
                  <a:pos x="4" y="122"/>
                </a:cxn>
                <a:cxn ang="0">
                  <a:pos x="20" y="93"/>
                </a:cxn>
                <a:cxn ang="0">
                  <a:pos x="33" y="89"/>
                </a:cxn>
                <a:cxn ang="0">
                  <a:pos x="53" y="98"/>
                </a:cxn>
                <a:cxn ang="0">
                  <a:pos x="96" y="104"/>
                </a:cxn>
                <a:cxn ang="0">
                  <a:pos x="171" y="108"/>
                </a:cxn>
                <a:cxn ang="0">
                  <a:pos x="301" y="100"/>
                </a:cxn>
                <a:cxn ang="0">
                  <a:pos x="309" y="112"/>
                </a:cxn>
                <a:cxn ang="0">
                  <a:pos x="332" y="102"/>
                </a:cxn>
                <a:cxn ang="0">
                  <a:pos x="342" y="85"/>
                </a:cxn>
                <a:cxn ang="0">
                  <a:pos x="332" y="77"/>
                </a:cxn>
                <a:cxn ang="0">
                  <a:pos x="328" y="69"/>
                </a:cxn>
                <a:cxn ang="0">
                  <a:pos x="350" y="27"/>
                </a:cxn>
                <a:cxn ang="0">
                  <a:pos x="375" y="5"/>
                </a:cxn>
                <a:cxn ang="0">
                  <a:pos x="392" y="0"/>
                </a:cxn>
                <a:cxn ang="0">
                  <a:pos x="400" y="11"/>
                </a:cxn>
                <a:cxn ang="0">
                  <a:pos x="404" y="29"/>
                </a:cxn>
                <a:cxn ang="0">
                  <a:pos x="410" y="27"/>
                </a:cxn>
              </a:cxnLst>
              <a:rect l="0" t="0" r="r" b="b"/>
              <a:pathLst>
                <a:path w="466" h="197">
                  <a:moveTo>
                    <a:pt x="417" y="15"/>
                  </a:moveTo>
                  <a:lnTo>
                    <a:pt x="421" y="11"/>
                  </a:lnTo>
                  <a:lnTo>
                    <a:pt x="423" y="11"/>
                  </a:lnTo>
                  <a:lnTo>
                    <a:pt x="427" y="11"/>
                  </a:lnTo>
                  <a:lnTo>
                    <a:pt x="431" y="13"/>
                  </a:lnTo>
                  <a:lnTo>
                    <a:pt x="437" y="17"/>
                  </a:lnTo>
                  <a:lnTo>
                    <a:pt x="443" y="21"/>
                  </a:lnTo>
                  <a:lnTo>
                    <a:pt x="448" y="27"/>
                  </a:lnTo>
                  <a:lnTo>
                    <a:pt x="452" y="31"/>
                  </a:lnTo>
                  <a:lnTo>
                    <a:pt x="460" y="40"/>
                  </a:lnTo>
                  <a:lnTo>
                    <a:pt x="462" y="52"/>
                  </a:lnTo>
                  <a:lnTo>
                    <a:pt x="466" y="64"/>
                  </a:lnTo>
                  <a:lnTo>
                    <a:pt x="462" y="67"/>
                  </a:lnTo>
                  <a:lnTo>
                    <a:pt x="458" y="69"/>
                  </a:lnTo>
                  <a:lnTo>
                    <a:pt x="448" y="69"/>
                  </a:lnTo>
                  <a:lnTo>
                    <a:pt x="441" y="71"/>
                  </a:lnTo>
                  <a:lnTo>
                    <a:pt x="437" y="71"/>
                  </a:lnTo>
                  <a:lnTo>
                    <a:pt x="433" y="75"/>
                  </a:lnTo>
                  <a:lnTo>
                    <a:pt x="419" y="73"/>
                  </a:lnTo>
                  <a:lnTo>
                    <a:pt x="410" y="71"/>
                  </a:lnTo>
                  <a:lnTo>
                    <a:pt x="404" y="67"/>
                  </a:lnTo>
                  <a:lnTo>
                    <a:pt x="400" y="65"/>
                  </a:lnTo>
                  <a:lnTo>
                    <a:pt x="396" y="60"/>
                  </a:lnTo>
                  <a:lnTo>
                    <a:pt x="394" y="54"/>
                  </a:lnTo>
                  <a:lnTo>
                    <a:pt x="394" y="50"/>
                  </a:lnTo>
                  <a:lnTo>
                    <a:pt x="394" y="46"/>
                  </a:lnTo>
                  <a:lnTo>
                    <a:pt x="398" y="38"/>
                  </a:lnTo>
                  <a:lnTo>
                    <a:pt x="400" y="34"/>
                  </a:lnTo>
                  <a:lnTo>
                    <a:pt x="400" y="31"/>
                  </a:lnTo>
                  <a:lnTo>
                    <a:pt x="398" y="29"/>
                  </a:lnTo>
                  <a:lnTo>
                    <a:pt x="394" y="25"/>
                  </a:lnTo>
                  <a:lnTo>
                    <a:pt x="390" y="27"/>
                  </a:lnTo>
                  <a:lnTo>
                    <a:pt x="384" y="29"/>
                  </a:lnTo>
                  <a:lnTo>
                    <a:pt x="381" y="34"/>
                  </a:lnTo>
                  <a:lnTo>
                    <a:pt x="377" y="38"/>
                  </a:lnTo>
                  <a:lnTo>
                    <a:pt x="377" y="50"/>
                  </a:lnTo>
                  <a:lnTo>
                    <a:pt x="377" y="60"/>
                  </a:lnTo>
                  <a:lnTo>
                    <a:pt x="381" y="77"/>
                  </a:lnTo>
                  <a:lnTo>
                    <a:pt x="383" y="87"/>
                  </a:lnTo>
                  <a:lnTo>
                    <a:pt x="381" y="95"/>
                  </a:lnTo>
                  <a:lnTo>
                    <a:pt x="379" y="104"/>
                  </a:lnTo>
                  <a:lnTo>
                    <a:pt x="371" y="112"/>
                  </a:lnTo>
                  <a:lnTo>
                    <a:pt x="361" y="116"/>
                  </a:lnTo>
                  <a:lnTo>
                    <a:pt x="352" y="122"/>
                  </a:lnTo>
                  <a:lnTo>
                    <a:pt x="332" y="133"/>
                  </a:lnTo>
                  <a:lnTo>
                    <a:pt x="322" y="139"/>
                  </a:lnTo>
                  <a:lnTo>
                    <a:pt x="313" y="143"/>
                  </a:lnTo>
                  <a:lnTo>
                    <a:pt x="303" y="145"/>
                  </a:lnTo>
                  <a:lnTo>
                    <a:pt x="291" y="145"/>
                  </a:lnTo>
                  <a:lnTo>
                    <a:pt x="280" y="143"/>
                  </a:lnTo>
                  <a:lnTo>
                    <a:pt x="270" y="143"/>
                  </a:lnTo>
                  <a:lnTo>
                    <a:pt x="258" y="143"/>
                  </a:lnTo>
                  <a:lnTo>
                    <a:pt x="251" y="145"/>
                  </a:lnTo>
                  <a:lnTo>
                    <a:pt x="260" y="160"/>
                  </a:lnTo>
                  <a:lnTo>
                    <a:pt x="332" y="159"/>
                  </a:lnTo>
                  <a:lnTo>
                    <a:pt x="334" y="162"/>
                  </a:lnTo>
                  <a:lnTo>
                    <a:pt x="334" y="168"/>
                  </a:lnTo>
                  <a:lnTo>
                    <a:pt x="330" y="176"/>
                  </a:lnTo>
                  <a:lnTo>
                    <a:pt x="326" y="182"/>
                  </a:lnTo>
                  <a:lnTo>
                    <a:pt x="324" y="186"/>
                  </a:lnTo>
                  <a:lnTo>
                    <a:pt x="322" y="191"/>
                  </a:lnTo>
                  <a:lnTo>
                    <a:pt x="320" y="195"/>
                  </a:lnTo>
                  <a:lnTo>
                    <a:pt x="317" y="197"/>
                  </a:lnTo>
                  <a:lnTo>
                    <a:pt x="311" y="197"/>
                  </a:lnTo>
                  <a:lnTo>
                    <a:pt x="307" y="193"/>
                  </a:lnTo>
                  <a:lnTo>
                    <a:pt x="301" y="190"/>
                  </a:lnTo>
                  <a:lnTo>
                    <a:pt x="297" y="184"/>
                  </a:lnTo>
                  <a:lnTo>
                    <a:pt x="291" y="180"/>
                  </a:lnTo>
                  <a:lnTo>
                    <a:pt x="286" y="178"/>
                  </a:lnTo>
                  <a:lnTo>
                    <a:pt x="278" y="180"/>
                  </a:lnTo>
                  <a:lnTo>
                    <a:pt x="264" y="170"/>
                  </a:lnTo>
                  <a:lnTo>
                    <a:pt x="249" y="162"/>
                  </a:lnTo>
                  <a:lnTo>
                    <a:pt x="233" y="155"/>
                  </a:lnTo>
                  <a:lnTo>
                    <a:pt x="216" y="149"/>
                  </a:lnTo>
                  <a:lnTo>
                    <a:pt x="198" y="143"/>
                  </a:lnTo>
                  <a:lnTo>
                    <a:pt x="183" y="141"/>
                  </a:lnTo>
                  <a:lnTo>
                    <a:pt x="148" y="135"/>
                  </a:lnTo>
                  <a:lnTo>
                    <a:pt x="111" y="133"/>
                  </a:lnTo>
                  <a:lnTo>
                    <a:pt x="37" y="129"/>
                  </a:lnTo>
                  <a:lnTo>
                    <a:pt x="0" y="127"/>
                  </a:lnTo>
                  <a:lnTo>
                    <a:pt x="4" y="122"/>
                  </a:lnTo>
                  <a:lnTo>
                    <a:pt x="8" y="114"/>
                  </a:lnTo>
                  <a:lnTo>
                    <a:pt x="16" y="98"/>
                  </a:lnTo>
                  <a:lnTo>
                    <a:pt x="20" y="93"/>
                  </a:lnTo>
                  <a:lnTo>
                    <a:pt x="26" y="89"/>
                  </a:lnTo>
                  <a:lnTo>
                    <a:pt x="30" y="89"/>
                  </a:lnTo>
                  <a:lnTo>
                    <a:pt x="33" y="89"/>
                  </a:lnTo>
                  <a:lnTo>
                    <a:pt x="37" y="91"/>
                  </a:lnTo>
                  <a:lnTo>
                    <a:pt x="43" y="95"/>
                  </a:lnTo>
                  <a:lnTo>
                    <a:pt x="53" y="98"/>
                  </a:lnTo>
                  <a:lnTo>
                    <a:pt x="63" y="100"/>
                  </a:lnTo>
                  <a:lnTo>
                    <a:pt x="84" y="104"/>
                  </a:lnTo>
                  <a:lnTo>
                    <a:pt x="96" y="104"/>
                  </a:lnTo>
                  <a:lnTo>
                    <a:pt x="107" y="104"/>
                  </a:lnTo>
                  <a:lnTo>
                    <a:pt x="128" y="108"/>
                  </a:lnTo>
                  <a:lnTo>
                    <a:pt x="171" y="108"/>
                  </a:lnTo>
                  <a:lnTo>
                    <a:pt x="216" y="106"/>
                  </a:lnTo>
                  <a:lnTo>
                    <a:pt x="258" y="104"/>
                  </a:lnTo>
                  <a:lnTo>
                    <a:pt x="301" y="100"/>
                  </a:lnTo>
                  <a:lnTo>
                    <a:pt x="303" y="104"/>
                  </a:lnTo>
                  <a:lnTo>
                    <a:pt x="305" y="108"/>
                  </a:lnTo>
                  <a:lnTo>
                    <a:pt x="309" y="112"/>
                  </a:lnTo>
                  <a:lnTo>
                    <a:pt x="315" y="114"/>
                  </a:lnTo>
                  <a:lnTo>
                    <a:pt x="322" y="108"/>
                  </a:lnTo>
                  <a:lnTo>
                    <a:pt x="332" y="102"/>
                  </a:lnTo>
                  <a:lnTo>
                    <a:pt x="338" y="95"/>
                  </a:lnTo>
                  <a:lnTo>
                    <a:pt x="340" y="91"/>
                  </a:lnTo>
                  <a:lnTo>
                    <a:pt x="342" y="85"/>
                  </a:lnTo>
                  <a:lnTo>
                    <a:pt x="336" y="81"/>
                  </a:lnTo>
                  <a:lnTo>
                    <a:pt x="334" y="79"/>
                  </a:lnTo>
                  <a:lnTo>
                    <a:pt x="332" y="77"/>
                  </a:lnTo>
                  <a:lnTo>
                    <a:pt x="330" y="75"/>
                  </a:lnTo>
                  <a:lnTo>
                    <a:pt x="328" y="73"/>
                  </a:lnTo>
                  <a:lnTo>
                    <a:pt x="328" y="69"/>
                  </a:lnTo>
                  <a:lnTo>
                    <a:pt x="332" y="65"/>
                  </a:lnTo>
                  <a:lnTo>
                    <a:pt x="340" y="46"/>
                  </a:lnTo>
                  <a:lnTo>
                    <a:pt x="350" y="27"/>
                  </a:lnTo>
                  <a:lnTo>
                    <a:pt x="357" y="17"/>
                  </a:lnTo>
                  <a:lnTo>
                    <a:pt x="365" y="11"/>
                  </a:lnTo>
                  <a:lnTo>
                    <a:pt x="375" y="5"/>
                  </a:lnTo>
                  <a:lnTo>
                    <a:pt x="384" y="1"/>
                  </a:lnTo>
                  <a:lnTo>
                    <a:pt x="390" y="0"/>
                  </a:lnTo>
                  <a:lnTo>
                    <a:pt x="392" y="0"/>
                  </a:lnTo>
                  <a:lnTo>
                    <a:pt x="396" y="1"/>
                  </a:lnTo>
                  <a:lnTo>
                    <a:pt x="398" y="5"/>
                  </a:lnTo>
                  <a:lnTo>
                    <a:pt x="400" y="11"/>
                  </a:lnTo>
                  <a:lnTo>
                    <a:pt x="402" y="19"/>
                  </a:lnTo>
                  <a:lnTo>
                    <a:pt x="402" y="27"/>
                  </a:lnTo>
                  <a:lnTo>
                    <a:pt x="404" y="29"/>
                  </a:lnTo>
                  <a:lnTo>
                    <a:pt x="404" y="29"/>
                  </a:lnTo>
                  <a:lnTo>
                    <a:pt x="408" y="29"/>
                  </a:lnTo>
                  <a:lnTo>
                    <a:pt x="410" y="27"/>
                  </a:lnTo>
                  <a:lnTo>
                    <a:pt x="414" y="23"/>
                  </a:lnTo>
                  <a:lnTo>
                    <a:pt x="417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284" name="Freeform 44"/>
            <p:cNvSpPr>
              <a:spLocks/>
            </p:cNvSpPr>
            <p:nvPr/>
          </p:nvSpPr>
          <p:spPr bwMode="auto">
            <a:xfrm>
              <a:off x="4043" y="1619"/>
              <a:ext cx="33" cy="29"/>
            </a:xfrm>
            <a:custGeom>
              <a:avLst/>
              <a:gdLst/>
              <a:ahLst/>
              <a:cxnLst>
                <a:cxn ang="0">
                  <a:pos x="62" y="25"/>
                </a:cxn>
                <a:cxn ang="0">
                  <a:pos x="64" y="29"/>
                </a:cxn>
                <a:cxn ang="0">
                  <a:pos x="66" y="33"/>
                </a:cxn>
                <a:cxn ang="0">
                  <a:pos x="62" y="41"/>
                </a:cxn>
                <a:cxn ang="0">
                  <a:pos x="58" y="47"/>
                </a:cxn>
                <a:cxn ang="0">
                  <a:pos x="51" y="53"/>
                </a:cxn>
                <a:cxn ang="0">
                  <a:pos x="27" y="56"/>
                </a:cxn>
                <a:cxn ang="0">
                  <a:pos x="14" y="58"/>
                </a:cxn>
                <a:cxn ang="0">
                  <a:pos x="8" y="56"/>
                </a:cxn>
                <a:cxn ang="0">
                  <a:pos x="0" y="54"/>
                </a:cxn>
                <a:cxn ang="0">
                  <a:pos x="0" y="51"/>
                </a:cxn>
                <a:cxn ang="0">
                  <a:pos x="0" y="49"/>
                </a:cxn>
                <a:cxn ang="0">
                  <a:pos x="0" y="47"/>
                </a:cxn>
                <a:cxn ang="0">
                  <a:pos x="2" y="41"/>
                </a:cxn>
                <a:cxn ang="0">
                  <a:pos x="0" y="35"/>
                </a:cxn>
                <a:cxn ang="0">
                  <a:pos x="4" y="33"/>
                </a:cxn>
                <a:cxn ang="0">
                  <a:pos x="14" y="33"/>
                </a:cxn>
                <a:cxn ang="0">
                  <a:pos x="20" y="33"/>
                </a:cxn>
                <a:cxn ang="0">
                  <a:pos x="25" y="33"/>
                </a:cxn>
                <a:cxn ang="0">
                  <a:pos x="29" y="33"/>
                </a:cxn>
                <a:cxn ang="0">
                  <a:pos x="31" y="29"/>
                </a:cxn>
                <a:cxn ang="0">
                  <a:pos x="31" y="23"/>
                </a:cxn>
                <a:cxn ang="0">
                  <a:pos x="29" y="20"/>
                </a:cxn>
                <a:cxn ang="0">
                  <a:pos x="24" y="18"/>
                </a:cxn>
                <a:cxn ang="0">
                  <a:pos x="16" y="16"/>
                </a:cxn>
                <a:cxn ang="0">
                  <a:pos x="8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6" y="4"/>
                </a:cxn>
                <a:cxn ang="0">
                  <a:pos x="33" y="6"/>
                </a:cxn>
                <a:cxn ang="0">
                  <a:pos x="41" y="8"/>
                </a:cxn>
                <a:cxn ang="0">
                  <a:pos x="49" y="12"/>
                </a:cxn>
                <a:cxn ang="0">
                  <a:pos x="57" y="18"/>
                </a:cxn>
                <a:cxn ang="0">
                  <a:pos x="62" y="25"/>
                </a:cxn>
              </a:cxnLst>
              <a:rect l="0" t="0" r="r" b="b"/>
              <a:pathLst>
                <a:path w="66" h="58">
                  <a:moveTo>
                    <a:pt x="62" y="25"/>
                  </a:moveTo>
                  <a:lnTo>
                    <a:pt x="64" y="29"/>
                  </a:lnTo>
                  <a:lnTo>
                    <a:pt x="66" y="33"/>
                  </a:lnTo>
                  <a:lnTo>
                    <a:pt x="62" y="41"/>
                  </a:lnTo>
                  <a:lnTo>
                    <a:pt x="58" y="47"/>
                  </a:lnTo>
                  <a:lnTo>
                    <a:pt x="51" y="53"/>
                  </a:lnTo>
                  <a:lnTo>
                    <a:pt x="27" y="56"/>
                  </a:lnTo>
                  <a:lnTo>
                    <a:pt x="14" y="58"/>
                  </a:lnTo>
                  <a:lnTo>
                    <a:pt x="8" y="56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4" y="33"/>
                  </a:lnTo>
                  <a:lnTo>
                    <a:pt x="14" y="33"/>
                  </a:lnTo>
                  <a:lnTo>
                    <a:pt x="20" y="33"/>
                  </a:lnTo>
                  <a:lnTo>
                    <a:pt x="25" y="33"/>
                  </a:lnTo>
                  <a:lnTo>
                    <a:pt x="29" y="33"/>
                  </a:lnTo>
                  <a:lnTo>
                    <a:pt x="31" y="29"/>
                  </a:lnTo>
                  <a:lnTo>
                    <a:pt x="31" y="23"/>
                  </a:lnTo>
                  <a:lnTo>
                    <a:pt x="29" y="20"/>
                  </a:lnTo>
                  <a:lnTo>
                    <a:pt x="24" y="18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4"/>
                  </a:lnTo>
                  <a:lnTo>
                    <a:pt x="33" y="6"/>
                  </a:lnTo>
                  <a:lnTo>
                    <a:pt x="41" y="8"/>
                  </a:lnTo>
                  <a:lnTo>
                    <a:pt x="49" y="12"/>
                  </a:lnTo>
                  <a:lnTo>
                    <a:pt x="57" y="18"/>
                  </a:lnTo>
                  <a:lnTo>
                    <a:pt x="62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285" name="Freeform 45"/>
            <p:cNvSpPr>
              <a:spLocks/>
            </p:cNvSpPr>
            <p:nvPr/>
          </p:nvSpPr>
          <p:spPr bwMode="auto">
            <a:xfrm>
              <a:off x="1962" y="1621"/>
              <a:ext cx="1" cy="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9"/>
                </a:cxn>
                <a:cxn ang="0">
                  <a:pos x="2" y="0"/>
                </a:cxn>
              </a:cxnLst>
              <a:rect l="0" t="0" r="r" b="b"/>
              <a:pathLst>
                <a:path w="2" h="19">
                  <a:moveTo>
                    <a:pt x="2" y="0"/>
                  </a:moveTo>
                  <a:lnTo>
                    <a:pt x="0" y="1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286" name="Freeform 46"/>
            <p:cNvSpPr>
              <a:spLocks/>
            </p:cNvSpPr>
            <p:nvPr/>
          </p:nvSpPr>
          <p:spPr bwMode="auto">
            <a:xfrm>
              <a:off x="2508" y="1644"/>
              <a:ext cx="139" cy="199"/>
            </a:xfrm>
            <a:custGeom>
              <a:avLst/>
              <a:gdLst/>
              <a:ahLst/>
              <a:cxnLst>
                <a:cxn ang="0">
                  <a:pos x="245" y="33"/>
                </a:cxn>
                <a:cxn ang="0">
                  <a:pos x="208" y="46"/>
                </a:cxn>
                <a:cxn ang="0">
                  <a:pos x="225" y="33"/>
                </a:cxn>
                <a:cxn ang="0">
                  <a:pos x="239" y="27"/>
                </a:cxn>
                <a:cxn ang="0">
                  <a:pos x="239" y="15"/>
                </a:cxn>
                <a:cxn ang="0">
                  <a:pos x="208" y="21"/>
                </a:cxn>
                <a:cxn ang="0">
                  <a:pos x="183" y="44"/>
                </a:cxn>
                <a:cxn ang="0">
                  <a:pos x="157" y="69"/>
                </a:cxn>
                <a:cxn ang="0">
                  <a:pos x="134" y="106"/>
                </a:cxn>
                <a:cxn ang="0">
                  <a:pos x="122" y="160"/>
                </a:cxn>
                <a:cxn ang="0">
                  <a:pos x="128" y="246"/>
                </a:cxn>
                <a:cxn ang="0">
                  <a:pos x="157" y="314"/>
                </a:cxn>
                <a:cxn ang="0">
                  <a:pos x="188" y="345"/>
                </a:cxn>
                <a:cxn ang="0">
                  <a:pos x="217" y="354"/>
                </a:cxn>
                <a:cxn ang="0">
                  <a:pos x="196" y="383"/>
                </a:cxn>
                <a:cxn ang="0">
                  <a:pos x="152" y="362"/>
                </a:cxn>
                <a:cxn ang="0">
                  <a:pos x="113" y="325"/>
                </a:cxn>
                <a:cxn ang="0">
                  <a:pos x="105" y="306"/>
                </a:cxn>
                <a:cxn ang="0">
                  <a:pos x="95" y="292"/>
                </a:cxn>
                <a:cxn ang="0">
                  <a:pos x="86" y="304"/>
                </a:cxn>
                <a:cxn ang="0">
                  <a:pos x="91" y="325"/>
                </a:cxn>
                <a:cxn ang="0">
                  <a:pos x="122" y="360"/>
                </a:cxn>
                <a:cxn ang="0">
                  <a:pos x="161" y="397"/>
                </a:cxn>
                <a:cxn ang="0">
                  <a:pos x="111" y="387"/>
                </a:cxn>
                <a:cxn ang="0">
                  <a:pos x="74" y="364"/>
                </a:cxn>
                <a:cxn ang="0">
                  <a:pos x="58" y="341"/>
                </a:cxn>
                <a:cxn ang="0">
                  <a:pos x="43" y="333"/>
                </a:cxn>
                <a:cxn ang="0">
                  <a:pos x="37" y="341"/>
                </a:cxn>
                <a:cxn ang="0">
                  <a:pos x="51" y="366"/>
                </a:cxn>
                <a:cxn ang="0">
                  <a:pos x="89" y="399"/>
                </a:cxn>
                <a:cxn ang="0">
                  <a:pos x="56" y="382"/>
                </a:cxn>
                <a:cxn ang="0">
                  <a:pos x="20" y="335"/>
                </a:cxn>
                <a:cxn ang="0">
                  <a:pos x="0" y="263"/>
                </a:cxn>
                <a:cxn ang="0">
                  <a:pos x="4" y="197"/>
                </a:cxn>
                <a:cxn ang="0">
                  <a:pos x="25" y="141"/>
                </a:cxn>
                <a:cxn ang="0">
                  <a:pos x="58" y="108"/>
                </a:cxn>
                <a:cxn ang="0">
                  <a:pos x="55" y="137"/>
                </a:cxn>
                <a:cxn ang="0">
                  <a:pos x="62" y="141"/>
                </a:cxn>
                <a:cxn ang="0">
                  <a:pos x="93" y="102"/>
                </a:cxn>
                <a:cxn ang="0">
                  <a:pos x="74" y="188"/>
                </a:cxn>
                <a:cxn ang="0">
                  <a:pos x="84" y="217"/>
                </a:cxn>
                <a:cxn ang="0">
                  <a:pos x="95" y="170"/>
                </a:cxn>
                <a:cxn ang="0">
                  <a:pos x="115" y="102"/>
                </a:cxn>
                <a:cxn ang="0">
                  <a:pos x="134" y="71"/>
                </a:cxn>
                <a:cxn ang="0">
                  <a:pos x="150" y="46"/>
                </a:cxn>
                <a:cxn ang="0">
                  <a:pos x="165" y="31"/>
                </a:cxn>
                <a:cxn ang="0">
                  <a:pos x="183" y="15"/>
                </a:cxn>
                <a:cxn ang="0">
                  <a:pos x="216" y="2"/>
                </a:cxn>
                <a:cxn ang="0">
                  <a:pos x="256" y="2"/>
                </a:cxn>
              </a:cxnLst>
              <a:rect l="0" t="0" r="r" b="b"/>
              <a:pathLst>
                <a:path w="280" h="399">
                  <a:moveTo>
                    <a:pt x="280" y="13"/>
                  </a:moveTo>
                  <a:lnTo>
                    <a:pt x="262" y="23"/>
                  </a:lnTo>
                  <a:lnTo>
                    <a:pt x="245" y="33"/>
                  </a:lnTo>
                  <a:lnTo>
                    <a:pt x="204" y="50"/>
                  </a:lnTo>
                  <a:lnTo>
                    <a:pt x="206" y="48"/>
                  </a:lnTo>
                  <a:lnTo>
                    <a:pt x="208" y="46"/>
                  </a:lnTo>
                  <a:lnTo>
                    <a:pt x="212" y="42"/>
                  </a:lnTo>
                  <a:lnTo>
                    <a:pt x="216" y="38"/>
                  </a:lnTo>
                  <a:lnTo>
                    <a:pt x="225" y="33"/>
                  </a:lnTo>
                  <a:lnTo>
                    <a:pt x="229" y="31"/>
                  </a:lnTo>
                  <a:lnTo>
                    <a:pt x="235" y="29"/>
                  </a:lnTo>
                  <a:lnTo>
                    <a:pt x="239" y="27"/>
                  </a:lnTo>
                  <a:lnTo>
                    <a:pt x="241" y="23"/>
                  </a:lnTo>
                  <a:lnTo>
                    <a:pt x="241" y="19"/>
                  </a:lnTo>
                  <a:lnTo>
                    <a:pt x="239" y="15"/>
                  </a:lnTo>
                  <a:lnTo>
                    <a:pt x="227" y="13"/>
                  </a:lnTo>
                  <a:lnTo>
                    <a:pt x="217" y="17"/>
                  </a:lnTo>
                  <a:lnTo>
                    <a:pt x="208" y="21"/>
                  </a:lnTo>
                  <a:lnTo>
                    <a:pt x="200" y="29"/>
                  </a:lnTo>
                  <a:lnTo>
                    <a:pt x="192" y="36"/>
                  </a:lnTo>
                  <a:lnTo>
                    <a:pt x="183" y="44"/>
                  </a:lnTo>
                  <a:lnTo>
                    <a:pt x="175" y="52"/>
                  </a:lnTo>
                  <a:lnTo>
                    <a:pt x="167" y="58"/>
                  </a:lnTo>
                  <a:lnTo>
                    <a:pt x="157" y="69"/>
                  </a:lnTo>
                  <a:lnTo>
                    <a:pt x="148" y="81"/>
                  </a:lnTo>
                  <a:lnTo>
                    <a:pt x="140" y="95"/>
                  </a:lnTo>
                  <a:lnTo>
                    <a:pt x="134" y="106"/>
                  </a:lnTo>
                  <a:lnTo>
                    <a:pt x="130" y="120"/>
                  </a:lnTo>
                  <a:lnTo>
                    <a:pt x="126" y="133"/>
                  </a:lnTo>
                  <a:lnTo>
                    <a:pt x="122" y="160"/>
                  </a:lnTo>
                  <a:lnTo>
                    <a:pt x="120" y="190"/>
                  </a:lnTo>
                  <a:lnTo>
                    <a:pt x="122" y="217"/>
                  </a:lnTo>
                  <a:lnTo>
                    <a:pt x="128" y="246"/>
                  </a:lnTo>
                  <a:lnTo>
                    <a:pt x="134" y="275"/>
                  </a:lnTo>
                  <a:lnTo>
                    <a:pt x="148" y="300"/>
                  </a:lnTo>
                  <a:lnTo>
                    <a:pt x="157" y="314"/>
                  </a:lnTo>
                  <a:lnTo>
                    <a:pt x="167" y="327"/>
                  </a:lnTo>
                  <a:lnTo>
                    <a:pt x="177" y="337"/>
                  </a:lnTo>
                  <a:lnTo>
                    <a:pt x="188" y="345"/>
                  </a:lnTo>
                  <a:lnTo>
                    <a:pt x="202" y="350"/>
                  </a:lnTo>
                  <a:lnTo>
                    <a:pt x="210" y="354"/>
                  </a:lnTo>
                  <a:lnTo>
                    <a:pt x="217" y="354"/>
                  </a:lnTo>
                  <a:lnTo>
                    <a:pt x="231" y="382"/>
                  </a:lnTo>
                  <a:lnTo>
                    <a:pt x="214" y="383"/>
                  </a:lnTo>
                  <a:lnTo>
                    <a:pt x="196" y="383"/>
                  </a:lnTo>
                  <a:lnTo>
                    <a:pt x="181" y="378"/>
                  </a:lnTo>
                  <a:lnTo>
                    <a:pt x="165" y="372"/>
                  </a:lnTo>
                  <a:lnTo>
                    <a:pt x="152" y="362"/>
                  </a:lnTo>
                  <a:lnTo>
                    <a:pt x="138" y="350"/>
                  </a:lnTo>
                  <a:lnTo>
                    <a:pt x="124" y="339"/>
                  </a:lnTo>
                  <a:lnTo>
                    <a:pt x="113" y="325"/>
                  </a:lnTo>
                  <a:lnTo>
                    <a:pt x="109" y="316"/>
                  </a:lnTo>
                  <a:lnTo>
                    <a:pt x="107" y="310"/>
                  </a:lnTo>
                  <a:lnTo>
                    <a:pt x="105" y="306"/>
                  </a:lnTo>
                  <a:lnTo>
                    <a:pt x="103" y="300"/>
                  </a:lnTo>
                  <a:lnTo>
                    <a:pt x="99" y="296"/>
                  </a:lnTo>
                  <a:lnTo>
                    <a:pt x="95" y="292"/>
                  </a:lnTo>
                  <a:lnTo>
                    <a:pt x="89" y="290"/>
                  </a:lnTo>
                  <a:lnTo>
                    <a:pt x="86" y="298"/>
                  </a:lnTo>
                  <a:lnTo>
                    <a:pt x="86" y="304"/>
                  </a:lnTo>
                  <a:lnTo>
                    <a:pt x="86" y="308"/>
                  </a:lnTo>
                  <a:lnTo>
                    <a:pt x="86" y="314"/>
                  </a:lnTo>
                  <a:lnTo>
                    <a:pt x="91" y="325"/>
                  </a:lnTo>
                  <a:lnTo>
                    <a:pt x="97" y="335"/>
                  </a:lnTo>
                  <a:lnTo>
                    <a:pt x="115" y="352"/>
                  </a:lnTo>
                  <a:lnTo>
                    <a:pt x="122" y="360"/>
                  </a:lnTo>
                  <a:lnTo>
                    <a:pt x="128" y="368"/>
                  </a:lnTo>
                  <a:lnTo>
                    <a:pt x="177" y="399"/>
                  </a:lnTo>
                  <a:lnTo>
                    <a:pt x="161" y="397"/>
                  </a:lnTo>
                  <a:lnTo>
                    <a:pt x="144" y="395"/>
                  </a:lnTo>
                  <a:lnTo>
                    <a:pt x="126" y="391"/>
                  </a:lnTo>
                  <a:lnTo>
                    <a:pt x="111" y="387"/>
                  </a:lnTo>
                  <a:lnTo>
                    <a:pt x="93" y="380"/>
                  </a:lnTo>
                  <a:lnTo>
                    <a:pt x="80" y="370"/>
                  </a:lnTo>
                  <a:lnTo>
                    <a:pt x="74" y="364"/>
                  </a:lnTo>
                  <a:lnTo>
                    <a:pt x="68" y="358"/>
                  </a:lnTo>
                  <a:lnTo>
                    <a:pt x="62" y="350"/>
                  </a:lnTo>
                  <a:lnTo>
                    <a:pt x="58" y="341"/>
                  </a:lnTo>
                  <a:lnTo>
                    <a:pt x="53" y="335"/>
                  </a:lnTo>
                  <a:lnTo>
                    <a:pt x="47" y="333"/>
                  </a:lnTo>
                  <a:lnTo>
                    <a:pt x="43" y="333"/>
                  </a:lnTo>
                  <a:lnTo>
                    <a:pt x="41" y="335"/>
                  </a:lnTo>
                  <a:lnTo>
                    <a:pt x="39" y="337"/>
                  </a:lnTo>
                  <a:lnTo>
                    <a:pt x="37" y="341"/>
                  </a:lnTo>
                  <a:lnTo>
                    <a:pt x="37" y="347"/>
                  </a:lnTo>
                  <a:lnTo>
                    <a:pt x="41" y="350"/>
                  </a:lnTo>
                  <a:lnTo>
                    <a:pt x="51" y="366"/>
                  </a:lnTo>
                  <a:lnTo>
                    <a:pt x="64" y="378"/>
                  </a:lnTo>
                  <a:lnTo>
                    <a:pt x="78" y="387"/>
                  </a:lnTo>
                  <a:lnTo>
                    <a:pt x="89" y="399"/>
                  </a:lnTo>
                  <a:lnTo>
                    <a:pt x="78" y="395"/>
                  </a:lnTo>
                  <a:lnTo>
                    <a:pt x="66" y="387"/>
                  </a:lnTo>
                  <a:lnTo>
                    <a:pt x="56" y="382"/>
                  </a:lnTo>
                  <a:lnTo>
                    <a:pt x="49" y="372"/>
                  </a:lnTo>
                  <a:lnTo>
                    <a:pt x="31" y="354"/>
                  </a:lnTo>
                  <a:lnTo>
                    <a:pt x="20" y="335"/>
                  </a:lnTo>
                  <a:lnTo>
                    <a:pt x="10" y="312"/>
                  </a:lnTo>
                  <a:lnTo>
                    <a:pt x="4" y="287"/>
                  </a:lnTo>
                  <a:lnTo>
                    <a:pt x="0" y="263"/>
                  </a:lnTo>
                  <a:lnTo>
                    <a:pt x="0" y="238"/>
                  </a:lnTo>
                  <a:lnTo>
                    <a:pt x="0" y="217"/>
                  </a:lnTo>
                  <a:lnTo>
                    <a:pt x="4" y="197"/>
                  </a:lnTo>
                  <a:lnTo>
                    <a:pt x="10" y="178"/>
                  </a:lnTo>
                  <a:lnTo>
                    <a:pt x="16" y="159"/>
                  </a:lnTo>
                  <a:lnTo>
                    <a:pt x="25" y="141"/>
                  </a:lnTo>
                  <a:lnTo>
                    <a:pt x="37" y="126"/>
                  </a:lnTo>
                  <a:lnTo>
                    <a:pt x="51" y="112"/>
                  </a:lnTo>
                  <a:lnTo>
                    <a:pt x="58" y="108"/>
                  </a:lnTo>
                  <a:lnTo>
                    <a:pt x="68" y="102"/>
                  </a:lnTo>
                  <a:lnTo>
                    <a:pt x="62" y="114"/>
                  </a:lnTo>
                  <a:lnTo>
                    <a:pt x="55" y="137"/>
                  </a:lnTo>
                  <a:lnTo>
                    <a:pt x="49" y="149"/>
                  </a:lnTo>
                  <a:lnTo>
                    <a:pt x="53" y="155"/>
                  </a:lnTo>
                  <a:lnTo>
                    <a:pt x="62" y="141"/>
                  </a:lnTo>
                  <a:lnTo>
                    <a:pt x="74" y="129"/>
                  </a:lnTo>
                  <a:lnTo>
                    <a:pt x="84" y="114"/>
                  </a:lnTo>
                  <a:lnTo>
                    <a:pt x="93" y="102"/>
                  </a:lnTo>
                  <a:lnTo>
                    <a:pt x="86" y="129"/>
                  </a:lnTo>
                  <a:lnTo>
                    <a:pt x="80" y="159"/>
                  </a:lnTo>
                  <a:lnTo>
                    <a:pt x="74" y="188"/>
                  </a:lnTo>
                  <a:lnTo>
                    <a:pt x="70" y="217"/>
                  </a:lnTo>
                  <a:lnTo>
                    <a:pt x="78" y="224"/>
                  </a:lnTo>
                  <a:lnTo>
                    <a:pt x="84" y="217"/>
                  </a:lnTo>
                  <a:lnTo>
                    <a:pt x="86" y="209"/>
                  </a:lnTo>
                  <a:lnTo>
                    <a:pt x="91" y="190"/>
                  </a:lnTo>
                  <a:lnTo>
                    <a:pt x="95" y="170"/>
                  </a:lnTo>
                  <a:lnTo>
                    <a:pt x="99" y="151"/>
                  </a:lnTo>
                  <a:lnTo>
                    <a:pt x="107" y="128"/>
                  </a:lnTo>
                  <a:lnTo>
                    <a:pt x="115" y="102"/>
                  </a:lnTo>
                  <a:lnTo>
                    <a:pt x="120" y="91"/>
                  </a:lnTo>
                  <a:lnTo>
                    <a:pt x="126" y="81"/>
                  </a:lnTo>
                  <a:lnTo>
                    <a:pt x="134" y="71"/>
                  </a:lnTo>
                  <a:lnTo>
                    <a:pt x="144" y="64"/>
                  </a:lnTo>
                  <a:lnTo>
                    <a:pt x="146" y="54"/>
                  </a:lnTo>
                  <a:lnTo>
                    <a:pt x="150" y="46"/>
                  </a:lnTo>
                  <a:lnTo>
                    <a:pt x="153" y="40"/>
                  </a:lnTo>
                  <a:lnTo>
                    <a:pt x="159" y="36"/>
                  </a:lnTo>
                  <a:lnTo>
                    <a:pt x="165" y="31"/>
                  </a:lnTo>
                  <a:lnTo>
                    <a:pt x="171" y="27"/>
                  </a:lnTo>
                  <a:lnTo>
                    <a:pt x="177" y="21"/>
                  </a:lnTo>
                  <a:lnTo>
                    <a:pt x="183" y="15"/>
                  </a:lnTo>
                  <a:lnTo>
                    <a:pt x="192" y="9"/>
                  </a:lnTo>
                  <a:lnTo>
                    <a:pt x="204" y="5"/>
                  </a:lnTo>
                  <a:lnTo>
                    <a:pt x="216" y="2"/>
                  </a:lnTo>
                  <a:lnTo>
                    <a:pt x="229" y="0"/>
                  </a:lnTo>
                  <a:lnTo>
                    <a:pt x="243" y="0"/>
                  </a:lnTo>
                  <a:lnTo>
                    <a:pt x="256" y="2"/>
                  </a:lnTo>
                  <a:lnTo>
                    <a:pt x="268" y="5"/>
                  </a:lnTo>
                  <a:lnTo>
                    <a:pt x="280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287" name="Freeform 47"/>
            <p:cNvSpPr>
              <a:spLocks/>
            </p:cNvSpPr>
            <p:nvPr/>
          </p:nvSpPr>
          <p:spPr bwMode="auto">
            <a:xfrm>
              <a:off x="2576" y="1646"/>
              <a:ext cx="229" cy="324"/>
            </a:xfrm>
            <a:custGeom>
              <a:avLst/>
              <a:gdLst/>
              <a:ahLst/>
              <a:cxnLst>
                <a:cxn ang="0">
                  <a:pos x="365" y="18"/>
                </a:cxn>
                <a:cxn ang="0">
                  <a:pos x="378" y="31"/>
                </a:cxn>
                <a:cxn ang="0">
                  <a:pos x="386" y="49"/>
                </a:cxn>
                <a:cxn ang="0">
                  <a:pos x="386" y="78"/>
                </a:cxn>
                <a:cxn ang="0">
                  <a:pos x="382" y="119"/>
                </a:cxn>
                <a:cxn ang="0">
                  <a:pos x="380" y="148"/>
                </a:cxn>
                <a:cxn ang="0">
                  <a:pos x="378" y="163"/>
                </a:cxn>
                <a:cxn ang="0">
                  <a:pos x="374" y="185"/>
                </a:cxn>
                <a:cxn ang="0">
                  <a:pos x="374" y="200"/>
                </a:cxn>
                <a:cxn ang="0">
                  <a:pos x="378" y="214"/>
                </a:cxn>
                <a:cxn ang="0">
                  <a:pos x="407" y="80"/>
                </a:cxn>
                <a:cxn ang="0">
                  <a:pos x="430" y="111"/>
                </a:cxn>
                <a:cxn ang="0">
                  <a:pos x="446" y="148"/>
                </a:cxn>
                <a:cxn ang="0">
                  <a:pos x="454" y="187"/>
                </a:cxn>
                <a:cxn ang="0">
                  <a:pos x="458" y="229"/>
                </a:cxn>
                <a:cxn ang="0">
                  <a:pos x="452" y="315"/>
                </a:cxn>
                <a:cxn ang="0">
                  <a:pos x="442" y="396"/>
                </a:cxn>
                <a:cxn ang="0">
                  <a:pos x="427" y="454"/>
                </a:cxn>
                <a:cxn ang="0">
                  <a:pos x="403" y="541"/>
                </a:cxn>
                <a:cxn ang="0">
                  <a:pos x="396" y="601"/>
                </a:cxn>
                <a:cxn ang="0">
                  <a:pos x="374" y="627"/>
                </a:cxn>
                <a:cxn ang="0">
                  <a:pos x="328" y="625"/>
                </a:cxn>
                <a:cxn ang="0">
                  <a:pos x="283" y="629"/>
                </a:cxn>
                <a:cxn ang="0">
                  <a:pos x="240" y="640"/>
                </a:cxn>
                <a:cxn ang="0">
                  <a:pos x="223" y="634"/>
                </a:cxn>
                <a:cxn ang="0">
                  <a:pos x="221" y="588"/>
                </a:cxn>
                <a:cxn ang="0">
                  <a:pos x="206" y="528"/>
                </a:cxn>
                <a:cxn ang="0">
                  <a:pos x="178" y="472"/>
                </a:cxn>
                <a:cxn ang="0">
                  <a:pos x="142" y="421"/>
                </a:cxn>
                <a:cxn ang="0">
                  <a:pos x="142" y="413"/>
                </a:cxn>
                <a:cxn ang="0">
                  <a:pos x="132" y="404"/>
                </a:cxn>
                <a:cxn ang="0">
                  <a:pos x="130" y="396"/>
                </a:cxn>
                <a:cxn ang="0">
                  <a:pos x="120" y="388"/>
                </a:cxn>
                <a:cxn ang="0">
                  <a:pos x="110" y="371"/>
                </a:cxn>
                <a:cxn ang="0">
                  <a:pos x="105" y="353"/>
                </a:cxn>
                <a:cxn ang="0">
                  <a:pos x="110" y="346"/>
                </a:cxn>
                <a:cxn ang="0">
                  <a:pos x="109" y="338"/>
                </a:cxn>
                <a:cxn ang="0">
                  <a:pos x="95" y="328"/>
                </a:cxn>
                <a:cxn ang="0">
                  <a:pos x="87" y="299"/>
                </a:cxn>
                <a:cxn ang="0">
                  <a:pos x="83" y="270"/>
                </a:cxn>
                <a:cxn ang="0">
                  <a:pos x="89" y="208"/>
                </a:cxn>
                <a:cxn ang="0">
                  <a:pos x="110" y="165"/>
                </a:cxn>
                <a:cxn ang="0">
                  <a:pos x="103" y="163"/>
                </a:cxn>
                <a:cxn ang="0">
                  <a:pos x="89" y="169"/>
                </a:cxn>
                <a:cxn ang="0">
                  <a:pos x="70" y="214"/>
                </a:cxn>
                <a:cxn ang="0">
                  <a:pos x="72" y="326"/>
                </a:cxn>
                <a:cxn ang="0">
                  <a:pos x="54" y="315"/>
                </a:cxn>
                <a:cxn ang="0">
                  <a:pos x="25" y="285"/>
                </a:cxn>
                <a:cxn ang="0">
                  <a:pos x="8" y="247"/>
                </a:cxn>
                <a:cxn ang="0">
                  <a:pos x="0" y="206"/>
                </a:cxn>
                <a:cxn ang="0">
                  <a:pos x="4" y="152"/>
                </a:cxn>
                <a:cxn ang="0">
                  <a:pos x="12" y="121"/>
                </a:cxn>
                <a:cxn ang="0">
                  <a:pos x="27" y="95"/>
                </a:cxn>
                <a:cxn ang="0">
                  <a:pos x="39" y="86"/>
                </a:cxn>
                <a:cxn ang="0">
                  <a:pos x="54" y="80"/>
                </a:cxn>
                <a:cxn ang="0">
                  <a:pos x="107" y="47"/>
                </a:cxn>
                <a:cxn ang="0">
                  <a:pos x="143" y="30"/>
                </a:cxn>
                <a:cxn ang="0">
                  <a:pos x="184" y="20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47" y="6"/>
                </a:cxn>
              </a:cxnLst>
              <a:rect l="0" t="0" r="r" b="b"/>
              <a:pathLst>
                <a:path w="458" h="650">
                  <a:moveTo>
                    <a:pt x="357" y="12"/>
                  </a:moveTo>
                  <a:lnTo>
                    <a:pt x="365" y="18"/>
                  </a:lnTo>
                  <a:lnTo>
                    <a:pt x="372" y="24"/>
                  </a:lnTo>
                  <a:lnTo>
                    <a:pt x="378" y="31"/>
                  </a:lnTo>
                  <a:lnTo>
                    <a:pt x="384" y="41"/>
                  </a:lnTo>
                  <a:lnTo>
                    <a:pt x="386" y="49"/>
                  </a:lnTo>
                  <a:lnTo>
                    <a:pt x="386" y="59"/>
                  </a:lnTo>
                  <a:lnTo>
                    <a:pt x="386" y="78"/>
                  </a:lnTo>
                  <a:lnTo>
                    <a:pt x="384" y="99"/>
                  </a:lnTo>
                  <a:lnTo>
                    <a:pt x="382" y="119"/>
                  </a:lnTo>
                  <a:lnTo>
                    <a:pt x="380" y="138"/>
                  </a:lnTo>
                  <a:lnTo>
                    <a:pt x="380" y="148"/>
                  </a:lnTo>
                  <a:lnTo>
                    <a:pt x="380" y="157"/>
                  </a:lnTo>
                  <a:lnTo>
                    <a:pt x="378" y="163"/>
                  </a:lnTo>
                  <a:lnTo>
                    <a:pt x="378" y="171"/>
                  </a:lnTo>
                  <a:lnTo>
                    <a:pt x="374" y="185"/>
                  </a:lnTo>
                  <a:lnTo>
                    <a:pt x="372" y="192"/>
                  </a:lnTo>
                  <a:lnTo>
                    <a:pt x="374" y="200"/>
                  </a:lnTo>
                  <a:lnTo>
                    <a:pt x="374" y="208"/>
                  </a:lnTo>
                  <a:lnTo>
                    <a:pt x="378" y="214"/>
                  </a:lnTo>
                  <a:lnTo>
                    <a:pt x="386" y="206"/>
                  </a:lnTo>
                  <a:lnTo>
                    <a:pt x="407" y="80"/>
                  </a:lnTo>
                  <a:lnTo>
                    <a:pt x="419" y="95"/>
                  </a:lnTo>
                  <a:lnTo>
                    <a:pt x="430" y="111"/>
                  </a:lnTo>
                  <a:lnTo>
                    <a:pt x="438" y="130"/>
                  </a:lnTo>
                  <a:lnTo>
                    <a:pt x="446" y="148"/>
                  </a:lnTo>
                  <a:lnTo>
                    <a:pt x="450" y="167"/>
                  </a:lnTo>
                  <a:lnTo>
                    <a:pt x="454" y="187"/>
                  </a:lnTo>
                  <a:lnTo>
                    <a:pt x="456" y="208"/>
                  </a:lnTo>
                  <a:lnTo>
                    <a:pt x="458" y="229"/>
                  </a:lnTo>
                  <a:lnTo>
                    <a:pt x="456" y="272"/>
                  </a:lnTo>
                  <a:lnTo>
                    <a:pt x="452" y="315"/>
                  </a:lnTo>
                  <a:lnTo>
                    <a:pt x="448" y="357"/>
                  </a:lnTo>
                  <a:lnTo>
                    <a:pt x="442" y="396"/>
                  </a:lnTo>
                  <a:lnTo>
                    <a:pt x="434" y="425"/>
                  </a:lnTo>
                  <a:lnTo>
                    <a:pt x="427" y="454"/>
                  </a:lnTo>
                  <a:lnTo>
                    <a:pt x="411" y="512"/>
                  </a:lnTo>
                  <a:lnTo>
                    <a:pt x="403" y="541"/>
                  </a:lnTo>
                  <a:lnTo>
                    <a:pt x="399" y="570"/>
                  </a:lnTo>
                  <a:lnTo>
                    <a:pt x="396" y="601"/>
                  </a:lnTo>
                  <a:lnTo>
                    <a:pt x="396" y="631"/>
                  </a:lnTo>
                  <a:lnTo>
                    <a:pt x="374" y="627"/>
                  </a:lnTo>
                  <a:lnTo>
                    <a:pt x="351" y="625"/>
                  </a:lnTo>
                  <a:lnTo>
                    <a:pt x="328" y="625"/>
                  </a:lnTo>
                  <a:lnTo>
                    <a:pt x="304" y="627"/>
                  </a:lnTo>
                  <a:lnTo>
                    <a:pt x="283" y="629"/>
                  </a:lnTo>
                  <a:lnTo>
                    <a:pt x="262" y="634"/>
                  </a:lnTo>
                  <a:lnTo>
                    <a:pt x="240" y="640"/>
                  </a:lnTo>
                  <a:lnTo>
                    <a:pt x="221" y="650"/>
                  </a:lnTo>
                  <a:lnTo>
                    <a:pt x="223" y="634"/>
                  </a:lnTo>
                  <a:lnTo>
                    <a:pt x="223" y="619"/>
                  </a:lnTo>
                  <a:lnTo>
                    <a:pt x="221" y="588"/>
                  </a:lnTo>
                  <a:lnTo>
                    <a:pt x="215" y="557"/>
                  </a:lnTo>
                  <a:lnTo>
                    <a:pt x="206" y="528"/>
                  </a:lnTo>
                  <a:lnTo>
                    <a:pt x="194" y="499"/>
                  </a:lnTo>
                  <a:lnTo>
                    <a:pt x="178" y="472"/>
                  </a:lnTo>
                  <a:lnTo>
                    <a:pt x="161" y="446"/>
                  </a:lnTo>
                  <a:lnTo>
                    <a:pt x="142" y="421"/>
                  </a:lnTo>
                  <a:lnTo>
                    <a:pt x="142" y="417"/>
                  </a:lnTo>
                  <a:lnTo>
                    <a:pt x="142" y="413"/>
                  </a:lnTo>
                  <a:lnTo>
                    <a:pt x="138" y="408"/>
                  </a:lnTo>
                  <a:lnTo>
                    <a:pt x="132" y="404"/>
                  </a:lnTo>
                  <a:lnTo>
                    <a:pt x="130" y="400"/>
                  </a:lnTo>
                  <a:lnTo>
                    <a:pt x="130" y="396"/>
                  </a:lnTo>
                  <a:lnTo>
                    <a:pt x="124" y="392"/>
                  </a:lnTo>
                  <a:lnTo>
                    <a:pt x="120" y="388"/>
                  </a:lnTo>
                  <a:lnTo>
                    <a:pt x="114" y="377"/>
                  </a:lnTo>
                  <a:lnTo>
                    <a:pt x="110" y="371"/>
                  </a:lnTo>
                  <a:lnTo>
                    <a:pt x="109" y="365"/>
                  </a:lnTo>
                  <a:lnTo>
                    <a:pt x="105" y="353"/>
                  </a:lnTo>
                  <a:lnTo>
                    <a:pt x="109" y="349"/>
                  </a:lnTo>
                  <a:lnTo>
                    <a:pt x="110" y="346"/>
                  </a:lnTo>
                  <a:lnTo>
                    <a:pt x="109" y="342"/>
                  </a:lnTo>
                  <a:lnTo>
                    <a:pt x="109" y="338"/>
                  </a:lnTo>
                  <a:lnTo>
                    <a:pt x="103" y="332"/>
                  </a:lnTo>
                  <a:lnTo>
                    <a:pt x="95" y="328"/>
                  </a:lnTo>
                  <a:lnTo>
                    <a:pt x="89" y="315"/>
                  </a:lnTo>
                  <a:lnTo>
                    <a:pt x="87" y="299"/>
                  </a:lnTo>
                  <a:lnTo>
                    <a:pt x="85" y="285"/>
                  </a:lnTo>
                  <a:lnTo>
                    <a:pt x="83" y="270"/>
                  </a:lnTo>
                  <a:lnTo>
                    <a:pt x="85" y="239"/>
                  </a:lnTo>
                  <a:lnTo>
                    <a:pt x="89" y="208"/>
                  </a:lnTo>
                  <a:lnTo>
                    <a:pt x="93" y="208"/>
                  </a:lnTo>
                  <a:lnTo>
                    <a:pt x="110" y="165"/>
                  </a:lnTo>
                  <a:lnTo>
                    <a:pt x="107" y="163"/>
                  </a:lnTo>
                  <a:lnTo>
                    <a:pt x="103" y="163"/>
                  </a:lnTo>
                  <a:lnTo>
                    <a:pt x="97" y="165"/>
                  </a:lnTo>
                  <a:lnTo>
                    <a:pt x="89" y="169"/>
                  </a:lnTo>
                  <a:lnTo>
                    <a:pt x="81" y="173"/>
                  </a:lnTo>
                  <a:lnTo>
                    <a:pt x="70" y="214"/>
                  </a:lnTo>
                  <a:lnTo>
                    <a:pt x="62" y="254"/>
                  </a:lnTo>
                  <a:lnTo>
                    <a:pt x="72" y="326"/>
                  </a:lnTo>
                  <a:lnTo>
                    <a:pt x="62" y="320"/>
                  </a:lnTo>
                  <a:lnTo>
                    <a:pt x="54" y="315"/>
                  </a:lnTo>
                  <a:lnTo>
                    <a:pt x="39" y="301"/>
                  </a:lnTo>
                  <a:lnTo>
                    <a:pt x="25" y="285"/>
                  </a:lnTo>
                  <a:lnTo>
                    <a:pt x="15" y="266"/>
                  </a:lnTo>
                  <a:lnTo>
                    <a:pt x="8" y="247"/>
                  </a:lnTo>
                  <a:lnTo>
                    <a:pt x="2" y="227"/>
                  </a:lnTo>
                  <a:lnTo>
                    <a:pt x="0" y="206"/>
                  </a:lnTo>
                  <a:lnTo>
                    <a:pt x="0" y="185"/>
                  </a:lnTo>
                  <a:lnTo>
                    <a:pt x="4" y="152"/>
                  </a:lnTo>
                  <a:lnTo>
                    <a:pt x="8" y="136"/>
                  </a:lnTo>
                  <a:lnTo>
                    <a:pt x="12" y="121"/>
                  </a:lnTo>
                  <a:lnTo>
                    <a:pt x="17" y="107"/>
                  </a:lnTo>
                  <a:lnTo>
                    <a:pt x="27" y="95"/>
                  </a:lnTo>
                  <a:lnTo>
                    <a:pt x="31" y="90"/>
                  </a:lnTo>
                  <a:lnTo>
                    <a:pt x="39" y="86"/>
                  </a:lnTo>
                  <a:lnTo>
                    <a:pt x="45" y="82"/>
                  </a:lnTo>
                  <a:lnTo>
                    <a:pt x="54" y="80"/>
                  </a:lnTo>
                  <a:lnTo>
                    <a:pt x="89" y="57"/>
                  </a:lnTo>
                  <a:lnTo>
                    <a:pt x="107" y="47"/>
                  </a:lnTo>
                  <a:lnTo>
                    <a:pt x="126" y="37"/>
                  </a:lnTo>
                  <a:lnTo>
                    <a:pt x="143" y="30"/>
                  </a:lnTo>
                  <a:lnTo>
                    <a:pt x="163" y="24"/>
                  </a:lnTo>
                  <a:lnTo>
                    <a:pt x="184" y="20"/>
                  </a:lnTo>
                  <a:lnTo>
                    <a:pt x="204" y="18"/>
                  </a:lnTo>
                  <a:lnTo>
                    <a:pt x="281" y="0"/>
                  </a:lnTo>
                  <a:lnTo>
                    <a:pt x="299" y="0"/>
                  </a:lnTo>
                  <a:lnTo>
                    <a:pt x="318" y="0"/>
                  </a:lnTo>
                  <a:lnTo>
                    <a:pt x="337" y="2"/>
                  </a:lnTo>
                  <a:lnTo>
                    <a:pt x="347" y="6"/>
                  </a:lnTo>
                  <a:lnTo>
                    <a:pt x="357" y="12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288" name="Freeform 48"/>
            <p:cNvSpPr>
              <a:spLocks/>
            </p:cNvSpPr>
            <p:nvPr/>
          </p:nvSpPr>
          <p:spPr bwMode="auto">
            <a:xfrm>
              <a:off x="3535" y="1654"/>
              <a:ext cx="112" cy="67"/>
            </a:xfrm>
            <a:custGeom>
              <a:avLst/>
              <a:gdLst/>
              <a:ahLst/>
              <a:cxnLst>
                <a:cxn ang="0">
                  <a:pos x="223" y="39"/>
                </a:cxn>
                <a:cxn ang="0">
                  <a:pos x="223" y="52"/>
                </a:cxn>
                <a:cxn ang="0">
                  <a:pos x="221" y="64"/>
                </a:cxn>
                <a:cxn ang="0">
                  <a:pos x="215" y="76"/>
                </a:cxn>
                <a:cxn ang="0">
                  <a:pos x="209" y="87"/>
                </a:cxn>
                <a:cxn ang="0">
                  <a:pos x="194" y="110"/>
                </a:cxn>
                <a:cxn ang="0">
                  <a:pos x="178" y="134"/>
                </a:cxn>
                <a:cxn ang="0">
                  <a:pos x="180" y="112"/>
                </a:cxn>
                <a:cxn ang="0">
                  <a:pos x="178" y="93"/>
                </a:cxn>
                <a:cxn ang="0">
                  <a:pos x="176" y="83"/>
                </a:cxn>
                <a:cxn ang="0">
                  <a:pos x="173" y="74"/>
                </a:cxn>
                <a:cxn ang="0">
                  <a:pos x="167" y="66"/>
                </a:cxn>
                <a:cxn ang="0">
                  <a:pos x="159" y="58"/>
                </a:cxn>
                <a:cxn ang="0">
                  <a:pos x="144" y="46"/>
                </a:cxn>
                <a:cxn ang="0">
                  <a:pos x="124" y="37"/>
                </a:cxn>
                <a:cxn ang="0">
                  <a:pos x="107" y="29"/>
                </a:cxn>
                <a:cxn ang="0">
                  <a:pos x="87" y="23"/>
                </a:cxn>
                <a:cxn ang="0">
                  <a:pos x="66" y="19"/>
                </a:cxn>
                <a:cxn ang="0">
                  <a:pos x="45" y="17"/>
                </a:cxn>
                <a:cxn ang="0">
                  <a:pos x="0" y="17"/>
                </a:cxn>
                <a:cxn ang="0">
                  <a:pos x="10" y="12"/>
                </a:cxn>
                <a:cxn ang="0">
                  <a:pos x="17" y="8"/>
                </a:cxn>
                <a:cxn ang="0">
                  <a:pos x="29" y="6"/>
                </a:cxn>
                <a:cxn ang="0">
                  <a:pos x="52" y="4"/>
                </a:cxn>
                <a:cxn ang="0">
                  <a:pos x="64" y="4"/>
                </a:cxn>
                <a:cxn ang="0">
                  <a:pos x="76" y="2"/>
                </a:cxn>
                <a:cxn ang="0">
                  <a:pos x="85" y="0"/>
                </a:cxn>
                <a:cxn ang="0">
                  <a:pos x="105" y="2"/>
                </a:cxn>
                <a:cxn ang="0">
                  <a:pos x="145" y="2"/>
                </a:cxn>
                <a:cxn ang="0">
                  <a:pos x="163" y="2"/>
                </a:cxn>
                <a:cxn ang="0">
                  <a:pos x="180" y="6"/>
                </a:cxn>
                <a:cxn ang="0">
                  <a:pos x="188" y="8"/>
                </a:cxn>
                <a:cxn ang="0">
                  <a:pos x="196" y="12"/>
                </a:cxn>
                <a:cxn ang="0">
                  <a:pos x="204" y="15"/>
                </a:cxn>
                <a:cxn ang="0">
                  <a:pos x="211" y="21"/>
                </a:cxn>
                <a:cxn ang="0">
                  <a:pos x="217" y="29"/>
                </a:cxn>
                <a:cxn ang="0">
                  <a:pos x="223" y="39"/>
                </a:cxn>
              </a:cxnLst>
              <a:rect l="0" t="0" r="r" b="b"/>
              <a:pathLst>
                <a:path w="223" h="134">
                  <a:moveTo>
                    <a:pt x="223" y="39"/>
                  </a:moveTo>
                  <a:lnTo>
                    <a:pt x="223" y="52"/>
                  </a:lnTo>
                  <a:lnTo>
                    <a:pt x="221" y="64"/>
                  </a:lnTo>
                  <a:lnTo>
                    <a:pt x="215" y="76"/>
                  </a:lnTo>
                  <a:lnTo>
                    <a:pt x="209" y="87"/>
                  </a:lnTo>
                  <a:lnTo>
                    <a:pt x="194" y="110"/>
                  </a:lnTo>
                  <a:lnTo>
                    <a:pt x="178" y="134"/>
                  </a:lnTo>
                  <a:lnTo>
                    <a:pt x="180" y="112"/>
                  </a:lnTo>
                  <a:lnTo>
                    <a:pt x="178" y="93"/>
                  </a:lnTo>
                  <a:lnTo>
                    <a:pt x="176" y="83"/>
                  </a:lnTo>
                  <a:lnTo>
                    <a:pt x="173" y="74"/>
                  </a:lnTo>
                  <a:lnTo>
                    <a:pt x="167" y="66"/>
                  </a:lnTo>
                  <a:lnTo>
                    <a:pt x="159" y="58"/>
                  </a:lnTo>
                  <a:lnTo>
                    <a:pt x="144" y="46"/>
                  </a:lnTo>
                  <a:lnTo>
                    <a:pt x="124" y="37"/>
                  </a:lnTo>
                  <a:lnTo>
                    <a:pt x="107" y="29"/>
                  </a:lnTo>
                  <a:lnTo>
                    <a:pt x="87" y="23"/>
                  </a:lnTo>
                  <a:lnTo>
                    <a:pt x="66" y="19"/>
                  </a:lnTo>
                  <a:lnTo>
                    <a:pt x="45" y="17"/>
                  </a:lnTo>
                  <a:lnTo>
                    <a:pt x="0" y="17"/>
                  </a:lnTo>
                  <a:lnTo>
                    <a:pt x="10" y="12"/>
                  </a:lnTo>
                  <a:lnTo>
                    <a:pt x="17" y="8"/>
                  </a:lnTo>
                  <a:lnTo>
                    <a:pt x="29" y="6"/>
                  </a:lnTo>
                  <a:lnTo>
                    <a:pt x="52" y="4"/>
                  </a:lnTo>
                  <a:lnTo>
                    <a:pt x="64" y="4"/>
                  </a:lnTo>
                  <a:lnTo>
                    <a:pt x="76" y="2"/>
                  </a:lnTo>
                  <a:lnTo>
                    <a:pt x="85" y="0"/>
                  </a:lnTo>
                  <a:lnTo>
                    <a:pt x="105" y="2"/>
                  </a:lnTo>
                  <a:lnTo>
                    <a:pt x="145" y="2"/>
                  </a:lnTo>
                  <a:lnTo>
                    <a:pt x="163" y="2"/>
                  </a:lnTo>
                  <a:lnTo>
                    <a:pt x="180" y="6"/>
                  </a:lnTo>
                  <a:lnTo>
                    <a:pt x="188" y="8"/>
                  </a:lnTo>
                  <a:lnTo>
                    <a:pt x="196" y="12"/>
                  </a:lnTo>
                  <a:lnTo>
                    <a:pt x="204" y="15"/>
                  </a:lnTo>
                  <a:lnTo>
                    <a:pt x="211" y="21"/>
                  </a:lnTo>
                  <a:lnTo>
                    <a:pt x="217" y="29"/>
                  </a:lnTo>
                  <a:lnTo>
                    <a:pt x="223" y="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289" name="Freeform 49"/>
            <p:cNvSpPr>
              <a:spLocks/>
            </p:cNvSpPr>
            <p:nvPr/>
          </p:nvSpPr>
          <p:spPr bwMode="auto">
            <a:xfrm>
              <a:off x="4024" y="1654"/>
              <a:ext cx="44" cy="15"/>
            </a:xfrm>
            <a:custGeom>
              <a:avLst/>
              <a:gdLst/>
              <a:ahLst/>
              <a:cxnLst>
                <a:cxn ang="0">
                  <a:pos x="88" y="4"/>
                </a:cxn>
                <a:cxn ang="0">
                  <a:pos x="88" y="10"/>
                </a:cxn>
                <a:cxn ang="0">
                  <a:pos x="86" y="15"/>
                </a:cxn>
                <a:cxn ang="0">
                  <a:pos x="82" y="19"/>
                </a:cxn>
                <a:cxn ang="0">
                  <a:pos x="76" y="21"/>
                </a:cxn>
                <a:cxn ang="0">
                  <a:pos x="74" y="19"/>
                </a:cxn>
                <a:cxn ang="0">
                  <a:pos x="68" y="23"/>
                </a:cxn>
                <a:cxn ang="0">
                  <a:pos x="62" y="25"/>
                </a:cxn>
                <a:cxn ang="0">
                  <a:pos x="49" y="29"/>
                </a:cxn>
                <a:cxn ang="0">
                  <a:pos x="33" y="29"/>
                </a:cxn>
                <a:cxn ang="0">
                  <a:pos x="20" y="27"/>
                </a:cxn>
                <a:cxn ang="0">
                  <a:pos x="10" y="21"/>
                </a:cxn>
                <a:cxn ang="0">
                  <a:pos x="4" y="17"/>
                </a:cxn>
                <a:cxn ang="0">
                  <a:pos x="0" y="13"/>
                </a:cxn>
                <a:cxn ang="0">
                  <a:pos x="30" y="0"/>
                </a:cxn>
                <a:cxn ang="0">
                  <a:pos x="43" y="4"/>
                </a:cxn>
                <a:cxn ang="0">
                  <a:pos x="59" y="6"/>
                </a:cxn>
                <a:cxn ang="0">
                  <a:pos x="74" y="6"/>
                </a:cxn>
                <a:cxn ang="0">
                  <a:pos x="88" y="4"/>
                </a:cxn>
              </a:cxnLst>
              <a:rect l="0" t="0" r="r" b="b"/>
              <a:pathLst>
                <a:path w="88" h="29">
                  <a:moveTo>
                    <a:pt x="88" y="4"/>
                  </a:moveTo>
                  <a:lnTo>
                    <a:pt x="88" y="10"/>
                  </a:lnTo>
                  <a:lnTo>
                    <a:pt x="86" y="15"/>
                  </a:lnTo>
                  <a:lnTo>
                    <a:pt x="82" y="19"/>
                  </a:lnTo>
                  <a:lnTo>
                    <a:pt x="76" y="21"/>
                  </a:lnTo>
                  <a:lnTo>
                    <a:pt x="74" y="19"/>
                  </a:lnTo>
                  <a:lnTo>
                    <a:pt x="68" y="23"/>
                  </a:lnTo>
                  <a:lnTo>
                    <a:pt x="62" y="25"/>
                  </a:lnTo>
                  <a:lnTo>
                    <a:pt x="49" y="29"/>
                  </a:lnTo>
                  <a:lnTo>
                    <a:pt x="33" y="29"/>
                  </a:lnTo>
                  <a:lnTo>
                    <a:pt x="20" y="27"/>
                  </a:lnTo>
                  <a:lnTo>
                    <a:pt x="10" y="21"/>
                  </a:lnTo>
                  <a:lnTo>
                    <a:pt x="4" y="17"/>
                  </a:lnTo>
                  <a:lnTo>
                    <a:pt x="0" y="13"/>
                  </a:lnTo>
                  <a:lnTo>
                    <a:pt x="30" y="0"/>
                  </a:lnTo>
                  <a:lnTo>
                    <a:pt x="43" y="4"/>
                  </a:lnTo>
                  <a:lnTo>
                    <a:pt x="59" y="6"/>
                  </a:lnTo>
                  <a:lnTo>
                    <a:pt x="74" y="6"/>
                  </a:lnTo>
                  <a:lnTo>
                    <a:pt x="8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290" name="Freeform 50"/>
            <p:cNvSpPr>
              <a:spLocks/>
            </p:cNvSpPr>
            <p:nvPr/>
          </p:nvSpPr>
          <p:spPr bwMode="auto">
            <a:xfrm>
              <a:off x="3810" y="1659"/>
              <a:ext cx="195" cy="1261"/>
            </a:xfrm>
            <a:custGeom>
              <a:avLst/>
              <a:gdLst/>
              <a:ahLst/>
              <a:cxnLst>
                <a:cxn ang="0">
                  <a:pos x="386" y="9"/>
                </a:cxn>
                <a:cxn ang="0">
                  <a:pos x="380" y="29"/>
                </a:cxn>
                <a:cxn ang="0">
                  <a:pos x="382" y="40"/>
                </a:cxn>
                <a:cxn ang="0">
                  <a:pos x="368" y="50"/>
                </a:cxn>
                <a:cxn ang="0">
                  <a:pos x="359" y="67"/>
                </a:cxn>
                <a:cxn ang="0">
                  <a:pos x="364" y="81"/>
                </a:cxn>
                <a:cxn ang="0">
                  <a:pos x="370" y="93"/>
                </a:cxn>
                <a:cxn ang="0">
                  <a:pos x="316" y="211"/>
                </a:cxn>
                <a:cxn ang="0">
                  <a:pos x="269" y="331"/>
                </a:cxn>
                <a:cxn ang="0">
                  <a:pos x="227" y="455"/>
                </a:cxn>
                <a:cxn ang="0">
                  <a:pos x="192" y="579"/>
                </a:cxn>
                <a:cxn ang="0">
                  <a:pos x="141" y="816"/>
                </a:cxn>
                <a:cxn ang="0">
                  <a:pos x="114" y="973"/>
                </a:cxn>
                <a:cxn ang="0">
                  <a:pos x="89" y="1132"/>
                </a:cxn>
                <a:cxn ang="0">
                  <a:pos x="79" y="1256"/>
                </a:cxn>
                <a:cxn ang="0">
                  <a:pos x="72" y="1380"/>
                </a:cxn>
                <a:cxn ang="0">
                  <a:pos x="60" y="1506"/>
                </a:cxn>
                <a:cxn ang="0">
                  <a:pos x="48" y="1944"/>
                </a:cxn>
                <a:cxn ang="0">
                  <a:pos x="50" y="2472"/>
                </a:cxn>
                <a:cxn ang="0">
                  <a:pos x="50" y="2487"/>
                </a:cxn>
                <a:cxn ang="0">
                  <a:pos x="46" y="2501"/>
                </a:cxn>
                <a:cxn ang="0">
                  <a:pos x="39" y="2512"/>
                </a:cxn>
                <a:cxn ang="0">
                  <a:pos x="27" y="2518"/>
                </a:cxn>
                <a:cxn ang="0">
                  <a:pos x="17" y="2518"/>
                </a:cxn>
                <a:cxn ang="0">
                  <a:pos x="8" y="2431"/>
                </a:cxn>
                <a:cxn ang="0">
                  <a:pos x="0" y="2251"/>
                </a:cxn>
                <a:cxn ang="0">
                  <a:pos x="0" y="2074"/>
                </a:cxn>
                <a:cxn ang="0">
                  <a:pos x="8" y="1896"/>
                </a:cxn>
                <a:cxn ang="0">
                  <a:pos x="17" y="1770"/>
                </a:cxn>
                <a:cxn ang="0">
                  <a:pos x="23" y="1649"/>
                </a:cxn>
                <a:cxn ang="0">
                  <a:pos x="27" y="1483"/>
                </a:cxn>
                <a:cxn ang="0">
                  <a:pos x="35" y="1318"/>
                </a:cxn>
                <a:cxn ang="0">
                  <a:pos x="44" y="1238"/>
                </a:cxn>
                <a:cxn ang="0">
                  <a:pos x="60" y="1163"/>
                </a:cxn>
                <a:cxn ang="0">
                  <a:pos x="97" y="884"/>
                </a:cxn>
                <a:cxn ang="0">
                  <a:pos x="128" y="701"/>
                </a:cxn>
                <a:cxn ang="0">
                  <a:pos x="149" y="612"/>
                </a:cxn>
                <a:cxn ang="0">
                  <a:pos x="174" y="525"/>
                </a:cxn>
                <a:cxn ang="0">
                  <a:pos x="203" y="440"/>
                </a:cxn>
                <a:cxn ang="0">
                  <a:pos x="250" y="292"/>
                </a:cxn>
                <a:cxn ang="0">
                  <a:pos x="293" y="184"/>
                </a:cxn>
                <a:cxn ang="0">
                  <a:pos x="320" y="126"/>
                </a:cxn>
                <a:cxn ang="0">
                  <a:pos x="335" y="79"/>
                </a:cxn>
                <a:cxn ang="0">
                  <a:pos x="337" y="54"/>
                </a:cxn>
                <a:cxn ang="0">
                  <a:pos x="364" y="33"/>
                </a:cxn>
                <a:cxn ang="0">
                  <a:pos x="374" y="19"/>
                </a:cxn>
                <a:cxn ang="0">
                  <a:pos x="378" y="2"/>
                </a:cxn>
                <a:cxn ang="0">
                  <a:pos x="384" y="2"/>
                </a:cxn>
                <a:cxn ang="0">
                  <a:pos x="390" y="2"/>
                </a:cxn>
              </a:cxnLst>
              <a:rect l="0" t="0" r="r" b="b"/>
              <a:pathLst>
                <a:path w="390" h="2520">
                  <a:moveTo>
                    <a:pt x="390" y="2"/>
                  </a:moveTo>
                  <a:lnTo>
                    <a:pt x="386" y="9"/>
                  </a:lnTo>
                  <a:lnTo>
                    <a:pt x="382" y="19"/>
                  </a:lnTo>
                  <a:lnTo>
                    <a:pt x="380" y="29"/>
                  </a:lnTo>
                  <a:lnTo>
                    <a:pt x="380" y="34"/>
                  </a:lnTo>
                  <a:lnTo>
                    <a:pt x="382" y="40"/>
                  </a:lnTo>
                  <a:lnTo>
                    <a:pt x="376" y="44"/>
                  </a:lnTo>
                  <a:lnTo>
                    <a:pt x="368" y="50"/>
                  </a:lnTo>
                  <a:lnTo>
                    <a:pt x="362" y="58"/>
                  </a:lnTo>
                  <a:lnTo>
                    <a:pt x="359" y="67"/>
                  </a:lnTo>
                  <a:lnTo>
                    <a:pt x="362" y="73"/>
                  </a:lnTo>
                  <a:lnTo>
                    <a:pt x="364" y="81"/>
                  </a:lnTo>
                  <a:lnTo>
                    <a:pt x="366" y="87"/>
                  </a:lnTo>
                  <a:lnTo>
                    <a:pt x="370" y="93"/>
                  </a:lnTo>
                  <a:lnTo>
                    <a:pt x="343" y="151"/>
                  </a:lnTo>
                  <a:lnTo>
                    <a:pt x="316" y="211"/>
                  </a:lnTo>
                  <a:lnTo>
                    <a:pt x="293" y="271"/>
                  </a:lnTo>
                  <a:lnTo>
                    <a:pt x="269" y="331"/>
                  </a:lnTo>
                  <a:lnTo>
                    <a:pt x="248" y="393"/>
                  </a:lnTo>
                  <a:lnTo>
                    <a:pt x="227" y="455"/>
                  </a:lnTo>
                  <a:lnTo>
                    <a:pt x="209" y="517"/>
                  </a:lnTo>
                  <a:lnTo>
                    <a:pt x="192" y="579"/>
                  </a:lnTo>
                  <a:lnTo>
                    <a:pt x="157" y="736"/>
                  </a:lnTo>
                  <a:lnTo>
                    <a:pt x="141" y="816"/>
                  </a:lnTo>
                  <a:lnTo>
                    <a:pt x="126" y="893"/>
                  </a:lnTo>
                  <a:lnTo>
                    <a:pt x="114" y="973"/>
                  </a:lnTo>
                  <a:lnTo>
                    <a:pt x="101" y="1050"/>
                  </a:lnTo>
                  <a:lnTo>
                    <a:pt x="89" y="1132"/>
                  </a:lnTo>
                  <a:lnTo>
                    <a:pt x="81" y="1213"/>
                  </a:lnTo>
                  <a:lnTo>
                    <a:pt x="79" y="1256"/>
                  </a:lnTo>
                  <a:lnTo>
                    <a:pt x="77" y="1299"/>
                  </a:lnTo>
                  <a:lnTo>
                    <a:pt x="72" y="1380"/>
                  </a:lnTo>
                  <a:lnTo>
                    <a:pt x="64" y="1463"/>
                  </a:lnTo>
                  <a:lnTo>
                    <a:pt x="60" y="1506"/>
                  </a:lnTo>
                  <a:lnTo>
                    <a:pt x="60" y="1549"/>
                  </a:lnTo>
                  <a:lnTo>
                    <a:pt x="48" y="1944"/>
                  </a:lnTo>
                  <a:lnTo>
                    <a:pt x="48" y="2464"/>
                  </a:lnTo>
                  <a:lnTo>
                    <a:pt x="50" y="2472"/>
                  </a:lnTo>
                  <a:lnTo>
                    <a:pt x="50" y="2479"/>
                  </a:lnTo>
                  <a:lnTo>
                    <a:pt x="50" y="2487"/>
                  </a:lnTo>
                  <a:lnTo>
                    <a:pt x="50" y="2495"/>
                  </a:lnTo>
                  <a:lnTo>
                    <a:pt x="46" y="2501"/>
                  </a:lnTo>
                  <a:lnTo>
                    <a:pt x="42" y="2506"/>
                  </a:lnTo>
                  <a:lnTo>
                    <a:pt x="39" y="2512"/>
                  </a:lnTo>
                  <a:lnTo>
                    <a:pt x="31" y="2514"/>
                  </a:lnTo>
                  <a:lnTo>
                    <a:pt x="27" y="2518"/>
                  </a:lnTo>
                  <a:lnTo>
                    <a:pt x="23" y="2518"/>
                  </a:lnTo>
                  <a:lnTo>
                    <a:pt x="17" y="2518"/>
                  </a:lnTo>
                  <a:lnTo>
                    <a:pt x="13" y="2520"/>
                  </a:lnTo>
                  <a:lnTo>
                    <a:pt x="8" y="2431"/>
                  </a:lnTo>
                  <a:lnTo>
                    <a:pt x="4" y="2340"/>
                  </a:lnTo>
                  <a:lnTo>
                    <a:pt x="0" y="2251"/>
                  </a:lnTo>
                  <a:lnTo>
                    <a:pt x="0" y="2163"/>
                  </a:lnTo>
                  <a:lnTo>
                    <a:pt x="0" y="2074"/>
                  </a:lnTo>
                  <a:lnTo>
                    <a:pt x="4" y="1985"/>
                  </a:lnTo>
                  <a:lnTo>
                    <a:pt x="8" y="1896"/>
                  </a:lnTo>
                  <a:lnTo>
                    <a:pt x="13" y="1807"/>
                  </a:lnTo>
                  <a:lnTo>
                    <a:pt x="17" y="1770"/>
                  </a:lnTo>
                  <a:lnTo>
                    <a:pt x="19" y="1731"/>
                  </a:lnTo>
                  <a:lnTo>
                    <a:pt x="23" y="1649"/>
                  </a:lnTo>
                  <a:lnTo>
                    <a:pt x="25" y="1566"/>
                  </a:lnTo>
                  <a:lnTo>
                    <a:pt x="27" y="1483"/>
                  </a:lnTo>
                  <a:lnTo>
                    <a:pt x="29" y="1399"/>
                  </a:lnTo>
                  <a:lnTo>
                    <a:pt x="35" y="1318"/>
                  </a:lnTo>
                  <a:lnTo>
                    <a:pt x="39" y="1277"/>
                  </a:lnTo>
                  <a:lnTo>
                    <a:pt x="44" y="1238"/>
                  </a:lnTo>
                  <a:lnTo>
                    <a:pt x="50" y="1200"/>
                  </a:lnTo>
                  <a:lnTo>
                    <a:pt x="60" y="1163"/>
                  </a:lnTo>
                  <a:lnTo>
                    <a:pt x="83" y="979"/>
                  </a:lnTo>
                  <a:lnTo>
                    <a:pt x="97" y="884"/>
                  </a:lnTo>
                  <a:lnTo>
                    <a:pt x="110" y="793"/>
                  </a:lnTo>
                  <a:lnTo>
                    <a:pt x="128" y="701"/>
                  </a:lnTo>
                  <a:lnTo>
                    <a:pt x="138" y="657"/>
                  </a:lnTo>
                  <a:lnTo>
                    <a:pt x="149" y="612"/>
                  </a:lnTo>
                  <a:lnTo>
                    <a:pt x="161" y="568"/>
                  </a:lnTo>
                  <a:lnTo>
                    <a:pt x="174" y="525"/>
                  </a:lnTo>
                  <a:lnTo>
                    <a:pt x="188" y="480"/>
                  </a:lnTo>
                  <a:lnTo>
                    <a:pt x="203" y="440"/>
                  </a:lnTo>
                  <a:lnTo>
                    <a:pt x="225" y="364"/>
                  </a:lnTo>
                  <a:lnTo>
                    <a:pt x="250" y="292"/>
                  </a:lnTo>
                  <a:lnTo>
                    <a:pt x="277" y="219"/>
                  </a:lnTo>
                  <a:lnTo>
                    <a:pt x="293" y="184"/>
                  </a:lnTo>
                  <a:lnTo>
                    <a:pt x="310" y="147"/>
                  </a:lnTo>
                  <a:lnTo>
                    <a:pt x="320" y="126"/>
                  </a:lnTo>
                  <a:lnTo>
                    <a:pt x="328" y="102"/>
                  </a:lnTo>
                  <a:lnTo>
                    <a:pt x="335" y="79"/>
                  </a:lnTo>
                  <a:lnTo>
                    <a:pt x="337" y="66"/>
                  </a:lnTo>
                  <a:lnTo>
                    <a:pt x="337" y="54"/>
                  </a:lnTo>
                  <a:lnTo>
                    <a:pt x="351" y="44"/>
                  </a:lnTo>
                  <a:lnTo>
                    <a:pt x="364" y="33"/>
                  </a:lnTo>
                  <a:lnTo>
                    <a:pt x="370" y="27"/>
                  </a:lnTo>
                  <a:lnTo>
                    <a:pt x="374" y="19"/>
                  </a:lnTo>
                  <a:lnTo>
                    <a:pt x="376" y="11"/>
                  </a:lnTo>
                  <a:lnTo>
                    <a:pt x="378" y="2"/>
                  </a:lnTo>
                  <a:lnTo>
                    <a:pt x="380" y="0"/>
                  </a:lnTo>
                  <a:lnTo>
                    <a:pt x="384" y="2"/>
                  </a:lnTo>
                  <a:lnTo>
                    <a:pt x="386" y="2"/>
                  </a:lnTo>
                  <a:lnTo>
                    <a:pt x="390" y="2"/>
                  </a:lnTo>
                  <a:close/>
                </a:path>
              </a:pathLst>
            </a:custGeom>
            <a:solidFill>
              <a:srgbClr val="BF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291" name="Freeform 51"/>
            <p:cNvSpPr>
              <a:spLocks/>
            </p:cNvSpPr>
            <p:nvPr/>
          </p:nvSpPr>
          <p:spPr bwMode="auto">
            <a:xfrm>
              <a:off x="4011" y="1667"/>
              <a:ext cx="47" cy="23"/>
            </a:xfrm>
            <a:custGeom>
              <a:avLst/>
              <a:gdLst/>
              <a:ahLst/>
              <a:cxnLst>
                <a:cxn ang="0">
                  <a:pos x="95" y="27"/>
                </a:cxn>
                <a:cxn ang="0">
                  <a:pos x="93" y="33"/>
                </a:cxn>
                <a:cxn ang="0">
                  <a:pos x="89" y="39"/>
                </a:cxn>
                <a:cxn ang="0">
                  <a:pos x="86" y="43"/>
                </a:cxn>
                <a:cxn ang="0">
                  <a:pos x="78" y="47"/>
                </a:cxn>
                <a:cxn ang="0">
                  <a:pos x="66" y="47"/>
                </a:cxn>
                <a:cxn ang="0">
                  <a:pos x="55" y="47"/>
                </a:cxn>
                <a:cxn ang="0">
                  <a:pos x="43" y="43"/>
                </a:cxn>
                <a:cxn ang="0">
                  <a:pos x="33" y="39"/>
                </a:cxn>
                <a:cxn ang="0">
                  <a:pos x="24" y="33"/>
                </a:cxn>
                <a:cxn ang="0">
                  <a:pos x="14" y="27"/>
                </a:cxn>
                <a:cxn ang="0">
                  <a:pos x="6" y="18"/>
                </a:cxn>
                <a:cxn ang="0">
                  <a:pos x="0" y="8"/>
                </a:cxn>
                <a:cxn ang="0">
                  <a:pos x="12" y="0"/>
                </a:cxn>
                <a:cxn ang="0">
                  <a:pos x="20" y="10"/>
                </a:cxn>
                <a:cxn ang="0">
                  <a:pos x="29" y="16"/>
                </a:cxn>
                <a:cxn ang="0">
                  <a:pos x="39" y="19"/>
                </a:cxn>
                <a:cxn ang="0">
                  <a:pos x="51" y="23"/>
                </a:cxn>
                <a:cxn ang="0">
                  <a:pos x="60" y="23"/>
                </a:cxn>
                <a:cxn ang="0">
                  <a:pos x="72" y="25"/>
                </a:cxn>
                <a:cxn ang="0">
                  <a:pos x="95" y="27"/>
                </a:cxn>
              </a:cxnLst>
              <a:rect l="0" t="0" r="r" b="b"/>
              <a:pathLst>
                <a:path w="95" h="47">
                  <a:moveTo>
                    <a:pt x="95" y="27"/>
                  </a:moveTo>
                  <a:lnTo>
                    <a:pt x="93" y="33"/>
                  </a:lnTo>
                  <a:lnTo>
                    <a:pt x="89" y="39"/>
                  </a:lnTo>
                  <a:lnTo>
                    <a:pt x="86" y="43"/>
                  </a:lnTo>
                  <a:lnTo>
                    <a:pt x="78" y="47"/>
                  </a:lnTo>
                  <a:lnTo>
                    <a:pt x="66" y="47"/>
                  </a:lnTo>
                  <a:lnTo>
                    <a:pt x="55" y="47"/>
                  </a:lnTo>
                  <a:lnTo>
                    <a:pt x="43" y="43"/>
                  </a:lnTo>
                  <a:lnTo>
                    <a:pt x="33" y="39"/>
                  </a:lnTo>
                  <a:lnTo>
                    <a:pt x="24" y="33"/>
                  </a:lnTo>
                  <a:lnTo>
                    <a:pt x="14" y="27"/>
                  </a:lnTo>
                  <a:lnTo>
                    <a:pt x="6" y="18"/>
                  </a:lnTo>
                  <a:lnTo>
                    <a:pt x="0" y="8"/>
                  </a:lnTo>
                  <a:lnTo>
                    <a:pt x="12" y="0"/>
                  </a:lnTo>
                  <a:lnTo>
                    <a:pt x="20" y="10"/>
                  </a:lnTo>
                  <a:lnTo>
                    <a:pt x="29" y="16"/>
                  </a:lnTo>
                  <a:lnTo>
                    <a:pt x="39" y="19"/>
                  </a:lnTo>
                  <a:lnTo>
                    <a:pt x="51" y="23"/>
                  </a:lnTo>
                  <a:lnTo>
                    <a:pt x="60" y="23"/>
                  </a:lnTo>
                  <a:lnTo>
                    <a:pt x="72" y="25"/>
                  </a:lnTo>
                  <a:lnTo>
                    <a:pt x="95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292" name="Freeform 52"/>
            <p:cNvSpPr>
              <a:spLocks/>
            </p:cNvSpPr>
            <p:nvPr/>
          </p:nvSpPr>
          <p:spPr bwMode="auto">
            <a:xfrm>
              <a:off x="4001" y="1689"/>
              <a:ext cx="35" cy="16"/>
            </a:xfrm>
            <a:custGeom>
              <a:avLst/>
              <a:gdLst/>
              <a:ahLst/>
              <a:cxnLst>
                <a:cxn ang="0">
                  <a:pos x="70" y="23"/>
                </a:cxn>
                <a:cxn ang="0">
                  <a:pos x="62" y="27"/>
                </a:cxn>
                <a:cxn ang="0">
                  <a:pos x="52" y="31"/>
                </a:cxn>
                <a:cxn ang="0">
                  <a:pos x="44" y="31"/>
                </a:cxn>
                <a:cxn ang="0">
                  <a:pos x="37" y="29"/>
                </a:cxn>
                <a:cxn ang="0">
                  <a:pos x="19" y="25"/>
                </a:cxn>
                <a:cxn ang="0">
                  <a:pos x="4" y="17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10" y="0"/>
                </a:cxn>
                <a:cxn ang="0">
                  <a:pos x="17" y="0"/>
                </a:cxn>
                <a:cxn ang="0">
                  <a:pos x="27" y="4"/>
                </a:cxn>
                <a:cxn ang="0">
                  <a:pos x="35" y="7"/>
                </a:cxn>
                <a:cxn ang="0">
                  <a:pos x="43" y="11"/>
                </a:cxn>
                <a:cxn ang="0">
                  <a:pos x="52" y="17"/>
                </a:cxn>
                <a:cxn ang="0">
                  <a:pos x="60" y="21"/>
                </a:cxn>
                <a:cxn ang="0">
                  <a:pos x="70" y="23"/>
                </a:cxn>
              </a:cxnLst>
              <a:rect l="0" t="0" r="r" b="b"/>
              <a:pathLst>
                <a:path w="70" h="31">
                  <a:moveTo>
                    <a:pt x="70" y="23"/>
                  </a:moveTo>
                  <a:lnTo>
                    <a:pt x="62" y="27"/>
                  </a:lnTo>
                  <a:lnTo>
                    <a:pt x="52" y="31"/>
                  </a:lnTo>
                  <a:lnTo>
                    <a:pt x="44" y="31"/>
                  </a:lnTo>
                  <a:lnTo>
                    <a:pt x="37" y="29"/>
                  </a:lnTo>
                  <a:lnTo>
                    <a:pt x="19" y="25"/>
                  </a:lnTo>
                  <a:lnTo>
                    <a:pt x="4" y="17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7" y="4"/>
                  </a:lnTo>
                  <a:lnTo>
                    <a:pt x="35" y="7"/>
                  </a:lnTo>
                  <a:lnTo>
                    <a:pt x="43" y="11"/>
                  </a:lnTo>
                  <a:lnTo>
                    <a:pt x="52" y="17"/>
                  </a:lnTo>
                  <a:lnTo>
                    <a:pt x="60" y="21"/>
                  </a:lnTo>
                  <a:lnTo>
                    <a:pt x="70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293" name="Freeform 53"/>
            <p:cNvSpPr>
              <a:spLocks/>
            </p:cNvSpPr>
            <p:nvPr/>
          </p:nvSpPr>
          <p:spPr bwMode="auto">
            <a:xfrm>
              <a:off x="2005" y="1699"/>
              <a:ext cx="286" cy="80"/>
            </a:xfrm>
            <a:custGeom>
              <a:avLst/>
              <a:gdLst/>
              <a:ahLst/>
              <a:cxnLst>
                <a:cxn ang="0">
                  <a:pos x="572" y="159"/>
                </a:cxn>
                <a:cxn ang="0">
                  <a:pos x="552" y="142"/>
                </a:cxn>
                <a:cxn ang="0">
                  <a:pos x="510" y="93"/>
                </a:cxn>
                <a:cxn ang="0">
                  <a:pos x="473" y="58"/>
                </a:cxn>
                <a:cxn ang="0">
                  <a:pos x="446" y="39"/>
                </a:cxn>
                <a:cxn ang="0">
                  <a:pos x="417" y="25"/>
                </a:cxn>
                <a:cxn ang="0">
                  <a:pos x="386" y="19"/>
                </a:cxn>
                <a:cxn ang="0">
                  <a:pos x="349" y="39"/>
                </a:cxn>
                <a:cxn ang="0">
                  <a:pos x="302" y="68"/>
                </a:cxn>
                <a:cxn ang="0">
                  <a:pos x="252" y="83"/>
                </a:cxn>
                <a:cxn ang="0">
                  <a:pos x="225" y="85"/>
                </a:cxn>
                <a:cxn ang="0">
                  <a:pos x="197" y="82"/>
                </a:cxn>
                <a:cxn ang="0">
                  <a:pos x="170" y="74"/>
                </a:cxn>
                <a:cxn ang="0">
                  <a:pos x="151" y="89"/>
                </a:cxn>
                <a:cxn ang="0">
                  <a:pos x="132" y="95"/>
                </a:cxn>
                <a:cxn ang="0">
                  <a:pos x="91" y="95"/>
                </a:cxn>
                <a:cxn ang="0">
                  <a:pos x="50" y="93"/>
                </a:cxn>
                <a:cxn ang="0">
                  <a:pos x="29" y="97"/>
                </a:cxn>
                <a:cxn ang="0">
                  <a:pos x="9" y="109"/>
                </a:cxn>
                <a:cxn ang="0">
                  <a:pos x="0" y="105"/>
                </a:cxn>
                <a:cxn ang="0">
                  <a:pos x="0" y="95"/>
                </a:cxn>
                <a:cxn ang="0">
                  <a:pos x="13" y="85"/>
                </a:cxn>
                <a:cxn ang="0">
                  <a:pos x="29" y="80"/>
                </a:cxn>
                <a:cxn ang="0">
                  <a:pos x="52" y="74"/>
                </a:cxn>
                <a:cxn ang="0">
                  <a:pos x="85" y="76"/>
                </a:cxn>
                <a:cxn ang="0">
                  <a:pos x="116" y="76"/>
                </a:cxn>
                <a:cxn ang="0">
                  <a:pos x="139" y="72"/>
                </a:cxn>
                <a:cxn ang="0">
                  <a:pos x="145" y="60"/>
                </a:cxn>
                <a:cxn ang="0">
                  <a:pos x="145" y="49"/>
                </a:cxn>
                <a:cxn ang="0">
                  <a:pos x="151" y="45"/>
                </a:cxn>
                <a:cxn ang="0">
                  <a:pos x="139" y="35"/>
                </a:cxn>
                <a:cxn ang="0">
                  <a:pos x="114" y="23"/>
                </a:cxn>
                <a:cxn ang="0">
                  <a:pos x="99" y="18"/>
                </a:cxn>
                <a:cxn ang="0">
                  <a:pos x="106" y="12"/>
                </a:cxn>
                <a:cxn ang="0">
                  <a:pos x="120" y="8"/>
                </a:cxn>
                <a:cxn ang="0">
                  <a:pos x="147" y="18"/>
                </a:cxn>
                <a:cxn ang="0">
                  <a:pos x="159" y="25"/>
                </a:cxn>
                <a:cxn ang="0">
                  <a:pos x="166" y="39"/>
                </a:cxn>
                <a:cxn ang="0">
                  <a:pos x="166" y="50"/>
                </a:cxn>
                <a:cxn ang="0">
                  <a:pos x="176" y="62"/>
                </a:cxn>
                <a:cxn ang="0">
                  <a:pos x="203" y="66"/>
                </a:cxn>
                <a:cxn ang="0">
                  <a:pos x="221" y="68"/>
                </a:cxn>
                <a:cxn ang="0">
                  <a:pos x="250" y="72"/>
                </a:cxn>
                <a:cxn ang="0">
                  <a:pos x="275" y="66"/>
                </a:cxn>
                <a:cxn ang="0">
                  <a:pos x="296" y="52"/>
                </a:cxn>
                <a:cxn ang="0">
                  <a:pos x="349" y="14"/>
                </a:cxn>
                <a:cxn ang="0">
                  <a:pos x="370" y="2"/>
                </a:cxn>
                <a:cxn ang="0">
                  <a:pos x="397" y="0"/>
                </a:cxn>
                <a:cxn ang="0">
                  <a:pos x="436" y="16"/>
                </a:cxn>
                <a:cxn ang="0">
                  <a:pos x="481" y="47"/>
                </a:cxn>
                <a:cxn ang="0">
                  <a:pos x="521" y="85"/>
                </a:cxn>
                <a:cxn ang="0">
                  <a:pos x="556" y="128"/>
                </a:cxn>
              </a:cxnLst>
              <a:rect l="0" t="0" r="r" b="b"/>
              <a:pathLst>
                <a:path w="572" h="159">
                  <a:moveTo>
                    <a:pt x="572" y="153"/>
                  </a:moveTo>
                  <a:lnTo>
                    <a:pt x="572" y="159"/>
                  </a:lnTo>
                  <a:lnTo>
                    <a:pt x="562" y="151"/>
                  </a:lnTo>
                  <a:lnTo>
                    <a:pt x="552" y="142"/>
                  </a:lnTo>
                  <a:lnTo>
                    <a:pt x="531" y="118"/>
                  </a:lnTo>
                  <a:lnTo>
                    <a:pt x="510" y="93"/>
                  </a:lnTo>
                  <a:lnTo>
                    <a:pt x="484" y="70"/>
                  </a:lnTo>
                  <a:lnTo>
                    <a:pt x="473" y="58"/>
                  </a:lnTo>
                  <a:lnTo>
                    <a:pt x="459" y="49"/>
                  </a:lnTo>
                  <a:lnTo>
                    <a:pt x="446" y="39"/>
                  </a:lnTo>
                  <a:lnTo>
                    <a:pt x="430" y="31"/>
                  </a:lnTo>
                  <a:lnTo>
                    <a:pt x="417" y="25"/>
                  </a:lnTo>
                  <a:lnTo>
                    <a:pt x="401" y="21"/>
                  </a:lnTo>
                  <a:lnTo>
                    <a:pt x="386" y="19"/>
                  </a:lnTo>
                  <a:lnTo>
                    <a:pt x="368" y="19"/>
                  </a:lnTo>
                  <a:lnTo>
                    <a:pt x="349" y="39"/>
                  </a:lnTo>
                  <a:lnTo>
                    <a:pt x="325" y="54"/>
                  </a:lnTo>
                  <a:lnTo>
                    <a:pt x="302" y="68"/>
                  </a:lnTo>
                  <a:lnTo>
                    <a:pt x="277" y="78"/>
                  </a:lnTo>
                  <a:lnTo>
                    <a:pt x="252" y="83"/>
                  </a:lnTo>
                  <a:lnTo>
                    <a:pt x="238" y="85"/>
                  </a:lnTo>
                  <a:lnTo>
                    <a:pt x="225" y="85"/>
                  </a:lnTo>
                  <a:lnTo>
                    <a:pt x="211" y="83"/>
                  </a:lnTo>
                  <a:lnTo>
                    <a:pt x="197" y="82"/>
                  </a:lnTo>
                  <a:lnTo>
                    <a:pt x="184" y="80"/>
                  </a:lnTo>
                  <a:lnTo>
                    <a:pt x="170" y="74"/>
                  </a:lnTo>
                  <a:lnTo>
                    <a:pt x="161" y="83"/>
                  </a:lnTo>
                  <a:lnTo>
                    <a:pt x="151" y="89"/>
                  </a:lnTo>
                  <a:lnTo>
                    <a:pt x="141" y="93"/>
                  </a:lnTo>
                  <a:lnTo>
                    <a:pt x="132" y="95"/>
                  </a:lnTo>
                  <a:lnTo>
                    <a:pt x="112" y="95"/>
                  </a:lnTo>
                  <a:lnTo>
                    <a:pt x="91" y="95"/>
                  </a:lnTo>
                  <a:lnTo>
                    <a:pt x="71" y="93"/>
                  </a:lnTo>
                  <a:lnTo>
                    <a:pt x="50" y="93"/>
                  </a:lnTo>
                  <a:lnTo>
                    <a:pt x="40" y="93"/>
                  </a:lnTo>
                  <a:lnTo>
                    <a:pt x="29" y="97"/>
                  </a:lnTo>
                  <a:lnTo>
                    <a:pt x="19" y="101"/>
                  </a:lnTo>
                  <a:lnTo>
                    <a:pt x="9" y="109"/>
                  </a:lnTo>
                  <a:lnTo>
                    <a:pt x="2" y="109"/>
                  </a:lnTo>
                  <a:lnTo>
                    <a:pt x="0" y="105"/>
                  </a:lnTo>
                  <a:lnTo>
                    <a:pt x="0" y="101"/>
                  </a:lnTo>
                  <a:lnTo>
                    <a:pt x="0" y="95"/>
                  </a:lnTo>
                  <a:lnTo>
                    <a:pt x="4" y="93"/>
                  </a:lnTo>
                  <a:lnTo>
                    <a:pt x="13" y="85"/>
                  </a:lnTo>
                  <a:lnTo>
                    <a:pt x="21" y="83"/>
                  </a:lnTo>
                  <a:lnTo>
                    <a:pt x="29" y="80"/>
                  </a:lnTo>
                  <a:lnTo>
                    <a:pt x="37" y="78"/>
                  </a:lnTo>
                  <a:lnTo>
                    <a:pt x="52" y="74"/>
                  </a:lnTo>
                  <a:lnTo>
                    <a:pt x="68" y="74"/>
                  </a:lnTo>
                  <a:lnTo>
                    <a:pt x="85" y="76"/>
                  </a:lnTo>
                  <a:lnTo>
                    <a:pt x="101" y="78"/>
                  </a:lnTo>
                  <a:lnTo>
                    <a:pt x="116" y="76"/>
                  </a:lnTo>
                  <a:lnTo>
                    <a:pt x="133" y="74"/>
                  </a:lnTo>
                  <a:lnTo>
                    <a:pt x="139" y="72"/>
                  </a:lnTo>
                  <a:lnTo>
                    <a:pt x="149" y="66"/>
                  </a:lnTo>
                  <a:lnTo>
                    <a:pt x="145" y="60"/>
                  </a:lnTo>
                  <a:lnTo>
                    <a:pt x="143" y="54"/>
                  </a:lnTo>
                  <a:lnTo>
                    <a:pt x="145" y="49"/>
                  </a:lnTo>
                  <a:lnTo>
                    <a:pt x="147" y="47"/>
                  </a:lnTo>
                  <a:lnTo>
                    <a:pt x="151" y="45"/>
                  </a:lnTo>
                  <a:lnTo>
                    <a:pt x="145" y="39"/>
                  </a:lnTo>
                  <a:lnTo>
                    <a:pt x="139" y="35"/>
                  </a:lnTo>
                  <a:lnTo>
                    <a:pt x="128" y="27"/>
                  </a:lnTo>
                  <a:lnTo>
                    <a:pt x="114" y="23"/>
                  </a:lnTo>
                  <a:lnTo>
                    <a:pt x="101" y="19"/>
                  </a:lnTo>
                  <a:lnTo>
                    <a:pt x="99" y="18"/>
                  </a:lnTo>
                  <a:lnTo>
                    <a:pt x="101" y="14"/>
                  </a:lnTo>
                  <a:lnTo>
                    <a:pt x="106" y="12"/>
                  </a:lnTo>
                  <a:lnTo>
                    <a:pt x="112" y="12"/>
                  </a:lnTo>
                  <a:lnTo>
                    <a:pt x="120" y="8"/>
                  </a:lnTo>
                  <a:lnTo>
                    <a:pt x="133" y="12"/>
                  </a:lnTo>
                  <a:lnTo>
                    <a:pt x="147" y="18"/>
                  </a:lnTo>
                  <a:lnTo>
                    <a:pt x="153" y="21"/>
                  </a:lnTo>
                  <a:lnTo>
                    <a:pt x="159" y="25"/>
                  </a:lnTo>
                  <a:lnTo>
                    <a:pt x="163" y="31"/>
                  </a:lnTo>
                  <a:lnTo>
                    <a:pt x="166" y="39"/>
                  </a:lnTo>
                  <a:lnTo>
                    <a:pt x="166" y="45"/>
                  </a:lnTo>
                  <a:lnTo>
                    <a:pt x="166" y="50"/>
                  </a:lnTo>
                  <a:lnTo>
                    <a:pt x="170" y="56"/>
                  </a:lnTo>
                  <a:lnTo>
                    <a:pt x="176" y="62"/>
                  </a:lnTo>
                  <a:lnTo>
                    <a:pt x="186" y="64"/>
                  </a:lnTo>
                  <a:lnTo>
                    <a:pt x="203" y="66"/>
                  </a:lnTo>
                  <a:lnTo>
                    <a:pt x="213" y="68"/>
                  </a:lnTo>
                  <a:lnTo>
                    <a:pt x="221" y="68"/>
                  </a:lnTo>
                  <a:lnTo>
                    <a:pt x="236" y="72"/>
                  </a:lnTo>
                  <a:lnTo>
                    <a:pt x="250" y="72"/>
                  </a:lnTo>
                  <a:lnTo>
                    <a:pt x="263" y="70"/>
                  </a:lnTo>
                  <a:lnTo>
                    <a:pt x="275" y="66"/>
                  </a:lnTo>
                  <a:lnTo>
                    <a:pt x="287" y="58"/>
                  </a:lnTo>
                  <a:lnTo>
                    <a:pt x="296" y="52"/>
                  </a:lnTo>
                  <a:lnTo>
                    <a:pt x="337" y="19"/>
                  </a:lnTo>
                  <a:lnTo>
                    <a:pt x="349" y="14"/>
                  </a:lnTo>
                  <a:lnTo>
                    <a:pt x="358" y="8"/>
                  </a:lnTo>
                  <a:lnTo>
                    <a:pt x="370" y="2"/>
                  </a:lnTo>
                  <a:lnTo>
                    <a:pt x="384" y="0"/>
                  </a:lnTo>
                  <a:lnTo>
                    <a:pt x="397" y="0"/>
                  </a:lnTo>
                  <a:lnTo>
                    <a:pt x="411" y="4"/>
                  </a:lnTo>
                  <a:lnTo>
                    <a:pt x="436" y="16"/>
                  </a:lnTo>
                  <a:lnTo>
                    <a:pt x="459" y="31"/>
                  </a:lnTo>
                  <a:lnTo>
                    <a:pt x="481" y="47"/>
                  </a:lnTo>
                  <a:lnTo>
                    <a:pt x="502" y="66"/>
                  </a:lnTo>
                  <a:lnTo>
                    <a:pt x="521" y="85"/>
                  </a:lnTo>
                  <a:lnTo>
                    <a:pt x="541" y="107"/>
                  </a:lnTo>
                  <a:lnTo>
                    <a:pt x="556" y="128"/>
                  </a:lnTo>
                  <a:lnTo>
                    <a:pt x="572" y="1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294" name="Freeform 54"/>
            <p:cNvSpPr>
              <a:spLocks/>
            </p:cNvSpPr>
            <p:nvPr/>
          </p:nvSpPr>
          <p:spPr bwMode="auto">
            <a:xfrm>
              <a:off x="3596" y="1740"/>
              <a:ext cx="50" cy="17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95" y="7"/>
                </a:cxn>
                <a:cxn ang="0">
                  <a:pos x="87" y="13"/>
                </a:cxn>
                <a:cxn ang="0">
                  <a:pos x="80" y="19"/>
                </a:cxn>
                <a:cxn ang="0">
                  <a:pos x="70" y="23"/>
                </a:cxn>
                <a:cxn ang="0">
                  <a:pos x="51" y="29"/>
                </a:cxn>
                <a:cxn ang="0">
                  <a:pos x="31" y="34"/>
                </a:cxn>
                <a:cxn ang="0">
                  <a:pos x="22" y="32"/>
                </a:cxn>
                <a:cxn ang="0">
                  <a:pos x="14" y="27"/>
                </a:cxn>
                <a:cxn ang="0">
                  <a:pos x="6" y="21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8" y="17"/>
                </a:cxn>
                <a:cxn ang="0">
                  <a:pos x="22" y="19"/>
                </a:cxn>
                <a:cxn ang="0">
                  <a:pos x="27" y="19"/>
                </a:cxn>
                <a:cxn ang="0">
                  <a:pos x="37" y="21"/>
                </a:cxn>
                <a:cxn ang="0">
                  <a:pos x="47" y="19"/>
                </a:cxn>
                <a:cxn ang="0">
                  <a:pos x="64" y="11"/>
                </a:cxn>
                <a:cxn ang="0">
                  <a:pos x="82" y="3"/>
                </a:cxn>
                <a:cxn ang="0">
                  <a:pos x="91" y="0"/>
                </a:cxn>
                <a:cxn ang="0">
                  <a:pos x="101" y="0"/>
                </a:cxn>
              </a:cxnLst>
              <a:rect l="0" t="0" r="r" b="b"/>
              <a:pathLst>
                <a:path w="101" h="34">
                  <a:moveTo>
                    <a:pt x="101" y="0"/>
                  </a:moveTo>
                  <a:lnTo>
                    <a:pt x="95" y="7"/>
                  </a:lnTo>
                  <a:lnTo>
                    <a:pt x="87" y="13"/>
                  </a:lnTo>
                  <a:lnTo>
                    <a:pt x="80" y="19"/>
                  </a:lnTo>
                  <a:lnTo>
                    <a:pt x="70" y="23"/>
                  </a:lnTo>
                  <a:lnTo>
                    <a:pt x="51" y="29"/>
                  </a:lnTo>
                  <a:lnTo>
                    <a:pt x="31" y="34"/>
                  </a:lnTo>
                  <a:lnTo>
                    <a:pt x="22" y="32"/>
                  </a:lnTo>
                  <a:lnTo>
                    <a:pt x="14" y="27"/>
                  </a:lnTo>
                  <a:lnTo>
                    <a:pt x="6" y="21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8" y="17"/>
                  </a:lnTo>
                  <a:lnTo>
                    <a:pt x="22" y="19"/>
                  </a:lnTo>
                  <a:lnTo>
                    <a:pt x="27" y="19"/>
                  </a:lnTo>
                  <a:lnTo>
                    <a:pt x="37" y="21"/>
                  </a:lnTo>
                  <a:lnTo>
                    <a:pt x="47" y="19"/>
                  </a:lnTo>
                  <a:lnTo>
                    <a:pt x="64" y="11"/>
                  </a:lnTo>
                  <a:lnTo>
                    <a:pt x="82" y="3"/>
                  </a:lnTo>
                  <a:lnTo>
                    <a:pt x="91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295" name="Freeform 55"/>
            <p:cNvSpPr>
              <a:spLocks/>
            </p:cNvSpPr>
            <p:nvPr/>
          </p:nvSpPr>
          <p:spPr bwMode="auto">
            <a:xfrm>
              <a:off x="2475" y="1747"/>
              <a:ext cx="103" cy="152"/>
            </a:xfrm>
            <a:custGeom>
              <a:avLst/>
              <a:gdLst/>
              <a:ahLst/>
              <a:cxnLst>
                <a:cxn ang="0">
                  <a:pos x="128" y="200"/>
                </a:cxn>
                <a:cxn ang="0">
                  <a:pos x="146" y="209"/>
                </a:cxn>
                <a:cxn ang="0">
                  <a:pos x="167" y="219"/>
                </a:cxn>
                <a:cxn ang="0">
                  <a:pos x="186" y="227"/>
                </a:cxn>
                <a:cxn ang="0">
                  <a:pos x="208" y="235"/>
                </a:cxn>
                <a:cxn ang="0">
                  <a:pos x="198" y="244"/>
                </a:cxn>
                <a:cxn ang="0">
                  <a:pos x="186" y="256"/>
                </a:cxn>
                <a:cxn ang="0">
                  <a:pos x="173" y="266"/>
                </a:cxn>
                <a:cxn ang="0">
                  <a:pos x="159" y="273"/>
                </a:cxn>
                <a:cxn ang="0">
                  <a:pos x="130" y="291"/>
                </a:cxn>
                <a:cxn ang="0">
                  <a:pos x="101" y="304"/>
                </a:cxn>
                <a:cxn ang="0">
                  <a:pos x="88" y="295"/>
                </a:cxn>
                <a:cxn ang="0">
                  <a:pos x="76" y="285"/>
                </a:cxn>
                <a:cxn ang="0">
                  <a:pos x="64" y="273"/>
                </a:cxn>
                <a:cxn ang="0">
                  <a:pos x="53" y="262"/>
                </a:cxn>
                <a:cxn ang="0">
                  <a:pos x="43" y="250"/>
                </a:cxn>
                <a:cxn ang="0">
                  <a:pos x="35" y="237"/>
                </a:cxn>
                <a:cxn ang="0">
                  <a:pos x="27" y="223"/>
                </a:cxn>
                <a:cxn ang="0">
                  <a:pos x="22" y="209"/>
                </a:cxn>
                <a:cxn ang="0">
                  <a:pos x="10" y="180"/>
                </a:cxn>
                <a:cxn ang="0">
                  <a:pos x="4" y="149"/>
                </a:cxn>
                <a:cxn ang="0">
                  <a:pos x="0" y="118"/>
                </a:cxn>
                <a:cxn ang="0">
                  <a:pos x="0" y="85"/>
                </a:cxn>
                <a:cxn ang="0">
                  <a:pos x="8" y="62"/>
                </a:cxn>
                <a:cxn ang="0">
                  <a:pos x="18" y="39"/>
                </a:cxn>
                <a:cxn ang="0">
                  <a:pos x="31" y="19"/>
                </a:cxn>
                <a:cxn ang="0">
                  <a:pos x="49" y="0"/>
                </a:cxn>
                <a:cxn ang="0">
                  <a:pos x="45" y="29"/>
                </a:cxn>
                <a:cxn ang="0">
                  <a:pos x="45" y="58"/>
                </a:cxn>
                <a:cxn ang="0">
                  <a:pos x="49" y="85"/>
                </a:cxn>
                <a:cxn ang="0">
                  <a:pos x="58" y="113"/>
                </a:cxn>
                <a:cxn ang="0">
                  <a:pos x="62" y="126"/>
                </a:cxn>
                <a:cxn ang="0">
                  <a:pos x="68" y="138"/>
                </a:cxn>
                <a:cxn ang="0">
                  <a:pos x="76" y="149"/>
                </a:cxn>
                <a:cxn ang="0">
                  <a:pos x="84" y="161"/>
                </a:cxn>
                <a:cxn ang="0">
                  <a:pos x="93" y="173"/>
                </a:cxn>
                <a:cxn ang="0">
                  <a:pos x="103" y="182"/>
                </a:cxn>
                <a:cxn ang="0">
                  <a:pos x="115" y="190"/>
                </a:cxn>
                <a:cxn ang="0">
                  <a:pos x="128" y="200"/>
                </a:cxn>
              </a:cxnLst>
              <a:rect l="0" t="0" r="r" b="b"/>
              <a:pathLst>
                <a:path w="208" h="304">
                  <a:moveTo>
                    <a:pt x="128" y="200"/>
                  </a:moveTo>
                  <a:lnTo>
                    <a:pt x="146" y="209"/>
                  </a:lnTo>
                  <a:lnTo>
                    <a:pt x="167" y="219"/>
                  </a:lnTo>
                  <a:lnTo>
                    <a:pt x="186" y="227"/>
                  </a:lnTo>
                  <a:lnTo>
                    <a:pt x="208" y="235"/>
                  </a:lnTo>
                  <a:lnTo>
                    <a:pt x="198" y="244"/>
                  </a:lnTo>
                  <a:lnTo>
                    <a:pt x="186" y="256"/>
                  </a:lnTo>
                  <a:lnTo>
                    <a:pt x="173" y="266"/>
                  </a:lnTo>
                  <a:lnTo>
                    <a:pt x="159" y="273"/>
                  </a:lnTo>
                  <a:lnTo>
                    <a:pt x="130" y="291"/>
                  </a:lnTo>
                  <a:lnTo>
                    <a:pt x="101" y="304"/>
                  </a:lnTo>
                  <a:lnTo>
                    <a:pt x="88" y="295"/>
                  </a:lnTo>
                  <a:lnTo>
                    <a:pt x="76" y="285"/>
                  </a:lnTo>
                  <a:lnTo>
                    <a:pt x="64" y="273"/>
                  </a:lnTo>
                  <a:lnTo>
                    <a:pt x="53" y="262"/>
                  </a:lnTo>
                  <a:lnTo>
                    <a:pt x="43" y="250"/>
                  </a:lnTo>
                  <a:lnTo>
                    <a:pt x="35" y="237"/>
                  </a:lnTo>
                  <a:lnTo>
                    <a:pt x="27" y="223"/>
                  </a:lnTo>
                  <a:lnTo>
                    <a:pt x="22" y="209"/>
                  </a:lnTo>
                  <a:lnTo>
                    <a:pt x="10" y="180"/>
                  </a:lnTo>
                  <a:lnTo>
                    <a:pt x="4" y="149"/>
                  </a:lnTo>
                  <a:lnTo>
                    <a:pt x="0" y="118"/>
                  </a:lnTo>
                  <a:lnTo>
                    <a:pt x="0" y="85"/>
                  </a:lnTo>
                  <a:lnTo>
                    <a:pt x="8" y="62"/>
                  </a:lnTo>
                  <a:lnTo>
                    <a:pt x="18" y="39"/>
                  </a:lnTo>
                  <a:lnTo>
                    <a:pt x="31" y="19"/>
                  </a:lnTo>
                  <a:lnTo>
                    <a:pt x="49" y="0"/>
                  </a:lnTo>
                  <a:lnTo>
                    <a:pt x="45" y="29"/>
                  </a:lnTo>
                  <a:lnTo>
                    <a:pt x="45" y="58"/>
                  </a:lnTo>
                  <a:lnTo>
                    <a:pt x="49" y="85"/>
                  </a:lnTo>
                  <a:lnTo>
                    <a:pt x="58" y="113"/>
                  </a:lnTo>
                  <a:lnTo>
                    <a:pt x="62" y="126"/>
                  </a:lnTo>
                  <a:lnTo>
                    <a:pt x="68" y="138"/>
                  </a:lnTo>
                  <a:lnTo>
                    <a:pt x="76" y="149"/>
                  </a:lnTo>
                  <a:lnTo>
                    <a:pt x="84" y="161"/>
                  </a:lnTo>
                  <a:lnTo>
                    <a:pt x="93" y="173"/>
                  </a:lnTo>
                  <a:lnTo>
                    <a:pt x="103" y="182"/>
                  </a:lnTo>
                  <a:lnTo>
                    <a:pt x="115" y="190"/>
                  </a:lnTo>
                  <a:lnTo>
                    <a:pt x="128" y="200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296" name="Freeform 56"/>
            <p:cNvSpPr>
              <a:spLocks/>
            </p:cNvSpPr>
            <p:nvPr/>
          </p:nvSpPr>
          <p:spPr bwMode="auto">
            <a:xfrm>
              <a:off x="2096" y="1753"/>
              <a:ext cx="117" cy="104"/>
            </a:xfrm>
            <a:custGeom>
              <a:avLst/>
              <a:gdLst/>
              <a:ahLst/>
              <a:cxnLst>
                <a:cxn ang="0">
                  <a:pos x="233" y="40"/>
                </a:cxn>
                <a:cxn ang="0">
                  <a:pos x="219" y="69"/>
                </a:cxn>
                <a:cxn ang="0">
                  <a:pos x="206" y="99"/>
                </a:cxn>
                <a:cxn ang="0">
                  <a:pos x="190" y="126"/>
                </a:cxn>
                <a:cxn ang="0">
                  <a:pos x="173" y="151"/>
                </a:cxn>
                <a:cxn ang="0">
                  <a:pos x="163" y="163"/>
                </a:cxn>
                <a:cxn ang="0">
                  <a:pos x="151" y="174"/>
                </a:cxn>
                <a:cxn ang="0">
                  <a:pos x="140" y="182"/>
                </a:cxn>
                <a:cxn ang="0">
                  <a:pos x="126" y="192"/>
                </a:cxn>
                <a:cxn ang="0">
                  <a:pos x="112" y="197"/>
                </a:cxn>
                <a:cxn ang="0">
                  <a:pos x="97" y="203"/>
                </a:cxn>
                <a:cxn ang="0">
                  <a:pos x="81" y="207"/>
                </a:cxn>
                <a:cxn ang="0">
                  <a:pos x="64" y="207"/>
                </a:cxn>
                <a:cxn ang="0">
                  <a:pos x="56" y="207"/>
                </a:cxn>
                <a:cxn ang="0">
                  <a:pos x="47" y="207"/>
                </a:cxn>
                <a:cxn ang="0">
                  <a:pos x="27" y="201"/>
                </a:cxn>
                <a:cxn ang="0">
                  <a:pos x="12" y="194"/>
                </a:cxn>
                <a:cxn ang="0">
                  <a:pos x="6" y="188"/>
                </a:cxn>
                <a:cxn ang="0">
                  <a:pos x="0" y="180"/>
                </a:cxn>
                <a:cxn ang="0">
                  <a:pos x="31" y="168"/>
                </a:cxn>
                <a:cxn ang="0">
                  <a:pos x="62" y="155"/>
                </a:cxn>
                <a:cxn ang="0">
                  <a:pos x="93" y="135"/>
                </a:cxn>
                <a:cxn ang="0">
                  <a:pos x="120" y="114"/>
                </a:cxn>
                <a:cxn ang="0">
                  <a:pos x="132" y="102"/>
                </a:cxn>
                <a:cxn ang="0">
                  <a:pos x="143" y="89"/>
                </a:cxn>
                <a:cxn ang="0">
                  <a:pos x="155" y="77"/>
                </a:cxn>
                <a:cxn ang="0">
                  <a:pos x="165" y="62"/>
                </a:cxn>
                <a:cxn ang="0">
                  <a:pos x="173" y="48"/>
                </a:cxn>
                <a:cxn ang="0">
                  <a:pos x="180" y="33"/>
                </a:cxn>
                <a:cxn ang="0">
                  <a:pos x="184" y="17"/>
                </a:cxn>
                <a:cxn ang="0">
                  <a:pos x="188" y="0"/>
                </a:cxn>
                <a:cxn ang="0">
                  <a:pos x="194" y="5"/>
                </a:cxn>
                <a:cxn ang="0">
                  <a:pos x="202" y="11"/>
                </a:cxn>
                <a:cxn ang="0">
                  <a:pos x="211" y="19"/>
                </a:cxn>
                <a:cxn ang="0">
                  <a:pos x="223" y="29"/>
                </a:cxn>
                <a:cxn ang="0">
                  <a:pos x="233" y="40"/>
                </a:cxn>
              </a:cxnLst>
              <a:rect l="0" t="0" r="r" b="b"/>
              <a:pathLst>
                <a:path w="233" h="207">
                  <a:moveTo>
                    <a:pt x="233" y="40"/>
                  </a:moveTo>
                  <a:lnTo>
                    <a:pt x="219" y="69"/>
                  </a:lnTo>
                  <a:lnTo>
                    <a:pt x="206" y="99"/>
                  </a:lnTo>
                  <a:lnTo>
                    <a:pt x="190" y="126"/>
                  </a:lnTo>
                  <a:lnTo>
                    <a:pt x="173" y="151"/>
                  </a:lnTo>
                  <a:lnTo>
                    <a:pt x="163" y="163"/>
                  </a:lnTo>
                  <a:lnTo>
                    <a:pt x="151" y="174"/>
                  </a:lnTo>
                  <a:lnTo>
                    <a:pt x="140" y="182"/>
                  </a:lnTo>
                  <a:lnTo>
                    <a:pt x="126" y="192"/>
                  </a:lnTo>
                  <a:lnTo>
                    <a:pt x="112" y="197"/>
                  </a:lnTo>
                  <a:lnTo>
                    <a:pt x="97" y="203"/>
                  </a:lnTo>
                  <a:lnTo>
                    <a:pt x="81" y="207"/>
                  </a:lnTo>
                  <a:lnTo>
                    <a:pt x="64" y="207"/>
                  </a:lnTo>
                  <a:lnTo>
                    <a:pt x="56" y="207"/>
                  </a:lnTo>
                  <a:lnTo>
                    <a:pt x="47" y="207"/>
                  </a:lnTo>
                  <a:lnTo>
                    <a:pt x="27" y="201"/>
                  </a:lnTo>
                  <a:lnTo>
                    <a:pt x="12" y="194"/>
                  </a:lnTo>
                  <a:lnTo>
                    <a:pt x="6" y="188"/>
                  </a:lnTo>
                  <a:lnTo>
                    <a:pt x="0" y="180"/>
                  </a:lnTo>
                  <a:lnTo>
                    <a:pt x="31" y="168"/>
                  </a:lnTo>
                  <a:lnTo>
                    <a:pt x="62" y="155"/>
                  </a:lnTo>
                  <a:lnTo>
                    <a:pt x="93" y="135"/>
                  </a:lnTo>
                  <a:lnTo>
                    <a:pt x="120" y="114"/>
                  </a:lnTo>
                  <a:lnTo>
                    <a:pt x="132" y="102"/>
                  </a:lnTo>
                  <a:lnTo>
                    <a:pt x="143" y="89"/>
                  </a:lnTo>
                  <a:lnTo>
                    <a:pt x="155" y="77"/>
                  </a:lnTo>
                  <a:lnTo>
                    <a:pt x="165" y="62"/>
                  </a:lnTo>
                  <a:lnTo>
                    <a:pt x="173" y="48"/>
                  </a:lnTo>
                  <a:lnTo>
                    <a:pt x="180" y="33"/>
                  </a:lnTo>
                  <a:lnTo>
                    <a:pt x="184" y="17"/>
                  </a:lnTo>
                  <a:lnTo>
                    <a:pt x="188" y="0"/>
                  </a:lnTo>
                  <a:lnTo>
                    <a:pt x="194" y="5"/>
                  </a:lnTo>
                  <a:lnTo>
                    <a:pt x="202" y="11"/>
                  </a:lnTo>
                  <a:lnTo>
                    <a:pt x="211" y="19"/>
                  </a:lnTo>
                  <a:lnTo>
                    <a:pt x="223" y="29"/>
                  </a:lnTo>
                  <a:lnTo>
                    <a:pt x="233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297" name="Freeform 57"/>
            <p:cNvSpPr>
              <a:spLocks/>
            </p:cNvSpPr>
            <p:nvPr/>
          </p:nvSpPr>
          <p:spPr bwMode="auto">
            <a:xfrm>
              <a:off x="2180" y="1759"/>
              <a:ext cx="867" cy="1058"/>
            </a:xfrm>
            <a:custGeom>
              <a:avLst/>
              <a:gdLst/>
              <a:ahLst/>
              <a:cxnLst>
                <a:cxn ang="0">
                  <a:pos x="663" y="307"/>
                </a:cxn>
                <a:cxn ang="0">
                  <a:pos x="820" y="380"/>
                </a:cxn>
                <a:cxn ang="0">
                  <a:pos x="861" y="411"/>
                </a:cxn>
                <a:cxn ang="0">
                  <a:pos x="744" y="460"/>
                </a:cxn>
                <a:cxn ang="0">
                  <a:pos x="587" y="444"/>
                </a:cxn>
                <a:cxn ang="0">
                  <a:pos x="432" y="349"/>
                </a:cxn>
                <a:cxn ang="0">
                  <a:pos x="473" y="398"/>
                </a:cxn>
                <a:cxn ang="0">
                  <a:pos x="622" y="477"/>
                </a:cxn>
                <a:cxn ang="0">
                  <a:pos x="502" y="499"/>
                </a:cxn>
                <a:cxn ang="0">
                  <a:pos x="512" y="526"/>
                </a:cxn>
                <a:cxn ang="0">
                  <a:pos x="659" y="508"/>
                </a:cxn>
                <a:cxn ang="0">
                  <a:pos x="820" y="464"/>
                </a:cxn>
                <a:cxn ang="0">
                  <a:pos x="861" y="568"/>
                </a:cxn>
                <a:cxn ang="0">
                  <a:pos x="851" y="685"/>
                </a:cxn>
                <a:cxn ang="0">
                  <a:pos x="911" y="725"/>
                </a:cxn>
                <a:cxn ang="0">
                  <a:pos x="938" y="830"/>
                </a:cxn>
                <a:cxn ang="0">
                  <a:pos x="1037" y="857"/>
                </a:cxn>
                <a:cxn ang="0">
                  <a:pos x="1148" y="1032"/>
                </a:cxn>
                <a:cxn ang="0">
                  <a:pos x="1340" y="1197"/>
                </a:cxn>
                <a:cxn ang="0">
                  <a:pos x="1530" y="1373"/>
                </a:cxn>
                <a:cxn ang="0">
                  <a:pos x="1633" y="1392"/>
                </a:cxn>
                <a:cxn ang="0">
                  <a:pos x="1697" y="1394"/>
                </a:cxn>
                <a:cxn ang="0">
                  <a:pos x="1730" y="1528"/>
                </a:cxn>
                <a:cxn ang="0">
                  <a:pos x="1633" y="1728"/>
                </a:cxn>
                <a:cxn ang="0">
                  <a:pos x="1501" y="1803"/>
                </a:cxn>
                <a:cxn ang="0">
                  <a:pos x="1415" y="1976"/>
                </a:cxn>
                <a:cxn ang="0">
                  <a:pos x="1210" y="2065"/>
                </a:cxn>
                <a:cxn ang="0">
                  <a:pos x="907" y="1722"/>
                </a:cxn>
                <a:cxn ang="0">
                  <a:pos x="741" y="1485"/>
                </a:cxn>
                <a:cxn ang="0">
                  <a:pos x="679" y="1404"/>
                </a:cxn>
                <a:cxn ang="0">
                  <a:pos x="353" y="1171"/>
                </a:cxn>
                <a:cxn ang="0">
                  <a:pos x="298" y="1138"/>
                </a:cxn>
                <a:cxn ang="0">
                  <a:pos x="450" y="1119"/>
                </a:cxn>
                <a:cxn ang="0">
                  <a:pos x="585" y="1195"/>
                </a:cxn>
                <a:cxn ang="0">
                  <a:pos x="558" y="1154"/>
                </a:cxn>
                <a:cxn ang="0">
                  <a:pos x="649" y="1136"/>
                </a:cxn>
                <a:cxn ang="0">
                  <a:pos x="878" y="1274"/>
                </a:cxn>
                <a:cxn ang="0">
                  <a:pos x="607" y="1103"/>
                </a:cxn>
                <a:cxn ang="0">
                  <a:pos x="421" y="1092"/>
                </a:cxn>
                <a:cxn ang="0">
                  <a:pos x="196" y="985"/>
                </a:cxn>
                <a:cxn ang="0">
                  <a:pos x="35" y="671"/>
                </a:cxn>
                <a:cxn ang="0">
                  <a:pos x="7" y="469"/>
                </a:cxn>
                <a:cxn ang="0">
                  <a:pos x="68" y="510"/>
                </a:cxn>
                <a:cxn ang="0">
                  <a:pos x="130" y="652"/>
                </a:cxn>
                <a:cxn ang="0">
                  <a:pos x="147" y="656"/>
                </a:cxn>
                <a:cxn ang="0">
                  <a:pos x="205" y="630"/>
                </a:cxn>
                <a:cxn ang="0">
                  <a:pos x="250" y="628"/>
                </a:cxn>
                <a:cxn ang="0">
                  <a:pos x="112" y="504"/>
                </a:cxn>
                <a:cxn ang="0">
                  <a:pos x="238" y="458"/>
                </a:cxn>
                <a:cxn ang="0">
                  <a:pos x="168" y="510"/>
                </a:cxn>
                <a:cxn ang="0">
                  <a:pos x="141" y="520"/>
                </a:cxn>
                <a:cxn ang="0">
                  <a:pos x="221" y="512"/>
                </a:cxn>
                <a:cxn ang="0">
                  <a:pos x="234" y="535"/>
                </a:cxn>
                <a:cxn ang="0">
                  <a:pos x="329" y="312"/>
                </a:cxn>
                <a:cxn ang="0">
                  <a:pos x="351" y="518"/>
                </a:cxn>
                <a:cxn ang="0">
                  <a:pos x="434" y="113"/>
                </a:cxn>
                <a:cxn ang="0">
                  <a:pos x="551" y="22"/>
                </a:cxn>
                <a:cxn ang="0">
                  <a:pos x="566" y="105"/>
                </a:cxn>
              </a:cxnLst>
              <a:rect l="0" t="0" r="r" b="b"/>
              <a:pathLst>
                <a:path w="1734" h="2116">
                  <a:moveTo>
                    <a:pt x="599" y="214"/>
                  </a:moveTo>
                  <a:lnTo>
                    <a:pt x="605" y="225"/>
                  </a:lnTo>
                  <a:lnTo>
                    <a:pt x="611" y="235"/>
                  </a:lnTo>
                  <a:lnTo>
                    <a:pt x="626" y="254"/>
                  </a:lnTo>
                  <a:lnTo>
                    <a:pt x="644" y="272"/>
                  </a:lnTo>
                  <a:lnTo>
                    <a:pt x="659" y="289"/>
                  </a:lnTo>
                  <a:lnTo>
                    <a:pt x="659" y="293"/>
                  </a:lnTo>
                  <a:lnTo>
                    <a:pt x="661" y="301"/>
                  </a:lnTo>
                  <a:lnTo>
                    <a:pt x="663" y="307"/>
                  </a:lnTo>
                  <a:lnTo>
                    <a:pt x="665" y="309"/>
                  </a:lnTo>
                  <a:lnTo>
                    <a:pt x="667" y="310"/>
                  </a:lnTo>
                  <a:lnTo>
                    <a:pt x="688" y="316"/>
                  </a:lnTo>
                  <a:lnTo>
                    <a:pt x="708" y="326"/>
                  </a:lnTo>
                  <a:lnTo>
                    <a:pt x="743" y="347"/>
                  </a:lnTo>
                  <a:lnTo>
                    <a:pt x="760" y="359"/>
                  </a:lnTo>
                  <a:lnTo>
                    <a:pt x="779" y="369"/>
                  </a:lnTo>
                  <a:lnTo>
                    <a:pt x="799" y="376"/>
                  </a:lnTo>
                  <a:lnTo>
                    <a:pt x="820" y="380"/>
                  </a:lnTo>
                  <a:lnTo>
                    <a:pt x="828" y="386"/>
                  </a:lnTo>
                  <a:lnTo>
                    <a:pt x="836" y="388"/>
                  </a:lnTo>
                  <a:lnTo>
                    <a:pt x="845" y="390"/>
                  </a:lnTo>
                  <a:lnTo>
                    <a:pt x="853" y="394"/>
                  </a:lnTo>
                  <a:lnTo>
                    <a:pt x="859" y="394"/>
                  </a:lnTo>
                  <a:lnTo>
                    <a:pt x="874" y="396"/>
                  </a:lnTo>
                  <a:lnTo>
                    <a:pt x="880" y="398"/>
                  </a:lnTo>
                  <a:lnTo>
                    <a:pt x="871" y="404"/>
                  </a:lnTo>
                  <a:lnTo>
                    <a:pt x="861" y="411"/>
                  </a:lnTo>
                  <a:lnTo>
                    <a:pt x="839" y="423"/>
                  </a:lnTo>
                  <a:lnTo>
                    <a:pt x="828" y="427"/>
                  </a:lnTo>
                  <a:lnTo>
                    <a:pt x="818" y="435"/>
                  </a:lnTo>
                  <a:lnTo>
                    <a:pt x="808" y="442"/>
                  </a:lnTo>
                  <a:lnTo>
                    <a:pt x="801" y="452"/>
                  </a:lnTo>
                  <a:lnTo>
                    <a:pt x="789" y="458"/>
                  </a:lnTo>
                  <a:lnTo>
                    <a:pt x="774" y="460"/>
                  </a:lnTo>
                  <a:lnTo>
                    <a:pt x="760" y="460"/>
                  </a:lnTo>
                  <a:lnTo>
                    <a:pt x="744" y="460"/>
                  </a:lnTo>
                  <a:lnTo>
                    <a:pt x="729" y="458"/>
                  </a:lnTo>
                  <a:lnTo>
                    <a:pt x="713" y="456"/>
                  </a:lnTo>
                  <a:lnTo>
                    <a:pt x="700" y="456"/>
                  </a:lnTo>
                  <a:lnTo>
                    <a:pt x="686" y="458"/>
                  </a:lnTo>
                  <a:lnTo>
                    <a:pt x="669" y="458"/>
                  </a:lnTo>
                  <a:lnTo>
                    <a:pt x="651" y="458"/>
                  </a:lnTo>
                  <a:lnTo>
                    <a:pt x="634" y="456"/>
                  </a:lnTo>
                  <a:lnTo>
                    <a:pt x="618" y="452"/>
                  </a:lnTo>
                  <a:lnTo>
                    <a:pt x="587" y="444"/>
                  </a:lnTo>
                  <a:lnTo>
                    <a:pt x="558" y="433"/>
                  </a:lnTo>
                  <a:lnTo>
                    <a:pt x="529" y="417"/>
                  </a:lnTo>
                  <a:lnTo>
                    <a:pt x="504" y="400"/>
                  </a:lnTo>
                  <a:lnTo>
                    <a:pt x="477" y="380"/>
                  </a:lnTo>
                  <a:lnTo>
                    <a:pt x="454" y="361"/>
                  </a:lnTo>
                  <a:lnTo>
                    <a:pt x="446" y="349"/>
                  </a:lnTo>
                  <a:lnTo>
                    <a:pt x="442" y="345"/>
                  </a:lnTo>
                  <a:lnTo>
                    <a:pt x="434" y="342"/>
                  </a:lnTo>
                  <a:lnTo>
                    <a:pt x="432" y="349"/>
                  </a:lnTo>
                  <a:lnTo>
                    <a:pt x="432" y="355"/>
                  </a:lnTo>
                  <a:lnTo>
                    <a:pt x="434" y="363"/>
                  </a:lnTo>
                  <a:lnTo>
                    <a:pt x="438" y="369"/>
                  </a:lnTo>
                  <a:lnTo>
                    <a:pt x="446" y="380"/>
                  </a:lnTo>
                  <a:lnTo>
                    <a:pt x="450" y="386"/>
                  </a:lnTo>
                  <a:lnTo>
                    <a:pt x="454" y="392"/>
                  </a:lnTo>
                  <a:lnTo>
                    <a:pt x="459" y="392"/>
                  </a:lnTo>
                  <a:lnTo>
                    <a:pt x="463" y="392"/>
                  </a:lnTo>
                  <a:lnTo>
                    <a:pt x="473" y="398"/>
                  </a:lnTo>
                  <a:lnTo>
                    <a:pt x="477" y="402"/>
                  </a:lnTo>
                  <a:lnTo>
                    <a:pt x="481" y="405"/>
                  </a:lnTo>
                  <a:lnTo>
                    <a:pt x="488" y="411"/>
                  </a:lnTo>
                  <a:lnTo>
                    <a:pt x="508" y="429"/>
                  </a:lnTo>
                  <a:lnTo>
                    <a:pt x="529" y="444"/>
                  </a:lnTo>
                  <a:lnTo>
                    <a:pt x="551" y="456"/>
                  </a:lnTo>
                  <a:lnTo>
                    <a:pt x="574" y="466"/>
                  </a:lnTo>
                  <a:lnTo>
                    <a:pt x="597" y="471"/>
                  </a:lnTo>
                  <a:lnTo>
                    <a:pt x="622" y="477"/>
                  </a:lnTo>
                  <a:lnTo>
                    <a:pt x="647" y="479"/>
                  </a:lnTo>
                  <a:lnTo>
                    <a:pt x="675" y="479"/>
                  </a:lnTo>
                  <a:lnTo>
                    <a:pt x="651" y="491"/>
                  </a:lnTo>
                  <a:lnTo>
                    <a:pt x="628" y="499"/>
                  </a:lnTo>
                  <a:lnTo>
                    <a:pt x="603" y="504"/>
                  </a:lnTo>
                  <a:lnTo>
                    <a:pt x="578" y="508"/>
                  </a:lnTo>
                  <a:lnTo>
                    <a:pt x="552" y="508"/>
                  </a:lnTo>
                  <a:lnTo>
                    <a:pt x="527" y="506"/>
                  </a:lnTo>
                  <a:lnTo>
                    <a:pt x="502" y="499"/>
                  </a:lnTo>
                  <a:lnTo>
                    <a:pt x="490" y="493"/>
                  </a:lnTo>
                  <a:lnTo>
                    <a:pt x="477" y="487"/>
                  </a:lnTo>
                  <a:lnTo>
                    <a:pt x="473" y="493"/>
                  </a:lnTo>
                  <a:lnTo>
                    <a:pt x="471" y="497"/>
                  </a:lnTo>
                  <a:lnTo>
                    <a:pt x="471" y="500"/>
                  </a:lnTo>
                  <a:lnTo>
                    <a:pt x="475" y="506"/>
                  </a:lnTo>
                  <a:lnTo>
                    <a:pt x="487" y="514"/>
                  </a:lnTo>
                  <a:lnTo>
                    <a:pt x="498" y="520"/>
                  </a:lnTo>
                  <a:lnTo>
                    <a:pt x="512" y="526"/>
                  </a:lnTo>
                  <a:lnTo>
                    <a:pt x="525" y="528"/>
                  </a:lnTo>
                  <a:lnTo>
                    <a:pt x="554" y="532"/>
                  </a:lnTo>
                  <a:lnTo>
                    <a:pt x="582" y="533"/>
                  </a:lnTo>
                  <a:lnTo>
                    <a:pt x="585" y="530"/>
                  </a:lnTo>
                  <a:lnTo>
                    <a:pt x="589" y="528"/>
                  </a:lnTo>
                  <a:lnTo>
                    <a:pt x="607" y="528"/>
                  </a:lnTo>
                  <a:lnTo>
                    <a:pt x="611" y="528"/>
                  </a:lnTo>
                  <a:lnTo>
                    <a:pt x="615" y="526"/>
                  </a:lnTo>
                  <a:lnTo>
                    <a:pt x="659" y="508"/>
                  </a:lnTo>
                  <a:lnTo>
                    <a:pt x="704" y="491"/>
                  </a:lnTo>
                  <a:lnTo>
                    <a:pt x="725" y="483"/>
                  </a:lnTo>
                  <a:lnTo>
                    <a:pt x="750" y="479"/>
                  </a:lnTo>
                  <a:lnTo>
                    <a:pt x="774" y="477"/>
                  </a:lnTo>
                  <a:lnTo>
                    <a:pt x="785" y="477"/>
                  </a:lnTo>
                  <a:lnTo>
                    <a:pt x="799" y="477"/>
                  </a:lnTo>
                  <a:lnTo>
                    <a:pt x="807" y="473"/>
                  </a:lnTo>
                  <a:lnTo>
                    <a:pt x="814" y="468"/>
                  </a:lnTo>
                  <a:lnTo>
                    <a:pt x="820" y="464"/>
                  </a:lnTo>
                  <a:lnTo>
                    <a:pt x="826" y="460"/>
                  </a:lnTo>
                  <a:lnTo>
                    <a:pt x="830" y="471"/>
                  </a:lnTo>
                  <a:lnTo>
                    <a:pt x="834" y="483"/>
                  </a:lnTo>
                  <a:lnTo>
                    <a:pt x="841" y="506"/>
                  </a:lnTo>
                  <a:lnTo>
                    <a:pt x="847" y="516"/>
                  </a:lnTo>
                  <a:lnTo>
                    <a:pt x="853" y="528"/>
                  </a:lnTo>
                  <a:lnTo>
                    <a:pt x="861" y="537"/>
                  </a:lnTo>
                  <a:lnTo>
                    <a:pt x="871" y="545"/>
                  </a:lnTo>
                  <a:lnTo>
                    <a:pt x="861" y="568"/>
                  </a:lnTo>
                  <a:lnTo>
                    <a:pt x="857" y="592"/>
                  </a:lnTo>
                  <a:lnTo>
                    <a:pt x="857" y="603"/>
                  </a:lnTo>
                  <a:lnTo>
                    <a:pt x="857" y="615"/>
                  </a:lnTo>
                  <a:lnTo>
                    <a:pt x="861" y="625"/>
                  </a:lnTo>
                  <a:lnTo>
                    <a:pt x="865" y="636"/>
                  </a:lnTo>
                  <a:lnTo>
                    <a:pt x="865" y="648"/>
                  </a:lnTo>
                  <a:lnTo>
                    <a:pt x="863" y="658"/>
                  </a:lnTo>
                  <a:lnTo>
                    <a:pt x="853" y="677"/>
                  </a:lnTo>
                  <a:lnTo>
                    <a:pt x="851" y="685"/>
                  </a:lnTo>
                  <a:lnTo>
                    <a:pt x="849" y="694"/>
                  </a:lnTo>
                  <a:lnTo>
                    <a:pt x="851" y="704"/>
                  </a:lnTo>
                  <a:lnTo>
                    <a:pt x="853" y="710"/>
                  </a:lnTo>
                  <a:lnTo>
                    <a:pt x="857" y="716"/>
                  </a:lnTo>
                  <a:lnTo>
                    <a:pt x="867" y="722"/>
                  </a:lnTo>
                  <a:lnTo>
                    <a:pt x="876" y="725"/>
                  </a:lnTo>
                  <a:lnTo>
                    <a:pt x="888" y="725"/>
                  </a:lnTo>
                  <a:lnTo>
                    <a:pt x="900" y="727"/>
                  </a:lnTo>
                  <a:lnTo>
                    <a:pt x="911" y="725"/>
                  </a:lnTo>
                  <a:lnTo>
                    <a:pt x="946" y="725"/>
                  </a:lnTo>
                  <a:lnTo>
                    <a:pt x="950" y="739"/>
                  </a:lnTo>
                  <a:lnTo>
                    <a:pt x="948" y="751"/>
                  </a:lnTo>
                  <a:lnTo>
                    <a:pt x="944" y="762"/>
                  </a:lnTo>
                  <a:lnTo>
                    <a:pt x="940" y="776"/>
                  </a:lnTo>
                  <a:lnTo>
                    <a:pt x="931" y="799"/>
                  </a:lnTo>
                  <a:lnTo>
                    <a:pt x="929" y="811"/>
                  </a:lnTo>
                  <a:lnTo>
                    <a:pt x="929" y="824"/>
                  </a:lnTo>
                  <a:lnTo>
                    <a:pt x="938" y="830"/>
                  </a:lnTo>
                  <a:lnTo>
                    <a:pt x="950" y="836"/>
                  </a:lnTo>
                  <a:lnTo>
                    <a:pt x="973" y="851"/>
                  </a:lnTo>
                  <a:lnTo>
                    <a:pt x="985" y="855"/>
                  </a:lnTo>
                  <a:lnTo>
                    <a:pt x="997" y="857"/>
                  </a:lnTo>
                  <a:lnTo>
                    <a:pt x="1008" y="857"/>
                  </a:lnTo>
                  <a:lnTo>
                    <a:pt x="1014" y="855"/>
                  </a:lnTo>
                  <a:lnTo>
                    <a:pt x="1020" y="851"/>
                  </a:lnTo>
                  <a:lnTo>
                    <a:pt x="1028" y="857"/>
                  </a:lnTo>
                  <a:lnTo>
                    <a:pt x="1037" y="857"/>
                  </a:lnTo>
                  <a:lnTo>
                    <a:pt x="1047" y="859"/>
                  </a:lnTo>
                  <a:lnTo>
                    <a:pt x="1055" y="859"/>
                  </a:lnTo>
                  <a:lnTo>
                    <a:pt x="1064" y="884"/>
                  </a:lnTo>
                  <a:lnTo>
                    <a:pt x="1076" y="910"/>
                  </a:lnTo>
                  <a:lnTo>
                    <a:pt x="1088" y="935"/>
                  </a:lnTo>
                  <a:lnTo>
                    <a:pt x="1101" y="960"/>
                  </a:lnTo>
                  <a:lnTo>
                    <a:pt x="1117" y="985"/>
                  </a:lnTo>
                  <a:lnTo>
                    <a:pt x="1130" y="1008"/>
                  </a:lnTo>
                  <a:lnTo>
                    <a:pt x="1148" y="1032"/>
                  </a:lnTo>
                  <a:lnTo>
                    <a:pt x="1165" y="1053"/>
                  </a:lnTo>
                  <a:lnTo>
                    <a:pt x="1185" y="1076"/>
                  </a:lnTo>
                  <a:lnTo>
                    <a:pt x="1204" y="1096"/>
                  </a:lnTo>
                  <a:lnTo>
                    <a:pt x="1223" y="1117"/>
                  </a:lnTo>
                  <a:lnTo>
                    <a:pt x="1247" y="1136"/>
                  </a:lnTo>
                  <a:lnTo>
                    <a:pt x="1268" y="1152"/>
                  </a:lnTo>
                  <a:lnTo>
                    <a:pt x="1291" y="1169"/>
                  </a:lnTo>
                  <a:lnTo>
                    <a:pt x="1317" y="1183"/>
                  </a:lnTo>
                  <a:lnTo>
                    <a:pt x="1340" y="1197"/>
                  </a:lnTo>
                  <a:lnTo>
                    <a:pt x="1367" y="1210"/>
                  </a:lnTo>
                  <a:lnTo>
                    <a:pt x="1394" y="1226"/>
                  </a:lnTo>
                  <a:lnTo>
                    <a:pt x="1417" y="1243"/>
                  </a:lnTo>
                  <a:lnTo>
                    <a:pt x="1441" y="1262"/>
                  </a:lnTo>
                  <a:lnTo>
                    <a:pt x="1460" y="1284"/>
                  </a:lnTo>
                  <a:lnTo>
                    <a:pt x="1479" y="1307"/>
                  </a:lnTo>
                  <a:lnTo>
                    <a:pt x="1495" y="1332"/>
                  </a:lnTo>
                  <a:lnTo>
                    <a:pt x="1509" y="1359"/>
                  </a:lnTo>
                  <a:lnTo>
                    <a:pt x="1530" y="1373"/>
                  </a:lnTo>
                  <a:lnTo>
                    <a:pt x="1555" y="1385"/>
                  </a:lnTo>
                  <a:lnTo>
                    <a:pt x="1604" y="1402"/>
                  </a:lnTo>
                  <a:lnTo>
                    <a:pt x="1652" y="1419"/>
                  </a:lnTo>
                  <a:lnTo>
                    <a:pt x="1675" y="1429"/>
                  </a:lnTo>
                  <a:lnTo>
                    <a:pt x="1699" y="1441"/>
                  </a:lnTo>
                  <a:lnTo>
                    <a:pt x="1699" y="1431"/>
                  </a:lnTo>
                  <a:lnTo>
                    <a:pt x="1683" y="1419"/>
                  </a:lnTo>
                  <a:lnTo>
                    <a:pt x="1668" y="1410"/>
                  </a:lnTo>
                  <a:lnTo>
                    <a:pt x="1633" y="1392"/>
                  </a:lnTo>
                  <a:lnTo>
                    <a:pt x="1617" y="1387"/>
                  </a:lnTo>
                  <a:lnTo>
                    <a:pt x="1600" y="1379"/>
                  </a:lnTo>
                  <a:lnTo>
                    <a:pt x="1567" y="1363"/>
                  </a:lnTo>
                  <a:lnTo>
                    <a:pt x="1613" y="1369"/>
                  </a:lnTo>
                  <a:lnTo>
                    <a:pt x="1637" y="1373"/>
                  </a:lnTo>
                  <a:lnTo>
                    <a:pt x="1658" y="1377"/>
                  </a:lnTo>
                  <a:lnTo>
                    <a:pt x="1679" y="1385"/>
                  </a:lnTo>
                  <a:lnTo>
                    <a:pt x="1687" y="1388"/>
                  </a:lnTo>
                  <a:lnTo>
                    <a:pt x="1697" y="1394"/>
                  </a:lnTo>
                  <a:lnTo>
                    <a:pt x="1704" y="1402"/>
                  </a:lnTo>
                  <a:lnTo>
                    <a:pt x="1712" y="1410"/>
                  </a:lnTo>
                  <a:lnTo>
                    <a:pt x="1720" y="1419"/>
                  </a:lnTo>
                  <a:lnTo>
                    <a:pt x="1726" y="1431"/>
                  </a:lnTo>
                  <a:lnTo>
                    <a:pt x="1730" y="1450"/>
                  </a:lnTo>
                  <a:lnTo>
                    <a:pt x="1734" y="1470"/>
                  </a:lnTo>
                  <a:lnTo>
                    <a:pt x="1734" y="1489"/>
                  </a:lnTo>
                  <a:lnTo>
                    <a:pt x="1734" y="1509"/>
                  </a:lnTo>
                  <a:lnTo>
                    <a:pt x="1730" y="1528"/>
                  </a:lnTo>
                  <a:lnTo>
                    <a:pt x="1724" y="1547"/>
                  </a:lnTo>
                  <a:lnTo>
                    <a:pt x="1716" y="1565"/>
                  </a:lnTo>
                  <a:lnTo>
                    <a:pt x="1706" y="1578"/>
                  </a:lnTo>
                  <a:lnTo>
                    <a:pt x="1693" y="1598"/>
                  </a:lnTo>
                  <a:lnTo>
                    <a:pt x="1681" y="1619"/>
                  </a:lnTo>
                  <a:lnTo>
                    <a:pt x="1664" y="1664"/>
                  </a:lnTo>
                  <a:lnTo>
                    <a:pt x="1654" y="1685"/>
                  </a:lnTo>
                  <a:lnTo>
                    <a:pt x="1644" y="1706"/>
                  </a:lnTo>
                  <a:lnTo>
                    <a:pt x="1633" y="1728"/>
                  </a:lnTo>
                  <a:lnTo>
                    <a:pt x="1617" y="1747"/>
                  </a:lnTo>
                  <a:lnTo>
                    <a:pt x="1609" y="1755"/>
                  </a:lnTo>
                  <a:lnTo>
                    <a:pt x="1600" y="1765"/>
                  </a:lnTo>
                  <a:lnTo>
                    <a:pt x="1588" y="1770"/>
                  </a:lnTo>
                  <a:lnTo>
                    <a:pt x="1578" y="1774"/>
                  </a:lnTo>
                  <a:lnTo>
                    <a:pt x="1557" y="1782"/>
                  </a:lnTo>
                  <a:lnTo>
                    <a:pt x="1534" y="1790"/>
                  </a:lnTo>
                  <a:lnTo>
                    <a:pt x="1511" y="1798"/>
                  </a:lnTo>
                  <a:lnTo>
                    <a:pt x="1501" y="1803"/>
                  </a:lnTo>
                  <a:lnTo>
                    <a:pt x="1491" y="1809"/>
                  </a:lnTo>
                  <a:lnTo>
                    <a:pt x="1481" y="1815"/>
                  </a:lnTo>
                  <a:lnTo>
                    <a:pt x="1474" y="1825"/>
                  </a:lnTo>
                  <a:lnTo>
                    <a:pt x="1466" y="1834"/>
                  </a:lnTo>
                  <a:lnTo>
                    <a:pt x="1460" y="1846"/>
                  </a:lnTo>
                  <a:lnTo>
                    <a:pt x="1445" y="1877"/>
                  </a:lnTo>
                  <a:lnTo>
                    <a:pt x="1433" y="1908"/>
                  </a:lnTo>
                  <a:lnTo>
                    <a:pt x="1425" y="1943"/>
                  </a:lnTo>
                  <a:lnTo>
                    <a:pt x="1415" y="1976"/>
                  </a:lnTo>
                  <a:lnTo>
                    <a:pt x="1402" y="2044"/>
                  </a:lnTo>
                  <a:lnTo>
                    <a:pt x="1394" y="2077"/>
                  </a:lnTo>
                  <a:lnTo>
                    <a:pt x="1386" y="2110"/>
                  </a:lnTo>
                  <a:lnTo>
                    <a:pt x="1369" y="2114"/>
                  </a:lnTo>
                  <a:lnTo>
                    <a:pt x="1351" y="2116"/>
                  </a:lnTo>
                  <a:lnTo>
                    <a:pt x="1334" y="2114"/>
                  </a:lnTo>
                  <a:lnTo>
                    <a:pt x="1317" y="2110"/>
                  </a:lnTo>
                  <a:lnTo>
                    <a:pt x="1249" y="2086"/>
                  </a:lnTo>
                  <a:lnTo>
                    <a:pt x="1210" y="2065"/>
                  </a:lnTo>
                  <a:lnTo>
                    <a:pt x="1175" y="2042"/>
                  </a:lnTo>
                  <a:lnTo>
                    <a:pt x="1142" y="2017"/>
                  </a:lnTo>
                  <a:lnTo>
                    <a:pt x="1111" y="1989"/>
                  </a:lnTo>
                  <a:lnTo>
                    <a:pt x="1082" y="1960"/>
                  </a:lnTo>
                  <a:lnTo>
                    <a:pt x="1055" y="1927"/>
                  </a:lnTo>
                  <a:lnTo>
                    <a:pt x="1028" y="1896"/>
                  </a:lnTo>
                  <a:lnTo>
                    <a:pt x="1002" y="1862"/>
                  </a:lnTo>
                  <a:lnTo>
                    <a:pt x="954" y="1792"/>
                  </a:lnTo>
                  <a:lnTo>
                    <a:pt x="907" y="1722"/>
                  </a:lnTo>
                  <a:lnTo>
                    <a:pt x="861" y="1652"/>
                  </a:lnTo>
                  <a:lnTo>
                    <a:pt x="838" y="1619"/>
                  </a:lnTo>
                  <a:lnTo>
                    <a:pt x="812" y="1586"/>
                  </a:lnTo>
                  <a:lnTo>
                    <a:pt x="822" y="1573"/>
                  </a:lnTo>
                  <a:lnTo>
                    <a:pt x="818" y="1567"/>
                  </a:lnTo>
                  <a:lnTo>
                    <a:pt x="812" y="1565"/>
                  </a:lnTo>
                  <a:lnTo>
                    <a:pt x="805" y="1563"/>
                  </a:lnTo>
                  <a:lnTo>
                    <a:pt x="797" y="1563"/>
                  </a:lnTo>
                  <a:lnTo>
                    <a:pt x="741" y="1485"/>
                  </a:lnTo>
                  <a:lnTo>
                    <a:pt x="743" y="1485"/>
                  </a:lnTo>
                  <a:lnTo>
                    <a:pt x="744" y="1485"/>
                  </a:lnTo>
                  <a:lnTo>
                    <a:pt x="750" y="1489"/>
                  </a:lnTo>
                  <a:lnTo>
                    <a:pt x="752" y="1491"/>
                  </a:lnTo>
                  <a:lnTo>
                    <a:pt x="756" y="1491"/>
                  </a:lnTo>
                  <a:lnTo>
                    <a:pt x="758" y="1491"/>
                  </a:lnTo>
                  <a:lnTo>
                    <a:pt x="762" y="1485"/>
                  </a:lnTo>
                  <a:lnTo>
                    <a:pt x="719" y="1445"/>
                  </a:lnTo>
                  <a:lnTo>
                    <a:pt x="679" y="1404"/>
                  </a:lnTo>
                  <a:lnTo>
                    <a:pt x="636" y="1365"/>
                  </a:lnTo>
                  <a:lnTo>
                    <a:pt x="591" y="1326"/>
                  </a:lnTo>
                  <a:lnTo>
                    <a:pt x="547" y="1290"/>
                  </a:lnTo>
                  <a:lnTo>
                    <a:pt x="500" y="1253"/>
                  </a:lnTo>
                  <a:lnTo>
                    <a:pt x="452" y="1220"/>
                  </a:lnTo>
                  <a:lnTo>
                    <a:pt x="403" y="1191"/>
                  </a:lnTo>
                  <a:lnTo>
                    <a:pt x="388" y="1183"/>
                  </a:lnTo>
                  <a:lnTo>
                    <a:pt x="370" y="1177"/>
                  </a:lnTo>
                  <a:lnTo>
                    <a:pt x="353" y="1171"/>
                  </a:lnTo>
                  <a:lnTo>
                    <a:pt x="333" y="1167"/>
                  </a:lnTo>
                  <a:lnTo>
                    <a:pt x="314" y="1165"/>
                  </a:lnTo>
                  <a:lnTo>
                    <a:pt x="296" y="1164"/>
                  </a:lnTo>
                  <a:lnTo>
                    <a:pt x="277" y="1164"/>
                  </a:lnTo>
                  <a:lnTo>
                    <a:pt x="256" y="1164"/>
                  </a:lnTo>
                  <a:lnTo>
                    <a:pt x="267" y="1154"/>
                  </a:lnTo>
                  <a:lnTo>
                    <a:pt x="277" y="1146"/>
                  </a:lnTo>
                  <a:lnTo>
                    <a:pt x="287" y="1142"/>
                  </a:lnTo>
                  <a:lnTo>
                    <a:pt x="298" y="1138"/>
                  </a:lnTo>
                  <a:lnTo>
                    <a:pt x="320" y="1129"/>
                  </a:lnTo>
                  <a:lnTo>
                    <a:pt x="329" y="1125"/>
                  </a:lnTo>
                  <a:lnTo>
                    <a:pt x="341" y="1117"/>
                  </a:lnTo>
                  <a:lnTo>
                    <a:pt x="359" y="1113"/>
                  </a:lnTo>
                  <a:lnTo>
                    <a:pt x="376" y="1111"/>
                  </a:lnTo>
                  <a:lnTo>
                    <a:pt x="395" y="1109"/>
                  </a:lnTo>
                  <a:lnTo>
                    <a:pt x="415" y="1111"/>
                  </a:lnTo>
                  <a:lnTo>
                    <a:pt x="432" y="1115"/>
                  </a:lnTo>
                  <a:lnTo>
                    <a:pt x="450" y="1119"/>
                  </a:lnTo>
                  <a:lnTo>
                    <a:pt x="465" y="1127"/>
                  </a:lnTo>
                  <a:lnTo>
                    <a:pt x="481" y="1136"/>
                  </a:lnTo>
                  <a:lnTo>
                    <a:pt x="492" y="1138"/>
                  </a:lnTo>
                  <a:lnTo>
                    <a:pt x="506" y="1142"/>
                  </a:lnTo>
                  <a:lnTo>
                    <a:pt x="518" y="1148"/>
                  </a:lnTo>
                  <a:lnTo>
                    <a:pt x="529" y="1156"/>
                  </a:lnTo>
                  <a:lnTo>
                    <a:pt x="551" y="1171"/>
                  </a:lnTo>
                  <a:lnTo>
                    <a:pt x="574" y="1187"/>
                  </a:lnTo>
                  <a:lnTo>
                    <a:pt x="585" y="1195"/>
                  </a:lnTo>
                  <a:lnTo>
                    <a:pt x="599" y="1204"/>
                  </a:lnTo>
                  <a:lnTo>
                    <a:pt x="622" y="1226"/>
                  </a:lnTo>
                  <a:lnTo>
                    <a:pt x="646" y="1245"/>
                  </a:lnTo>
                  <a:lnTo>
                    <a:pt x="659" y="1253"/>
                  </a:lnTo>
                  <a:lnTo>
                    <a:pt x="673" y="1259"/>
                  </a:lnTo>
                  <a:lnTo>
                    <a:pt x="675" y="1257"/>
                  </a:lnTo>
                  <a:lnTo>
                    <a:pt x="638" y="1222"/>
                  </a:lnTo>
                  <a:lnTo>
                    <a:pt x="599" y="1187"/>
                  </a:lnTo>
                  <a:lnTo>
                    <a:pt x="558" y="1154"/>
                  </a:lnTo>
                  <a:lnTo>
                    <a:pt x="539" y="1138"/>
                  </a:lnTo>
                  <a:lnTo>
                    <a:pt x="518" y="1125"/>
                  </a:lnTo>
                  <a:lnTo>
                    <a:pt x="535" y="1121"/>
                  </a:lnTo>
                  <a:lnTo>
                    <a:pt x="554" y="1117"/>
                  </a:lnTo>
                  <a:lnTo>
                    <a:pt x="574" y="1117"/>
                  </a:lnTo>
                  <a:lnTo>
                    <a:pt x="593" y="1121"/>
                  </a:lnTo>
                  <a:lnTo>
                    <a:pt x="613" y="1123"/>
                  </a:lnTo>
                  <a:lnTo>
                    <a:pt x="632" y="1129"/>
                  </a:lnTo>
                  <a:lnTo>
                    <a:pt x="649" y="1136"/>
                  </a:lnTo>
                  <a:lnTo>
                    <a:pt x="667" y="1142"/>
                  </a:lnTo>
                  <a:lnTo>
                    <a:pt x="696" y="1160"/>
                  </a:lnTo>
                  <a:lnTo>
                    <a:pt x="725" y="1181"/>
                  </a:lnTo>
                  <a:lnTo>
                    <a:pt x="754" y="1200"/>
                  </a:lnTo>
                  <a:lnTo>
                    <a:pt x="783" y="1220"/>
                  </a:lnTo>
                  <a:lnTo>
                    <a:pt x="841" y="1259"/>
                  </a:lnTo>
                  <a:lnTo>
                    <a:pt x="871" y="1276"/>
                  </a:lnTo>
                  <a:lnTo>
                    <a:pt x="902" y="1292"/>
                  </a:lnTo>
                  <a:lnTo>
                    <a:pt x="878" y="1274"/>
                  </a:lnTo>
                  <a:lnTo>
                    <a:pt x="855" y="1257"/>
                  </a:lnTo>
                  <a:lnTo>
                    <a:pt x="808" y="1220"/>
                  </a:lnTo>
                  <a:lnTo>
                    <a:pt x="760" y="1181"/>
                  </a:lnTo>
                  <a:lnTo>
                    <a:pt x="737" y="1164"/>
                  </a:lnTo>
                  <a:lnTo>
                    <a:pt x="711" y="1148"/>
                  </a:lnTo>
                  <a:lnTo>
                    <a:pt x="686" y="1133"/>
                  </a:lnTo>
                  <a:lnTo>
                    <a:pt x="659" y="1121"/>
                  </a:lnTo>
                  <a:lnTo>
                    <a:pt x="634" y="1109"/>
                  </a:lnTo>
                  <a:lnTo>
                    <a:pt x="607" y="1103"/>
                  </a:lnTo>
                  <a:lnTo>
                    <a:pt x="578" y="1100"/>
                  </a:lnTo>
                  <a:lnTo>
                    <a:pt x="549" y="1100"/>
                  </a:lnTo>
                  <a:lnTo>
                    <a:pt x="535" y="1100"/>
                  </a:lnTo>
                  <a:lnTo>
                    <a:pt x="519" y="1102"/>
                  </a:lnTo>
                  <a:lnTo>
                    <a:pt x="504" y="1105"/>
                  </a:lnTo>
                  <a:lnTo>
                    <a:pt x="488" y="1111"/>
                  </a:lnTo>
                  <a:lnTo>
                    <a:pt x="465" y="1102"/>
                  </a:lnTo>
                  <a:lnTo>
                    <a:pt x="444" y="1096"/>
                  </a:lnTo>
                  <a:lnTo>
                    <a:pt x="421" y="1092"/>
                  </a:lnTo>
                  <a:lnTo>
                    <a:pt x="395" y="1092"/>
                  </a:lnTo>
                  <a:lnTo>
                    <a:pt x="372" y="1094"/>
                  </a:lnTo>
                  <a:lnTo>
                    <a:pt x="347" y="1098"/>
                  </a:lnTo>
                  <a:lnTo>
                    <a:pt x="324" y="1103"/>
                  </a:lnTo>
                  <a:lnTo>
                    <a:pt x="300" y="1111"/>
                  </a:lnTo>
                  <a:lnTo>
                    <a:pt x="271" y="1080"/>
                  </a:lnTo>
                  <a:lnTo>
                    <a:pt x="246" y="1049"/>
                  </a:lnTo>
                  <a:lnTo>
                    <a:pt x="221" y="1018"/>
                  </a:lnTo>
                  <a:lnTo>
                    <a:pt x="196" y="985"/>
                  </a:lnTo>
                  <a:lnTo>
                    <a:pt x="174" y="952"/>
                  </a:lnTo>
                  <a:lnTo>
                    <a:pt x="151" y="919"/>
                  </a:lnTo>
                  <a:lnTo>
                    <a:pt x="132" y="884"/>
                  </a:lnTo>
                  <a:lnTo>
                    <a:pt x="112" y="849"/>
                  </a:lnTo>
                  <a:lnTo>
                    <a:pt x="95" y="815"/>
                  </a:lnTo>
                  <a:lnTo>
                    <a:pt x="77" y="780"/>
                  </a:lnTo>
                  <a:lnTo>
                    <a:pt x="62" y="743"/>
                  </a:lnTo>
                  <a:lnTo>
                    <a:pt x="48" y="708"/>
                  </a:lnTo>
                  <a:lnTo>
                    <a:pt x="35" y="671"/>
                  </a:lnTo>
                  <a:lnTo>
                    <a:pt x="23" y="632"/>
                  </a:lnTo>
                  <a:lnTo>
                    <a:pt x="13" y="595"/>
                  </a:lnTo>
                  <a:lnTo>
                    <a:pt x="4" y="557"/>
                  </a:lnTo>
                  <a:lnTo>
                    <a:pt x="2" y="533"/>
                  </a:lnTo>
                  <a:lnTo>
                    <a:pt x="0" y="512"/>
                  </a:lnTo>
                  <a:lnTo>
                    <a:pt x="0" y="489"/>
                  </a:lnTo>
                  <a:lnTo>
                    <a:pt x="0" y="477"/>
                  </a:lnTo>
                  <a:lnTo>
                    <a:pt x="2" y="466"/>
                  </a:lnTo>
                  <a:lnTo>
                    <a:pt x="7" y="469"/>
                  </a:lnTo>
                  <a:lnTo>
                    <a:pt x="11" y="473"/>
                  </a:lnTo>
                  <a:lnTo>
                    <a:pt x="23" y="489"/>
                  </a:lnTo>
                  <a:lnTo>
                    <a:pt x="35" y="500"/>
                  </a:lnTo>
                  <a:lnTo>
                    <a:pt x="40" y="504"/>
                  </a:lnTo>
                  <a:lnTo>
                    <a:pt x="48" y="508"/>
                  </a:lnTo>
                  <a:lnTo>
                    <a:pt x="54" y="506"/>
                  </a:lnTo>
                  <a:lnTo>
                    <a:pt x="60" y="508"/>
                  </a:lnTo>
                  <a:lnTo>
                    <a:pt x="64" y="508"/>
                  </a:lnTo>
                  <a:lnTo>
                    <a:pt x="68" y="510"/>
                  </a:lnTo>
                  <a:lnTo>
                    <a:pt x="73" y="518"/>
                  </a:lnTo>
                  <a:lnTo>
                    <a:pt x="77" y="526"/>
                  </a:lnTo>
                  <a:lnTo>
                    <a:pt x="83" y="543"/>
                  </a:lnTo>
                  <a:lnTo>
                    <a:pt x="87" y="551"/>
                  </a:lnTo>
                  <a:lnTo>
                    <a:pt x="93" y="557"/>
                  </a:lnTo>
                  <a:lnTo>
                    <a:pt x="99" y="582"/>
                  </a:lnTo>
                  <a:lnTo>
                    <a:pt x="106" y="605"/>
                  </a:lnTo>
                  <a:lnTo>
                    <a:pt x="116" y="628"/>
                  </a:lnTo>
                  <a:lnTo>
                    <a:pt x="130" y="652"/>
                  </a:lnTo>
                  <a:lnTo>
                    <a:pt x="143" y="673"/>
                  </a:lnTo>
                  <a:lnTo>
                    <a:pt x="159" y="692"/>
                  </a:lnTo>
                  <a:lnTo>
                    <a:pt x="178" y="710"/>
                  </a:lnTo>
                  <a:lnTo>
                    <a:pt x="199" y="725"/>
                  </a:lnTo>
                  <a:lnTo>
                    <a:pt x="205" y="722"/>
                  </a:lnTo>
                  <a:lnTo>
                    <a:pt x="188" y="706"/>
                  </a:lnTo>
                  <a:lnTo>
                    <a:pt x="174" y="689"/>
                  </a:lnTo>
                  <a:lnTo>
                    <a:pt x="159" y="673"/>
                  </a:lnTo>
                  <a:lnTo>
                    <a:pt x="147" y="656"/>
                  </a:lnTo>
                  <a:lnTo>
                    <a:pt x="137" y="636"/>
                  </a:lnTo>
                  <a:lnTo>
                    <a:pt x="130" y="619"/>
                  </a:lnTo>
                  <a:lnTo>
                    <a:pt x="122" y="599"/>
                  </a:lnTo>
                  <a:lnTo>
                    <a:pt x="116" y="580"/>
                  </a:lnTo>
                  <a:lnTo>
                    <a:pt x="132" y="594"/>
                  </a:lnTo>
                  <a:lnTo>
                    <a:pt x="149" y="605"/>
                  </a:lnTo>
                  <a:lnTo>
                    <a:pt x="167" y="615"/>
                  </a:lnTo>
                  <a:lnTo>
                    <a:pt x="186" y="623"/>
                  </a:lnTo>
                  <a:lnTo>
                    <a:pt x="205" y="630"/>
                  </a:lnTo>
                  <a:lnTo>
                    <a:pt x="225" y="636"/>
                  </a:lnTo>
                  <a:lnTo>
                    <a:pt x="244" y="640"/>
                  </a:lnTo>
                  <a:lnTo>
                    <a:pt x="263" y="642"/>
                  </a:lnTo>
                  <a:lnTo>
                    <a:pt x="269" y="640"/>
                  </a:lnTo>
                  <a:lnTo>
                    <a:pt x="273" y="640"/>
                  </a:lnTo>
                  <a:lnTo>
                    <a:pt x="277" y="636"/>
                  </a:lnTo>
                  <a:lnTo>
                    <a:pt x="277" y="634"/>
                  </a:lnTo>
                  <a:lnTo>
                    <a:pt x="277" y="632"/>
                  </a:lnTo>
                  <a:lnTo>
                    <a:pt x="250" y="628"/>
                  </a:lnTo>
                  <a:lnTo>
                    <a:pt x="221" y="621"/>
                  </a:lnTo>
                  <a:lnTo>
                    <a:pt x="196" y="609"/>
                  </a:lnTo>
                  <a:lnTo>
                    <a:pt x="168" y="597"/>
                  </a:lnTo>
                  <a:lnTo>
                    <a:pt x="145" y="580"/>
                  </a:lnTo>
                  <a:lnTo>
                    <a:pt x="124" y="561"/>
                  </a:lnTo>
                  <a:lnTo>
                    <a:pt x="114" y="549"/>
                  </a:lnTo>
                  <a:lnTo>
                    <a:pt x="99" y="526"/>
                  </a:lnTo>
                  <a:lnTo>
                    <a:pt x="93" y="514"/>
                  </a:lnTo>
                  <a:lnTo>
                    <a:pt x="112" y="504"/>
                  </a:lnTo>
                  <a:lnTo>
                    <a:pt x="132" y="499"/>
                  </a:lnTo>
                  <a:lnTo>
                    <a:pt x="153" y="493"/>
                  </a:lnTo>
                  <a:lnTo>
                    <a:pt x="172" y="489"/>
                  </a:lnTo>
                  <a:lnTo>
                    <a:pt x="192" y="483"/>
                  </a:lnTo>
                  <a:lnTo>
                    <a:pt x="211" y="475"/>
                  </a:lnTo>
                  <a:lnTo>
                    <a:pt x="229" y="464"/>
                  </a:lnTo>
                  <a:lnTo>
                    <a:pt x="238" y="458"/>
                  </a:lnTo>
                  <a:lnTo>
                    <a:pt x="248" y="450"/>
                  </a:lnTo>
                  <a:lnTo>
                    <a:pt x="238" y="458"/>
                  </a:lnTo>
                  <a:lnTo>
                    <a:pt x="232" y="468"/>
                  </a:lnTo>
                  <a:lnTo>
                    <a:pt x="225" y="479"/>
                  </a:lnTo>
                  <a:lnTo>
                    <a:pt x="217" y="489"/>
                  </a:lnTo>
                  <a:lnTo>
                    <a:pt x="207" y="499"/>
                  </a:lnTo>
                  <a:lnTo>
                    <a:pt x="198" y="504"/>
                  </a:lnTo>
                  <a:lnTo>
                    <a:pt x="186" y="510"/>
                  </a:lnTo>
                  <a:lnTo>
                    <a:pt x="178" y="510"/>
                  </a:lnTo>
                  <a:lnTo>
                    <a:pt x="172" y="510"/>
                  </a:lnTo>
                  <a:lnTo>
                    <a:pt x="168" y="510"/>
                  </a:lnTo>
                  <a:lnTo>
                    <a:pt x="165" y="510"/>
                  </a:lnTo>
                  <a:lnTo>
                    <a:pt x="161" y="508"/>
                  </a:lnTo>
                  <a:lnTo>
                    <a:pt x="157" y="506"/>
                  </a:lnTo>
                  <a:lnTo>
                    <a:pt x="153" y="506"/>
                  </a:lnTo>
                  <a:lnTo>
                    <a:pt x="149" y="506"/>
                  </a:lnTo>
                  <a:lnTo>
                    <a:pt x="147" y="506"/>
                  </a:lnTo>
                  <a:lnTo>
                    <a:pt x="143" y="510"/>
                  </a:lnTo>
                  <a:lnTo>
                    <a:pt x="141" y="516"/>
                  </a:lnTo>
                  <a:lnTo>
                    <a:pt x="141" y="520"/>
                  </a:lnTo>
                  <a:lnTo>
                    <a:pt x="145" y="524"/>
                  </a:lnTo>
                  <a:lnTo>
                    <a:pt x="147" y="526"/>
                  </a:lnTo>
                  <a:lnTo>
                    <a:pt x="157" y="530"/>
                  </a:lnTo>
                  <a:lnTo>
                    <a:pt x="167" y="533"/>
                  </a:lnTo>
                  <a:lnTo>
                    <a:pt x="176" y="532"/>
                  </a:lnTo>
                  <a:lnTo>
                    <a:pt x="186" y="530"/>
                  </a:lnTo>
                  <a:lnTo>
                    <a:pt x="196" y="528"/>
                  </a:lnTo>
                  <a:lnTo>
                    <a:pt x="205" y="524"/>
                  </a:lnTo>
                  <a:lnTo>
                    <a:pt x="221" y="512"/>
                  </a:lnTo>
                  <a:lnTo>
                    <a:pt x="236" y="499"/>
                  </a:lnTo>
                  <a:lnTo>
                    <a:pt x="229" y="516"/>
                  </a:lnTo>
                  <a:lnTo>
                    <a:pt x="221" y="532"/>
                  </a:lnTo>
                  <a:lnTo>
                    <a:pt x="217" y="541"/>
                  </a:lnTo>
                  <a:lnTo>
                    <a:pt x="215" y="549"/>
                  </a:lnTo>
                  <a:lnTo>
                    <a:pt x="215" y="559"/>
                  </a:lnTo>
                  <a:lnTo>
                    <a:pt x="217" y="566"/>
                  </a:lnTo>
                  <a:lnTo>
                    <a:pt x="227" y="551"/>
                  </a:lnTo>
                  <a:lnTo>
                    <a:pt x="234" y="535"/>
                  </a:lnTo>
                  <a:lnTo>
                    <a:pt x="250" y="502"/>
                  </a:lnTo>
                  <a:lnTo>
                    <a:pt x="265" y="468"/>
                  </a:lnTo>
                  <a:lnTo>
                    <a:pt x="275" y="452"/>
                  </a:lnTo>
                  <a:lnTo>
                    <a:pt x="285" y="437"/>
                  </a:lnTo>
                  <a:lnTo>
                    <a:pt x="291" y="419"/>
                  </a:lnTo>
                  <a:lnTo>
                    <a:pt x="296" y="402"/>
                  </a:lnTo>
                  <a:lnTo>
                    <a:pt x="312" y="365"/>
                  </a:lnTo>
                  <a:lnTo>
                    <a:pt x="326" y="330"/>
                  </a:lnTo>
                  <a:lnTo>
                    <a:pt x="329" y="312"/>
                  </a:lnTo>
                  <a:lnTo>
                    <a:pt x="333" y="293"/>
                  </a:lnTo>
                  <a:lnTo>
                    <a:pt x="333" y="318"/>
                  </a:lnTo>
                  <a:lnTo>
                    <a:pt x="333" y="343"/>
                  </a:lnTo>
                  <a:lnTo>
                    <a:pt x="333" y="374"/>
                  </a:lnTo>
                  <a:lnTo>
                    <a:pt x="333" y="404"/>
                  </a:lnTo>
                  <a:lnTo>
                    <a:pt x="335" y="435"/>
                  </a:lnTo>
                  <a:lnTo>
                    <a:pt x="339" y="464"/>
                  </a:lnTo>
                  <a:lnTo>
                    <a:pt x="343" y="493"/>
                  </a:lnTo>
                  <a:lnTo>
                    <a:pt x="351" y="518"/>
                  </a:lnTo>
                  <a:lnTo>
                    <a:pt x="351" y="500"/>
                  </a:lnTo>
                  <a:lnTo>
                    <a:pt x="351" y="485"/>
                  </a:lnTo>
                  <a:lnTo>
                    <a:pt x="351" y="469"/>
                  </a:lnTo>
                  <a:lnTo>
                    <a:pt x="351" y="452"/>
                  </a:lnTo>
                  <a:lnTo>
                    <a:pt x="349" y="456"/>
                  </a:lnTo>
                  <a:lnTo>
                    <a:pt x="357" y="247"/>
                  </a:lnTo>
                  <a:lnTo>
                    <a:pt x="393" y="179"/>
                  </a:lnTo>
                  <a:lnTo>
                    <a:pt x="413" y="146"/>
                  </a:lnTo>
                  <a:lnTo>
                    <a:pt x="434" y="113"/>
                  </a:lnTo>
                  <a:lnTo>
                    <a:pt x="438" y="115"/>
                  </a:lnTo>
                  <a:lnTo>
                    <a:pt x="442" y="103"/>
                  </a:lnTo>
                  <a:lnTo>
                    <a:pt x="448" y="91"/>
                  </a:lnTo>
                  <a:lnTo>
                    <a:pt x="455" y="82"/>
                  </a:lnTo>
                  <a:lnTo>
                    <a:pt x="465" y="70"/>
                  </a:lnTo>
                  <a:lnTo>
                    <a:pt x="487" y="53"/>
                  </a:lnTo>
                  <a:lnTo>
                    <a:pt x="510" y="37"/>
                  </a:lnTo>
                  <a:lnTo>
                    <a:pt x="531" y="31"/>
                  </a:lnTo>
                  <a:lnTo>
                    <a:pt x="551" y="22"/>
                  </a:lnTo>
                  <a:lnTo>
                    <a:pt x="570" y="12"/>
                  </a:lnTo>
                  <a:lnTo>
                    <a:pt x="589" y="0"/>
                  </a:lnTo>
                  <a:lnTo>
                    <a:pt x="582" y="10"/>
                  </a:lnTo>
                  <a:lnTo>
                    <a:pt x="576" y="22"/>
                  </a:lnTo>
                  <a:lnTo>
                    <a:pt x="572" y="35"/>
                  </a:lnTo>
                  <a:lnTo>
                    <a:pt x="568" y="49"/>
                  </a:lnTo>
                  <a:lnTo>
                    <a:pt x="566" y="62"/>
                  </a:lnTo>
                  <a:lnTo>
                    <a:pt x="566" y="76"/>
                  </a:lnTo>
                  <a:lnTo>
                    <a:pt x="566" y="105"/>
                  </a:lnTo>
                  <a:lnTo>
                    <a:pt x="572" y="134"/>
                  </a:lnTo>
                  <a:lnTo>
                    <a:pt x="578" y="163"/>
                  </a:lnTo>
                  <a:lnTo>
                    <a:pt x="587" y="190"/>
                  </a:lnTo>
                  <a:lnTo>
                    <a:pt x="599" y="214"/>
                  </a:lnTo>
                  <a:close/>
                </a:path>
              </a:pathLst>
            </a:custGeom>
            <a:solidFill>
              <a:srgbClr val="BF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298" name="Freeform 58"/>
            <p:cNvSpPr>
              <a:spLocks/>
            </p:cNvSpPr>
            <p:nvPr/>
          </p:nvSpPr>
          <p:spPr bwMode="auto">
            <a:xfrm>
              <a:off x="3314" y="1762"/>
              <a:ext cx="23" cy="13"/>
            </a:xfrm>
            <a:custGeom>
              <a:avLst/>
              <a:gdLst/>
              <a:ahLst/>
              <a:cxnLst>
                <a:cxn ang="0">
                  <a:pos x="44" y="19"/>
                </a:cxn>
                <a:cxn ang="0">
                  <a:pos x="41" y="21"/>
                </a:cxn>
                <a:cxn ang="0">
                  <a:pos x="37" y="23"/>
                </a:cxn>
                <a:cxn ang="0">
                  <a:pos x="31" y="25"/>
                </a:cxn>
                <a:cxn ang="0">
                  <a:pos x="25" y="23"/>
                </a:cxn>
                <a:cxn ang="0">
                  <a:pos x="21" y="18"/>
                </a:cxn>
                <a:cxn ang="0">
                  <a:pos x="15" y="14"/>
                </a:cxn>
                <a:cxn ang="0">
                  <a:pos x="11" y="8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44" y="19"/>
                </a:cxn>
              </a:cxnLst>
              <a:rect l="0" t="0" r="r" b="b"/>
              <a:pathLst>
                <a:path w="44" h="25">
                  <a:moveTo>
                    <a:pt x="44" y="19"/>
                  </a:moveTo>
                  <a:lnTo>
                    <a:pt x="41" y="21"/>
                  </a:lnTo>
                  <a:lnTo>
                    <a:pt x="37" y="23"/>
                  </a:lnTo>
                  <a:lnTo>
                    <a:pt x="31" y="25"/>
                  </a:lnTo>
                  <a:lnTo>
                    <a:pt x="25" y="23"/>
                  </a:lnTo>
                  <a:lnTo>
                    <a:pt x="21" y="18"/>
                  </a:lnTo>
                  <a:lnTo>
                    <a:pt x="15" y="14"/>
                  </a:lnTo>
                  <a:lnTo>
                    <a:pt x="11" y="8"/>
                  </a:lnTo>
                  <a:lnTo>
                    <a:pt x="6" y="2"/>
                  </a:lnTo>
                  <a:lnTo>
                    <a:pt x="0" y="0"/>
                  </a:lnTo>
                  <a:lnTo>
                    <a:pt x="44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299" name="Freeform 59"/>
            <p:cNvSpPr>
              <a:spLocks/>
            </p:cNvSpPr>
            <p:nvPr/>
          </p:nvSpPr>
          <p:spPr bwMode="auto">
            <a:xfrm>
              <a:off x="1563" y="1778"/>
              <a:ext cx="106" cy="5"/>
            </a:xfrm>
            <a:custGeom>
              <a:avLst/>
              <a:gdLst/>
              <a:ahLst/>
              <a:cxnLst>
                <a:cxn ang="0">
                  <a:pos x="212" y="12"/>
                </a:cxn>
                <a:cxn ang="0">
                  <a:pos x="159" y="10"/>
                </a:cxn>
                <a:cxn ang="0">
                  <a:pos x="134" y="12"/>
                </a:cxn>
                <a:cxn ang="0">
                  <a:pos x="109" y="12"/>
                </a:cxn>
                <a:cxn ang="0">
                  <a:pos x="57" y="10"/>
                </a:cxn>
                <a:cxn ang="0">
                  <a:pos x="31" y="8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35" y="0"/>
                </a:cxn>
                <a:cxn ang="0">
                  <a:pos x="62" y="2"/>
                </a:cxn>
                <a:cxn ang="0">
                  <a:pos x="113" y="6"/>
                </a:cxn>
                <a:cxn ang="0">
                  <a:pos x="138" y="8"/>
                </a:cxn>
                <a:cxn ang="0">
                  <a:pos x="161" y="10"/>
                </a:cxn>
                <a:cxn ang="0">
                  <a:pos x="212" y="12"/>
                </a:cxn>
              </a:cxnLst>
              <a:rect l="0" t="0" r="r" b="b"/>
              <a:pathLst>
                <a:path w="212" h="12">
                  <a:moveTo>
                    <a:pt x="212" y="12"/>
                  </a:moveTo>
                  <a:lnTo>
                    <a:pt x="159" y="10"/>
                  </a:lnTo>
                  <a:lnTo>
                    <a:pt x="134" y="12"/>
                  </a:lnTo>
                  <a:lnTo>
                    <a:pt x="109" y="12"/>
                  </a:lnTo>
                  <a:lnTo>
                    <a:pt x="57" y="10"/>
                  </a:lnTo>
                  <a:lnTo>
                    <a:pt x="31" y="8"/>
                  </a:lnTo>
                  <a:lnTo>
                    <a:pt x="4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35" y="0"/>
                  </a:lnTo>
                  <a:lnTo>
                    <a:pt x="62" y="2"/>
                  </a:lnTo>
                  <a:lnTo>
                    <a:pt x="113" y="6"/>
                  </a:lnTo>
                  <a:lnTo>
                    <a:pt x="138" y="8"/>
                  </a:lnTo>
                  <a:lnTo>
                    <a:pt x="161" y="10"/>
                  </a:lnTo>
                  <a:lnTo>
                    <a:pt x="212" y="12"/>
                  </a:lnTo>
                  <a:close/>
                </a:path>
              </a:pathLst>
            </a:custGeom>
            <a:solidFill>
              <a:srgbClr val="7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00" name="Freeform 60"/>
            <p:cNvSpPr>
              <a:spLocks/>
            </p:cNvSpPr>
            <p:nvPr/>
          </p:nvSpPr>
          <p:spPr bwMode="auto">
            <a:xfrm>
              <a:off x="3304" y="1793"/>
              <a:ext cx="29" cy="28"/>
            </a:xfrm>
            <a:custGeom>
              <a:avLst/>
              <a:gdLst/>
              <a:ahLst/>
              <a:cxnLst>
                <a:cxn ang="0">
                  <a:pos x="53" y="25"/>
                </a:cxn>
                <a:cxn ang="0">
                  <a:pos x="57" y="31"/>
                </a:cxn>
                <a:cxn ang="0">
                  <a:pos x="59" y="39"/>
                </a:cxn>
                <a:cxn ang="0">
                  <a:pos x="57" y="41"/>
                </a:cxn>
                <a:cxn ang="0">
                  <a:pos x="55" y="43"/>
                </a:cxn>
                <a:cxn ang="0">
                  <a:pos x="53" y="47"/>
                </a:cxn>
                <a:cxn ang="0">
                  <a:pos x="49" y="47"/>
                </a:cxn>
                <a:cxn ang="0">
                  <a:pos x="26" y="56"/>
                </a:cxn>
                <a:cxn ang="0">
                  <a:pos x="22" y="45"/>
                </a:cxn>
                <a:cxn ang="0">
                  <a:pos x="18" y="33"/>
                </a:cxn>
                <a:cxn ang="0">
                  <a:pos x="10" y="21"/>
                </a:cxn>
                <a:cxn ang="0">
                  <a:pos x="0" y="10"/>
                </a:cxn>
                <a:cxn ang="0">
                  <a:pos x="6" y="4"/>
                </a:cxn>
                <a:cxn ang="0">
                  <a:pos x="14" y="0"/>
                </a:cxn>
                <a:cxn ang="0">
                  <a:pos x="22" y="0"/>
                </a:cxn>
                <a:cxn ang="0">
                  <a:pos x="30" y="2"/>
                </a:cxn>
                <a:cxn ang="0">
                  <a:pos x="37" y="6"/>
                </a:cxn>
                <a:cxn ang="0">
                  <a:pos x="45" y="10"/>
                </a:cxn>
                <a:cxn ang="0">
                  <a:pos x="51" y="18"/>
                </a:cxn>
                <a:cxn ang="0">
                  <a:pos x="53" y="25"/>
                </a:cxn>
              </a:cxnLst>
              <a:rect l="0" t="0" r="r" b="b"/>
              <a:pathLst>
                <a:path w="59" h="56">
                  <a:moveTo>
                    <a:pt x="53" y="25"/>
                  </a:moveTo>
                  <a:lnTo>
                    <a:pt x="57" y="31"/>
                  </a:lnTo>
                  <a:lnTo>
                    <a:pt x="59" y="39"/>
                  </a:lnTo>
                  <a:lnTo>
                    <a:pt x="57" y="41"/>
                  </a:lnTo>
                  <a:lnTo>
                    <a:pt x="55" y="43"/>
                  </a:lnTo>
                  <a:lnTo>
                    <a:pt x="53" y="47"/>
                  </a:lnTo>
                  <a:lnTo>
                    <a:pt x="49" y="47"/>
                  </a:lnTo>
                  <a:lnTo>
                    <a:pt x="26" y="56"/>
                  </a:lnTo>
                  <a:lnTo>
                    <a:pt x="22" y="45"/>
                  </a:lnTo>
                  <a:lnTo>
                    <a:pt x="18" y="33"/>
                  </a:lnTo>
                  <a:lnTo>
                    <a:pt x="10" y="21"/>
                  </a:lnTo>
                  <a:lnTo>
                    <a:pt x="0" y="10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7" y="6"/>
                  </a:lnTo>
                  <a:lnTo>
                    <a:pt x="45" y="10"/>
                  </a:lnTo>
                  <a:lnTo>
                    <a:pt x="51" y="18"/>
                  </a:lnTo>
                  <a:lnTo>
                    <a:pt x="53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01" name="Freeform 61"/>
            <p:cNvSpPr>
              <a:spLocks/>
            </p:cNvSpPr>
            <p:nvPr/>
          </p:nvSpPr>
          <p:spPr bwMode="auto">
            <a:xfrm>
              <a:off x="1648" y="1802"/>
              <a:ext cx="148" cy="7"/>
            </a:xfrm>
            <a:custGeom>
              <a:avLst/>
              <a:gdLst/>
              <a:ahLst/>
              <a:cxnLst>
                <a:cxn ang="0">
                  <a:pos x="297" y="9"/>
                </a:cxn>
                <a:cxn ang="0">
                  <a:pos x="258" y="9"/>
                </a:cxn>
                <a:cxn ang="0">
                  <a:pos x="221" y="9"/>
                </a:cxn>
                <a:cxn ang="0">
                  <a:pos x="147" y="11"/>
                </a:cxn>
                <a:cxn ang="0">
                  <a:pos x="76" y="13"/>
                </a:cxn>
                <a:cxn ang="0">
                  <a:pos x="37" y="11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5" y="2"/>
                </a:cxn>
                <a:cxn ang="0">
                  <a:pos x="74" y="2"/>
                </a:cxn>
                <a:cxn ang="0">
                  <a:pos x="151" y="0"/>
                </a:cxn>
                <a:cxn ang="0">
                  <a:pos x="190" y="0"/>
                </a:cxn>
                <a:cxn ang="0">
                  <a:pos x="227" y="2"/>
                </a:cxn>
                <a:cxn ang="0">
                  <a:pos x="264" y="3"/>
                </a:cxn>
                <a:cxn ang="0">
                  <a:pos x="297" y="9"/>
                </a:cxn>
              </a:cxnLst>
              <a:rect l="0" t="0" r="r" b="b"/>
              <a:pathLst>
                <a:path w="297" h="13">
                  <a:moveTo>
                    <a:pt x="297" y="9"/>
                  </a:moveTo>
                  <a:lnTo>
                    <a:pt x="258" y="9"/>
                  </a:lnTo>
                  <a:lnTo>
                    <a:pt x="221" y="9"/>
                  </a:lnTo>
                  <a:lnTo>
                    <a:pt x="147" y="11"/>
                  </a:lnTo>
                  <a:lnTo>
                    <a:pt x="76" y="13"/>
                  </a:lnTo>
                  <a:lnTo>
                    <a:pt x="37" y="11"/>
                  </a:lnTo>
                  <a:lnTo>
                    <a:pt x="0" y="9"/>
                  </a:lnTo>
                  <a:lnTo>
                    <a:pt x="0" y="0"/>
                  </a:lnTo>
                  <a:lnTo>
                    <a:pt x="35" y="2"/>
                  </a:lnTo>
                  <a:lnTo>
                    <a:pt x="74" y="2"/>
                  </a:lnTo>
                  <a:lnTo>
                    <a:pt x="151" y="0"/>
                  </a:lnTo>
                  <a:lnTo>
                    <a:pt x="190" y="0"/>
                  </a:lnTo>
                  <a:lnTo>
                    <a:pt x="227" y="2"/>
                  </a:lnTo>
                  <a:lnTo>
                    <a:pt x="264" y="3"/>
                  </a:lnTo>
                  <a:lnTo>
                    <a:pt x="297" y="9"/>
                  </a:lnTo>
                  <a:close/>
                </a:path>
              </a:pathLst>
            </a:custGeom>
            <a:solidFill>
              <a:srgbClr val="7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02" name="Freeform 62"/>
            <p:cNvSpPr>
              <a:spLocks/>
            </p:cNvSpPr>
            <p:nvPr/>
          </p:nvSpPr>
          <p:spPr bwMode="auto">
            <a:xfrm>
              <a:off x="1418" y="1804"/>
              <a:ext cx="624" cy="330"/>
            </a:xfrm>
            <a:custGeom>
              <a:avLst/>
              <a:gdLst/>
              <a:ahLst/>
              <a:cxnLst>
                <a:cxn ang="0">
                  <a:pos x="303" y="152"/>
                </a:cxn>
                <a:cxn ang="0">
                  <a:pos x="346" y="225"/>
                </a:cxn>
                <a:cxn ang="0">
                  <a:pos x="355" y="307"/>
                </a:cxn>
                <a:cxn ang="0">
                  <a:pos x="365" y="433"/>
                </a:cxn>
                <a:cxn ang="0">
                  <a:pos x="394" y="481"/>
                </a:cxn>
                <a:cxn ang="0">
                  <a:pos x="384" y="437"/>
                </a:cxn>
                <a:cxn ang="0">
                  <a:pos x="375" y="338"/>
                </a:cxn>
                <a:cxn ang="0">
                  <a:pos x="412" y="367"/>
                </a:cxn>
                <a:cxn ang="0">
                  <a:pos x="384" y="316"/>
                </a:cxn>
                <a:cxn ang="0">
                  <a:pos x="379" y="262"/>
                </a:cxn>
                <a:cxn ang="0">
                  <a:pos x="377" y="225"/>
                </a:cxn>
                <a:cxn ang="0">
                  <a:pos x="351" y="196"/>
                </a:cxn>
                <a:cxn ang="0">
                  <a:pos x="320" y="152"/>
                </a:cxn>
                <a:cxn ang="0">
                  <a:pos x="320" y="92"/>
                </a:cxn>
                <a:cxn ang="0">
                  <a:pos x="355" y="61"/>
                </a:cxn>
                <a:cxn ang="0">
                  <a:pos x="390" y="107"/>
                </a:cxn>
                <a:cxn ang="0">
                  <a:pos x="445" y="212"/>
                </a:cxn>
                <a:cxn ang="0">
                  <a:pos x="446" y="291"/>
                </a:cxn>
                <a:cxn ang="0">
                  <a:pos x="485" y="410"/>
                </a:cxn>
                <a:cxn ang="0">
                  <a:pos x="507" y="427"/>
                </a:cxn>
                <a:cxn ang="0">
                  <a:pos x="607" y="444"/>
                </a:cxn>
                <a:cxn ang="0">
                  <a:pos x="763" y="450"/>
                </a:cxn>
                <a:cxn ang="0">
                  <a:pos x="1007" y="427"/>
                </a:cxn>
                <a:cxn ang="0">
                  <a:pos x="1137" y="460"/>
                </a:cxn>
                <a:cxn ang="0">
                  <a:pos x="1236" y="613"/>
                </a:cxn>
                <a:cxn ang="0">
                  <a:pos x="1141" y="633"/>
                </a:cxn>
                <a:cxn ang="0">
                  <a:pos x="945" y="658"/>
                </a:cxn>
                <a:cxn ang="0">
                  <a:pos x="801" y="652"/>
                </a:cxn>
                <a:cxn ang="0">
                  <a:pos x="549" y="601"/>
                </a:cxn>
                <a:cxn ang="0">
                  <a:pos x="373" y="574"/>
                </a:cxn>
                <a:cxn ang="0">
                  <a:pos x="274" y="506"/>
                </a:cxn>
                <a:cxn ang="0">
                  <a:pos x="223" y="411"/>
                </a:cxn>
                <a:cxn ang="0">
                  <a:pos x="157" y="332"/>
                </a:cxn>
                <a:cxn ang="0">
                  <a:pos x="37" y="282"/>
                </a:cxn>
                <a:cxn ang="0">
                  <a:pos x="12" y="254"/>
                </a:cxn>
                <a:cxn ang="0">
                  <a:pos x="92" y="254"/>
                </a:cxn>
                <a:cxn ang="0">
                  <a:pos x="196" y="309"/>
                </a:cxn>
                <a:cxn ang="0">
                  <a:pos x="223" y="338"/>
                </a:cxn>
                <a:cxn ang="0">
                  <a:pos x="208" y="297"/>
                </a:cxn>
                <a:cxn ang="0">
                  <a:pos x="90" y="229"/>
                </a:cxn>
                <a:cxn ang="0">
                  <a:pos x="12" y="165"/>
                </a:cxn>
                <a:cxn ang="0">
                  <a:pos x="29" y="146"/>
                </a:cxn>
                <a:cxn ang="0">
                  <a:pos x="103" y="167"/>
                </a:cxn>
                <a:cxn ang="0">
                  <a:pos x="237" y="270"/>
                </a:cxn>
                <a:cxn ang="0">
                  <a:pos x="260" y="276"/>
                </a:cxn>
                <a:cxn ang="0">
                  <a:pos x="157" y="171"/>
                </a:cxn>
                <a:cxn ang="0">
                  <a:pos x="76" y="134"/>
                </a:cxn>
                <a:cxn ang="0">
                  <a:pos x="10" y="111"/>
                </a:cxn>
                <a:cxn ang="0">
                  <a:pos x="2" y="80"/>
                </a:cxn>
                <a:cxn ang="0">
                  <a:pos x="33" y="53"/>
                </a:cxn>
                <a:cxn ang="0">
                  <a:pos x="61" y="64"/>
                </a:cxn>
                <a:cxn ang="0">
                  <a:pos x="132" y="76"/>
                </a:cxn>
                <a:cxn ang="0">
                  <a:pos x="208" y="134"/>
                </a:cxn>
                <a:cxn ang="0">
                  <a:pos x="295" y="270"/>
                </a:cxn>
                <a:cxn ang="0">
                  <a:pos x="229" y="128"/>
                </a:cxn>
                <a:cxn ang="0">
                  <a:pos x="165" y="68"/>
                </a:cxn>
                <a:cxn ang="0">
                  <a:pos x="51" y="31"/>
                </a:cxn>
                <a:cxn ang="0">
                  <a:pos x="61" y="8"/>
                </a:cxn>
                <a:cxn ang="0">
                  <a:pos x="136" y="2"/>
                </a:cxn>
                <a:cxn ang="0">
                  <a:pos x="220" y="37"/>
                </a:cxn>
              </a:cxnLst>
              <a:rect l="0" t="0" r="r" b="b"/>
              <a:pathLst>
                <a:path w="1249" h="662">
                  <a:moveTo>
                    <a:pt x="293" y="97"/>
                  </a:moveTo>
                  <a:lnTo>
                    <a:pt x="291" y="113"/>
                  </a:lnTo>
                  <a:lnTo>
                    <a:pt x="293" y="126"/>
                  </a:lnTo>
                  <a:lnTo>
                    <a:pt x="297" y="140"/>
                  </a:lnTo>
                  <a:lnTo>
                    <a:pt x="303" y="152"/>
                  </a:lnTo>
                  <a:lnTo>
                    <a:pt x="311" y="163"/>
                  </a:lnTo>
                  <a:lnTo>
                    <a:pt x="324" y="189"/>
                  </a:lnTo>
                  <a:lnTo>
                    <a:pt x="328" y="202"/>
                  </a:lnTo>
                  <a:lnTo>
                    <a:pt x="338" y="214"/>
                  </a:lnTo>
                  <a:lnTo>
                    <a:pt x="346" y="225"/>
                  </a:lnTo>
                  <a:lnTo>
                    <a:pt x="349" y="239"/>
                  </a:lnTo>
                  <a:lnTo>
                    <a:pt x="353" y="253"/>
                  </a:lnTo>
                  <a:lnTo>
                    <a:pt x="355" y="266"/>
                  </a:lnTo>
                  <a:lnTo>
                    <a:pt x="357" y="280"/>
                  </a:lnTo>
                  <a:lnTo>
                    <a:pt x="355" y="307"/>
                  </a:lnTo>
                  <a:lnTo>
                    <a:pt x="353" y="365"/>
                  </a:lnTo>
                  <a:lnTo>
                    <a:pt x="355" y="394"/>
                  </a:lnTo>
                  <a:lnTo>
                    <a:pt x="357" y="408"/>
                  </a:lnTo>
                  <a:lnTo>
                    <a:pt x="361" y="421"/>
                  </a:lnTo>
                  <a:lnTo>
                    <a:pt x="365" y="433"/>
                  </a:lnTo>
                  <a:lnTo>
                    <a:pt x="369" y="443"/>
                  </a:lnTo>
                  <a:lnTo>
                    <a:pt x="373" y="454"/>
                  </a:lnTo>
                  <a:lnTo>
                    <a:pt x="379" y="464"/>
                  </a:lnTo>
                  <a:lnTo>
                    <a:pt x="386" y="474"/>
                  </a:lnTo>
                  <a:lnTo>
                    <a:pt x="394" y="481"/>
                  </a:lnTo>
                  <a:lnTo>
                    <a:pt x="402" y="487"/>
                  </a:lnTo>
                  <a:lnTo>
                    <a:pt x="412" y="491"/>
                  </a:lnTo>
                  <a:lnTo>
                    <a:pt x="402" y="474"/>
                  </a:lnTo>
                  <a:lnTo>
                    <a:pt x="392" y="456"/>
                  </a:lnTo>
                  <a:lnTo>
                    <a:pt x="384" y="437"/>
                  </a:lnTo>
                  <a:lnTo>
                    <a:pt x="379" y="419"/>
                  </a:lnTo>
                  <a:lnTo>
                    <a:pt x="375" y="400"/>
                  </a:lnTo>
                  <a:lnTo>
                    <a:pt x="373" y="379"/>
                  </a:lnTo>
                  <a:lnTo>
                    <a:pt x="373" y="359"/>
                  </a:lnTo>
                  <a:lnTo>
                    <a:pt x="375" y="338"/>
                  </a:lnTo>
                  <a:lnTo>
                    <a:pt x="384" y="348"/>
                  </a:lnTo>
                  <a:lnTo>
                    <a:pt x="392" y="357"/>
                  </a:lnTo>
                  <a:lnTo>
                    <a:pt x="402" y="363"/>
                  </a:lnTo>
                  <a:lnTo>
                    <a:pt x="406" y="365"/>
                  </a:lnTo>
                  <a:lnTo>
                    <a:pt x="412" y="367"/>
                  </a:lnTo>
                  <a:lnTo>
                    <a:pt x="410" y="359"/>
                  </a:lnTo>
                  <a:lnTo>
                    <a:pt x="406" y="351"/>
                  </a:lnTo>
                  <a:lnTo>
                    <a:pt x="396" y="338"/>
                  </a:lnTo>
                  <a:lnTo>
                    <a:pt x="388" y="324"/>
                  </a:lnTo>
                  <a:lnTo>
                    <a:pt x="384" y="316"/>
                  </a:lnTo>
                  <a:lnTo>
                    <a:pt x="384" y="309"/>
                  </a:lnTo>
                  <a:lnTo>
                    <a:pt x="379" y="299"/>
                  </a:lnTo>
                  <a:lnTo>
                    <a:pt x="377" y="289"/>
                  </a:lnTo>
                  <a:lnTo>
                    <a:pt x="379" y="272"/>
                  </a:lnTo>
                  <a:lnTo>
                    <a:pt x="379" y="262"/>
                  </a:lnTo>
                  <a:lnTo>
                    <a:pt x="379" y="254"/>
                  </a:lnTo>
                  <a:lnTo>
                    <a:pt x="377" y="247"/>
                  </a:lnTo>
                  <a:lnTo>
                    <a:pt x="371" y="237"/>
                  </a:lnTo>
                  <a:lnTo>
                    <a:pt x="375" y="231"/>
                  </a:lnTo>
                  <a:lnTo>
                    <a:pt x="377" y="225"/>
                  </a:lnTo>
                  <a:lnTo>
                    <a:pt x="375" y="221"/>
                  </a:lnTo>
                  <a:lnTo>
                    <a:pt x="369" y="216"/>
                  </a:lnTo>
                  <a:lnTo>
                    <a:pt x="359" y="208"/>
                  </a:lnTo>
                  <a:lnTo>
                    <a:pt x="355" y="202"/>
                  </a:lnTo>
                  <a:lnTo>
                    <a:pt x="351" y="196"/>
                  </a:lnTo>
                  <a:lnTo>
                    <a:pt x="348" y="189"/>
                  </a:lnTo>
                  <a:lnTo>
                    <a:pt x="344" y="179"/>
                  </a:lnTo>
                  <a:lnTo>
                    <a:pt x="338" y="173"/>
                  </a:lnTo>
                  <a:lnTo>
                    <a:pt x="332" y="165"/>
                  </a:lnTo>
                  <a:lnTo>
                    <a:pt x="320" y="152"/>
                  </a:lnTo>
                  <a:lnTo>
                    <a:pt x="318" y="144"/>
                  </a:lnTo>
                  <a:lnTo>
                    <a:pt x="317" y="134"/>
                  </a:lnTo>
                  <a:lnTo>
                    <a:pt x="317" y="119"/>
                  </a:lnTo>
                  <a:lnTo>
                    <a:pt x="317" y="105"/>
                  </a:lnTo>
                  <a:lnTo>
                    <a:pt x="320" y="92"/>
                  </a:lnTo>
                  <a:lnTo>
                    <a:pt x="326" y="80"/>
                  </a:lnTo>
                  <a:lnTo>
                    <a:pt x="334" y="72"/>
                  </a:lnTo>
                  <a:lnTo>
                    <a:pt x="344" y="64"/>
                  </a:lnTo>
                  <a:lnTo>
                    <a:pt x="349" y="63"/>
                  </a:lnTo>
                  <a:lnTo>
                    <a:pt x="355" y="61"/>
                  </a:lnTo>
                  <a:lnTo>
                    <a:pt x="361" y="59"/>
                  </a:lnTo>
                  <a:lnTo>
                    <a:pt x="367" y="61"/>
                  </a:lnTo>
                  <a:lnTo>
                    <a:pt x="371" y="72"/>
                  </a:lnTo>
                  <a:lnTo>
                    <a:pt x="377" y="84"/>
                  </a:lnTo>
                  <a:lnTo>
                    <a:pt x="390" y="107"/>
                  </a:lnTo>
                  <a:lnTo>
                    <a:pt x="404" y="128"/>
                  </a:lnTo>
                  <a:lnTo>
                    <a:pt x="417" y="152"/>
                  </a:lnTo>
                  <a:lnTo>
                    <a:pt x="431" y="175"/>
                  </a:lnTo>
                  <a:lnTo>
                    <a:pt x="441" y="198"/>
                  </a:lnTo>
                  <a:lnTo>
                    <a:pt x="445" y="212"/>
                  </a:lnTo>
                  <a:lnTo>
                    <a:pt x="446" y="223"/>
                  </a:lnTo>
                  <a:lnTo>
                    <a:pt x="448" y="237"/>
                  </a:lnTo>
                  <a:lnTo>
                    <a:pt x="446" y="253"/>
                  </a:lnTo>
                  <a:lnTo>
                    <a:pt x="446" y="272"/>
                  </a:lnTo>
                  <a:lnTo>
                    <a:pt x="446" y="291"/>
                  </a:lnTo>
                  <a:lnTo>
                    <a:pt x="450" y="313"/>
                  </a:lnTo>
                  <a:lnTo>
                    <a:pt x="456" y="330"/>
                  </a:lnTo>
                  <a:lnTo>
                    <a:pt x="470" y="367"/>
                  </a:lnTo>
                  <a:lnTo>
                    <a:pt x="485" y="404"/>
                  </a:lnTo>
                  <a:lnTo>
                    <a:pt x="485" y="410"/>
                  </a:lnTo>
                  <a:lnTo>
                    <a:pt x="487" y="413"/>
                  </a:lnTo>
                  <a:lnTo>
                    <a:pt x="489" y="417"/>
                  </a:lnTo>
                  <a:lnTo>
                    <a:pt x="495" y="421"/>
                  </a:lnTo>
                  <a:lnTo>
                    <a:pt x="501" y="425"/>
                  </a:lnTo>
                  <a:lnTo>
                    <a:pt x="507" y="427"/>
                  </a:lnTo>
                  <a:lnTo>
                    <a:pt x="510" y="431"/>
                  </a:lnTo>
                  <a:lnTo>
                    <a:pt x="516" y="435"/>
                  </a:lnTo>
                  <a:lnTo>
                    <a:pt x="545" y="439"/>
                  </a:lnTo>
                  <a:lnTo>
                    <a:pt x="576" y="443"/>
                  </a:lnTo>
                  <a:lnTo>
                    <a:pt x="607" y="444"/>
                  </a:lnTo>
                  <a:lnTo>
                    <a:pt x="638" y="446"/>
                  </a:lnTo>
                  <a:lnTo>
                    <a:pt x="669" y="450"/>
                  </a:lnTo>
                  <a:lnTo>
                    <a:pt x="701" y="452"/>
                  </a:lnTo>
                  <a:lnTo>
                    <a:pt x="732" y="452"/>
                  </a:lnTo>
                  <a:lnTo>
                    <a:pt x="763" y="450"/>
                  </a:lnTo>
                  <a:lnTo>
                    <a:pt x="825" y="444"/>
                  </a:lnTo>
                  <a:lnTo>
                    <a:pt x="885" y="437"/>
                  </a:lnTo>
                  <a:lnTo>
                    <a:pt x="947" y="431"/>
                  </a:lnTo>
                  <a:lnTo>
                    <a:pt x="976" y="429"/>
                  </a:lnTo>
                  <a:lnTo>
                    <a:pt x="1007" y="427"/>
                  </a:lnTo>
                  <a:lnTo>
                    <a:pt x="1036" y="427"/>
                  </a:lnTo>
                  <a:lnTo>
                    <a:pt x="1065" y="429"/>
                  </a:lnTo>
                  <a:lnTo>
                    <a:pt x="1094" y="433"/>
                  </a:lnTo>
                  <a:lnTo>
                    <a:pt x="1123" y="439"/>
                  </a:lnTo>
                  <a:lnTo>
                    <a:pt x="1137" y="460"/>
                  </a:lnTo>
                  <a:lnTo>
                    <a:pt x="1152" y="481"/>
                  </a:lnTo>
                  <a:lnTo>
                    <a:pt x="1181" y="524"/>
                  </a:lnTo>
                  <a:lnTo>
                    <a:pt x="1213" y="569"/>
                  </a:lnTo>
                  <a:lnTo>
                    <a:pt x="1224" y="590"/>
                  </a:lnTo>
                  <a:lnTo>
                    <a:pt x="1236" y="613"/>
                  </a:lnTo>
                  <a:lnTo>
                    <a:pt x="1249" y="654"/>
                  </a:lnTo>
                  <a:lnTo>
                    <a:pt x="1222" y="644"/>
                  </a:lnTo>
                  <a:lnTo>
                    <a:pt x="1195" y="638"/>
                  </a:lnTo>
                  <a:lnTo>
                    <a:pt x="1168" y="634"/>
                  </a:lnTo>
                  <a:lnTo>
                    <a:pt x="1141" y="633"/>
                  </a:lnTo>
                  <a:lnTo>
                    <a:pt x="1114" y="634"/>
                  </a:lnTo>
                  <a:lnTo>
                    <a:pt x="1086" y="636"/>
                  </a:lnTo>
                  <a:lnTo>
                    <a:pt x="1030" y="644"/>
                  </a:lnTo>
                  <a:lnTo>
                    <a:pt x="974" y="654"/>
                  </a:lnTo>
                  <a:lnTo>
                    <a:pt x="945" y="658"/>
                  </a:lnTo>
                  <a:lnTo>
                    <a:pt x="916" y="660"/>
                  </a:lnTo>
                  <a:lnTo>
                    <a:pt x="889" y="662"/>
                  </a:lnTo>
                  <a:lnTo>
                    <a:pt x="860" y="662"/>
                  </a:lnTo>
                  <a:lnTo>
                    <a:pt x="830" y="658"/>
                  </a:lnTo>
                  <a:lnTo>
                    <a:pt x="801" y="652"/>
                  </a:lnTo>
                  <a:lnTo>
                    <a:pt x="782" y="648"/>
                  </a:lnTo>
                  <a:lnTo>
                    <a:pt x="763" y="644"/>
                  </a:lnTo>
                  <a:lnTo>
                    <a:pt x="720" y="636"/>
                  </a:lnTo>
                  <a:lnTo>
                    <a:pt x="637" y="617"/>
                  </a:lnTo>
                  <a:lnTo>
                    <a:pt x="549" y="601"/>
                  </a:lnTo>
                  <a:lnTo>
                    <a:pt x="507" y="594"/>
                  </a:lnTo>
                  <a:lnTo>
                    <a:pt x="462" y="588"/>
                  </a:lnTo>
                  <a:lnTo>
                    <a:pt x="433" y="588"/>
                  </a:lnTo>
                  <a:lnTo>
                    <a:pt x="402" y="582"/>
                  </a:lnTo>
                  <a:lnTo>
                    <a:pt x="373" y="574"/>
                  </a:lnTo>
                  <a:lnTo>
                    <a:pt x="346" y="563"/>
                  </a:lnTo>
                  <a:lnTo>
                    <a:pt x="318" y="547"/>
                  </a:lnTo>
                  <a:lnTo>
                    <a:pt x="295" y="528"/>
                  </a:lnTo>
                  <a:lnTo>
                    <a:pt x="284" y="518"/>
                  </a:lnTo>
                  <a:lnTo>
                    <a:pt x="274" y="506"/>
                  </a:lnTo>
                  <a:lnTo>
                    <a:pt x="266" y="493"/>
                  </a:lnTo>
                  <a:lnTo>
                    <a:pt x="258" y="479"/>
                  </a:lnTo>
                  <a:lnTo>
                    <a:pt x="247" y="458"/>
                  </a:lnTo>
                  <a:lnTo>
                    <a:pt x="235" y="435"/>
                  </a:lnTo>
                  <a:lnTo>
                    <a:pt x="223" y="411"/>
                  </a:lnTo>
                  <a:lnTo>
                    <a:pt x="210" y="388"/>
                  </a:lnTo>
                  <a:lnTo>
                    <a:pt x="194" y="367"/>
                  </a:lnTo>
                  <a:lnTo>
                    <a:pt x="177" y="349"/>
                  </a:lnTo>
                  <a:lnTo>
                    <a:pt x="167" y="340"/>
                  </a:lnTo>
                  <a:lnTo>
                    <a:pt x="157" y="332"/>
                  </a:lnTo>
                  <a:lnTo>
                    <a:pt x="146" y="326"/>
                  </a:lnTo>
                  <a:lnTo>
                    <a:pt x="134" y="320"/>
                  </a:lnTo>
                  <a:lnTo>
                    <a:pt x="101" y="309"/>
                  </a:lnTo>
                  <a:lnTo>
                    <a:pt x="68" y="297"/>
                  </a:lnTo>
                  <a:lnTo>
                    <a:pt x="37" y="282"/>
                  </a:lnTo>
                  <a:lnTo>
                    <a:pt x="22" y="274"/>
                  </a:lnTo>
                  <a:lnTo>
                    <a:pt x="8" y="264"/>
                  </a:lnTo>
                  <a:lnTo>
                    <a:pt x="6" y="260"/>
                  </a:lnTo>
                  <a:lnTo>
                    <a:pt x="8" y="258"/>
                  </a:lnTo>
                  <a:lnTo>
                    <a:pt x="12" y="254"/>
                  </a:lnTo>
                  <a:lnTo>
                    <a:pt x="18" y="251"/>
                  </a:lnTo>
                  <a:lnTo>
                    <a:pt x="22" y="247"/>
                  </a:lnTo>
                  <a:lnTo>
                    <a:pt x="45" y="247"/>
                  </a:lnTo>
                  <a:lnTo>
                    <a:pt x="68" y="249"/>
                  </a:lnTo>
                  <a:lnTo>
                    <a:pt x="92" y="254"/>
                  </a:lnTo>
                  <a:lnTo>
                    <a:pt x="115" y="262"/>
                  </a:lnTo>
                  <a:lnTo>
                    <a:pt x="136" y="272"/>
                  </a:lnTo>
                  <a:lnTo>
                    <a:pt x="157" y="282"/>
                  </a:lnTo>
                  <a:lnTo>
                    <a:pt x="177" y="295"/>
                  </a:lnTo>
                  <a:lnTo>
                    <a:pt x="196" y="309"/>
                  </a:lnTo>
                  <a:lnTo>
                    <a:pt x="202" y="313"/>
                  </a:lnTo>
                  <a:lnTo>
                    <a:pt x="208" y="318"/>
                  </a:lnTo>
                  <a:lnTo>
                    <a:pt x="214" y="330"/>
                  </a:lnTo>
                  <a:lnTo>
                    <a:pt x="218" y="334"/>
                  </a:lnTo>
                  <a:lnTo>
                    <a:pt x="223" y="338"/>
                  </a:lnTo>
                  <a:lnTo>
                    <a:pt x="229" y="340"/>
                  </a:lnTo>
                  <a:lnTo>
                    <a:pt x="235" y="338"/>
                  </a:lnTo>
                  <a:lnTo>
                    <a:pt x="227" y="324"/>
                  </a:lnTo>
                  <a:lnTo>
                    <a:pt x="218" y="309"/>
                  </a:lnTo>
                  <a:lnTo>
                    <a:pt x="208" y="297"/>
                  </a:lnTo>
                  <a:lnTo>
                    <a:pt x="196" y="287"/>
                  </a:lnTo>
                  <a:lnTo>
                    <a:pt x="185" y="278"/>
                  </a:lnTo>
                  <a:lnTo>
                    <a:pt x="173" y="270"/>
                  </a:lnTo>
                  <a:lnTo>
                    <a:pt x="146" y="254"/>
                  </a:lnTo>
                  <a:lnTo>
                    <a:pt x="90" y="229"/>
                  </a:lnTo>
                  <a:lnTo>
                    <a:pt x="61" y="216"/>
                  </a:lnTo>
                  <a:lnTo>
                    <a:pt x="35" y="202"/>
                  </a:lnTo>
                  <a:lnTo>
                    <a:pt x="26" y="190"/>
                  </a:lnTo>
                  <a:lnTo>
                    <a:pt x="18" y="179"/>
                  </a:lnTo>
                  <a:lnTo>
                    <a:pt x="12" y="165"/>
                  </a:lnTo>
                  <a:lnTo>
                    <a:pt x="8" y="152"/>
                  </a:lnTo>
                  <a:lnTo>
                    <a:pt x="10" y="148"/>
                  </a:lnTo>
                  <a:lnTo>
                    <a:pt x="14" y="146"/>
                  </a:lnTo>
                  <a:lnTo>
                    <a:pt x="22" y="146"/>
                  </a:lnTo>
                  <a:lnTo>
                    <a:pt x="29" y="146"/>
                  </a:lnTo>
                  <a:lnTo>
                    <a:pt x="39" y="150"/>
                  </a:lnTo>
                  <a:lnTo>
                    <a:pt x="55" y="152"/>
                  </a:lnTo>
                  <a:lnTo>
                    <a:pt x="72" y="156"/>
                  </a:lnTo>
                  <a:lnTo>
                    <a:pt x="88" y="161"/>
                  </a:lnTo>
                  <a:lnTo>
                    <a:pt x="103" y="167"/>
                  </a:lnTo>
                  <a:lnTo>
                    <a:pt x="132" y="183"/>
                  </a:lnTo>
                  <a:lnTo>
                    <a:pt x="159" y="200"/>
                  </a:lnTo>
                  <a:lnTo>
                    <a:pt x="187" y="221"/>
                  </a:lnTo>
                  <a:lnTo>
                    <a:pt x="212" y="245"/>
                  </a:lnTo>
                  <a:lnTo>
                    <a:pt x="237" y="270"/>
                  </a:lnTo>
                  <a:lnTo>
                    <a:pt x="260" y="297"/>
                  </a:lnTo>
                  <a:lnTo>
                    <a:pt x="262" y="297"/>
                  </a:lnTo>
                  <a:lnTo>
                    <a:pt x="264" y="297"/>
                  </a:lnTo>
                  <a:lnTo>
                    <a:pt x="268" y="291"/>
                  </a:lnTo>
                  <a:lnTo>
                    <a:pt x="260" y="276"/>
                  </a:lnTo>
                  <a:lnTo>
                    <a:pt x="249" y="260"/>
                  </a:lnTo>
                  <a:lnTo>
                    <a:pt x="227" y="231"/>
                  </a:lnTo>
                  <a:lnTo>
                    <a:pt x="202" y="206"/>
                  </a:lnTo>
                  <a:lnTo>
                    <a:pt x="173" y="181"/>
                  </a:lnTo>
                  <a:lnTo>
                    <a:pt x="157" y="171"/>
                  </a:lnTo>
                  <a:lnTo>
                    <a:pt x="142" y="161"/>
                  </a:lnTo>
                  <a:lnTo>
                    <a:pt x="126" y="152"/>
                  </a:lnTo>
                  <a:lnTo>
                    <a:pt x="109" y="146"/>
                  </a:lnTo>
                  <a:lnTo>
                    <a:pt x="93" y="140"/>
                  </a:lnTo>
                  <a:lnTo>
                    <a:pt x="76" y="134"/>
                  </a:lnTo>
                  <a:lnTo>
                    <a:pt x="59" y="130"/>
                  </a:lnTo>
                  <a:lnTo>
                    <a:pt x="41" y="128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0" y="111"/>
                  </a:lnTo>
                  <a:lnTo>
                    <a:pt x="4" y="107"/>
                  </a:lnTo>
                  <a:lnTo>
                    <a:pt x="2" y="101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2" y="80"/>
                  </a:lnTo>
                  <a:lnTo>
                    <a:pt x="4" y="74"/>
                  </a:lnTo>
                  <a:lnTo>
                    <a:pt x="10" y="68"/>
                  </a:lnTo>
                  <a:lnTo>
                    <a:pt x="14" y="63"/>
                  </a:lnTo>
                  <a:lnTo>
                    <a:pt x="28" y="55"/>
                  </a:lnTo>
                  <a:lnTo>
                    <a:pt x="33" y="53"/>
                  </a:lnTo>
                  <a:lnTo>
                    <a:pt x="39" y="53"/>
                  </a:lnTo>
                  <a:lnTo>
                    <a:pt x="45" y="53"/>
                  </a:lnTo>
                  <a:lnTo>
                    <a:pt x="51" y="57"/>
                  </a:lnTo>
                  <a:lnTo>
                    <a:pt x="55" y="61"/>
                  </a:lnTo>
                  <a:lnTo>
                    <a:pt x="61" y="64"/>
                  </a:lnTo>
                  <a:lnTo>
                    <a:pt x="64" y="66"/>
                  </a:lnTo>
                  <a:lnTo>
                    <a:pt x="70" y="68"/>
                  </a:lnTo>
                  <a:lnTo>
                    <a:pt x="93" y="68"/>
                  </a:lnTo>
                  <a:lnTo>
                    <a:pt x="113" y="70"/>
                  </a:lnTo>
                  <a:lnTo>
                    <a:pt x="132" y="76"/>
                  </a:lnTo>
                  <a:lnTo>
                    <a:pt x="150" y="82"/>
                  </a:lnTo>
                  <a:lnTo>
                    <a:pt x="165" y="94"/>
                  </a:lnTo>
                  <a:lnTo>
                    <a:pt x="181" y="105"/>
                  </a:lnTo>
                  <a:lnTo>
                    <a:pt x="194" y="119"/>
                  </a:lnTo>
                  <a:lnTo>
                    <a:pt x="208" y="134"/>
                  </a:lnTo>
                  <a:lnTo>
                    <a:pt x="231" y="167"/>
                  </a:lnTo>
                  <a:lnTo>
                    <a:pt x="253" y="204"/>
                  </a:lnTo>
                  <a:lnTo>
                    <a:pt x="272" y="237"/>
                  </a:lnTo>
                  <a:lnTo>
                    <a:pt x="293" y="270"/>
                  </a:lnTo>
                  <a:lnTo>
                    <a:pt x="295" y="270"/>
                  </a:lnTo>
                  <a:lnTo>
                    <a:pt x="295" y="254"/>
                  </a:lnTo>
                  <a:lnTo>
                    <a:pt x="274" y="212"/>
                  </a:lnTo>
                  <a:lnTo>
                    <a:pt x="253" y="171"/>
                  </a:lnTo>
                  <a:lnTo>
                    <a:pt x="241" y="150"/>
                  </a:lnTo>
                  <a:lnTo>
                    <a:pt x="229" y="128"/>
                  </a:lnTo>
                  <a:lnTo>
                    <a:pt x="214" y="109"/>
                  </a:lnTo>
                  <a:lnTo>
                    <a:pt x="198" y="90"/>
                  </a:lnTo>
                  <a:lnTo>
                    <a:pt x="190" y="82"/>
                  </a:lnTo>
                  <a:lnTo>
                    <a:pt x="183" y="78"/>
                  </a:lnTo>
                  <a:lnTo>
                    <a:pt x="165" y="68"/>
                  </a:lnTo>
                  <a:lnTo>
                    <a:pt x="146" y="63"/>
                  </a:lnTo>
                  <a:lnTo>
                    <a:pt x="126" y="59"/>
                  </a:lnTo>
                  <a:lnTo>
                    <a:pt x="88" y="49"/>
                  </a:lnTo>
                  <a:lnTo>
                    <a:pt x="68" y="43"/>
                  </a:lnTo>
                  <a:lnTo>
                    <a:pt x="51" y="31"/>
                  </a:lnTo>
                  <a:lnTo>
                    <a:pt x="49" y="28"/>
                  </a:lnTo>
                  <a:lnTo>
                    <a:pt x="49" y="22"/>
                  </a:lnTo>
                  <a:lnTo>
                    <a:pt x="51" y="18"/>
                  </a:lnTo>
                  <a:lnTo>
                    <a:pt x="53" y="14"/>
                  </a:lnTo>
                  <a:lnTo>
                    <a:pt x="61" y="8"/>
                  </a:lnTo>
                  <a:lnTo>
                    <a:pt x="70" y="4"/>
                  </a:lnTo>
                  <a:lnTo>
                    <a:pt x="88" y="0"/>
                  </a:lnTo>
                  <a:lnTo>
                    <a:pt x="105" y="0"/>
                  </a:lnTo>
                  <a:lnTo>
                    <a:pt x="121" y="0"/>
                  </a:lnTo>
                  <a:lnTo>
                    <a:pt x="136" y="2"/>
                  </a:lnTo>
                  <a:lnTo>
                    <a:pt x="150" y="6"/>
                  </a:lnTo>
                  <a:lnTo>
                    <a:pt x="165" y="10"/>
                  </a:lnTo>
                  <a:lnTo>
                    <a:pt x="179" y="16"/>
                  </a:lnTo>
                  <a:lnTo>
                    <a:pt x="192" y="22"/>
                  </a:lnTo>
                  <a:lnTo>
                    <a:pt x="220" y="37"/>
                  </a:lnTo>
                  <a:lnTo>
                    <a:pt x="245" y="57"/>
                  </a:lnTo>
                  <a:lnTo>
                    <a:pt x="270" y="76"/>
                  </a:lnTo>
                  <a:lnTo>
                    <a:pt x="293" y="97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03" name="Freeform 63"/>
            <p:cNvSpPr>
              <a:spLocks/>
            </p:cNvSpPr>
            <p:nvPr/>
          </p:nvSpPr>
          <p:spPr bwMode="auto">
            <a:xfrm>
              <a:off x="2814" y="1804"/>
              <a:ext cx="273" cy="35"/>
            </a:xfrm>
            <a:custGeom>
              <a:avLst/>
              <a:gdLst/>
              <a:ahLst/>
              <a:cxnLst>
                <a:cxn ang="0">
                  <a:pos x="539" y="49"/>
                </a:cxn>
                <a:cxn ang="0">
                  <a:pos x="541" y="53"/>
                </a:cxn>
                <a:cxn ang="0">
                  <a:pos x="543" y="55"/>
                </a:cxn>
                <a:cxn ang="0">
                  <a:pos x="543" y="59"/>
                </a:cxn>
                <a:cxn ang="0">
                  <a:pos x="543" y="64"/>
                </a:cxn>
                <a:cxn ang="0">
                  <a:pos x="545" y="68"/>
                </a:cxn>
                <a:cxn ang="0">
                  <a:pos x="547" y="70"/>
                </a:cxn>
                <a:cxn ang="0">
                  <a:pos x="493" y="68"/>
                </a:cxn>
                <a:cxn ang="0">
                  <a:pos x="442" y="64"/>
                </a:cxn>
                <a:cxn ang="0">
                  <a:pos x="392" y="61"/>
                </a:cxn>
                <a:cxn ang="0">
                  <a:pos x="343" y="53"/>
                </a:cxn>
                <a:cxn ang="0">
                  <a:pos x="338" y="55"/>
                </a:cxn>
                <a:cxn ang="0">
                  <a:pos x="330" y="57"/>
                </a:cxn>
                <a:cxn ang="0">
                  <a:pos x="316" y="57"/>
                </a:cxn>
                <a:cxn ang="0">
                  <a:pos x="301" y="53"/>
                </a:cxn>
                <a:cxn ang="0">
                  <a:pos x="285" y="53"/>
                </a:cxn>
                <a:cxn ang="0">
                  <a:pos x="252" y="49"/>
                </a:cxn>
                <a:cxn ang="0">
                  <a:pos x="217" y="45"/>
                </a:cxn>
                <a:cxn ang="0">
                  <a:pos x="144" y="37"/>
                </a:cxn>
                <a:cxn ang="0">
                  <a:pos x="70" y="26"/>
                </a:cxn>
                <a:cxn ang="0">
                  <a:pos x="33" y="20"/>
                </a:cxn>
                <a:cxn ang="0">
                  <a:pos x="0" y="12"/>
                </a:cxn>
                <a:cxn ang="0">
                  <a:pos x="2" y="0"/>
                </a:cxn>
                <a:cxn ang="0">
                  <a:pos x="68" y="14"/>
                </a:cxn>
                <a:cxn ang="0">
                  <a:pos x="132" y="24"/>
                </a:cxn>
                <a:cxn ang="0">
                  <a:pos x="198" y="33"/>
                </a:cxn>
                <a:cxn ang="0">
                  <a:pos x="264" y="39"/>
                </a:cxn>
                <a:cxn ang="0">
                  <a:pos x="332" y="45"/>
                </a:cxn>
                <a:cxn ang="0">
                  <a:pos x="400" y="47"/>
                </a:cxn>
                <a:cxn ang="0">
                  <a:pos x="467" y="49"/>
                </a:cxn>
                <a:cxn ang="0">
                  <a:pos x="539" y="49"/>
                </a:cxn>
              </a:cxnLst>
              <a:rect l="0" t="0" r="r" b="b"/>
              <a:pathLst>
                <a:path w="547" h="70">
                  <a:moveTo>
                    <a:pt x="539" y="49"/>
                  </a:moveTo>
                  <a:lnTo>
                    <a:pt x="541" y="53"/>
                  </a:lnTo>
                  <a:lnTo>
                    <a:pt x="543" y="55"/>
                  </a:lnTo>
                  <a:lnTo>
                    <a:pt x="543" y="59"/>
                  </a:lnTo>
                  <a:lnTo>
                    <a:pt x="543" y="64"/>
                  </a:lnTo>
                  <a:lnTo>
                    <a:pt x="545" y="68"/>
                  </a:lnTo>
                  <a:lnTo>
                    <a:pt x="547" y="70"/>
                  </a:lnTo>
                  <a:lnTo>
                    <a:pt x="493" y="68"/>
                  </a:lnTo>
                  <a:lnTo>
                    <a:pt x="442" y="64"/>
                  </a:lnTo>
                  <a:lnTo>
                    <a:pt x="392" y="61"/>
                  </a:lnTo>
                  <a:lnTo>
                    <a:pt x="343" y="53"/>
                  </a:lnTo>
                  <a:lnTo>
                    <a:pt x="338" y="55"/>
                  </a:lnTo>
                  <a:lnTo>
                    <a:pt x="330" y="57"/>
                  </a:lnTo>
                  <a:lnTo>
                    <a:pt x="316" y="57"/>
                  </a:lnTo>
                  <a:lnTo>
                    <a:pt x="301" y="53"/>
                  </a:lnTo>
                  <a:lnTo>
                    <a:pt x="285" y="53"/>
                  </a:lnTo>
                  <a:lnTo>
                    <a:pt x="252" y="49"/>
                  </a:lnTo>
                  <a:lnTo>
                    <a:pt x="217" y="45"/>
                  </a:lnTo>
                  <a:lnTo>
                    <a:pt x="144" y="37"/>
                  </a:lnTo>
                  <a:lnTo>
                    <a:pt x="70" y="26"/>
                  </a:lnTo>
                  <a:lnTo>
                    <a:pt x="33" y="20"/>
                  </a:lnTo>
                  <a:lnTo>
                    <a:pt x="0" y="12"/>
                  </a:lnTo>
                  <a:lnTo>
                    <a:pt x="2" y="0"/>
                  </a:lnTo>
                  <a:lnTo>
                    <a:pt x="68" y="14"/>
                  </a:lnTo>
                  <a:lnTo>
                    <a:pt x="132" y="24"/>
                  </a:lnTo>
                  <a:lnTo>
                    <a:pt x="198" y="33"/>
                  </a:lnTo>
                  <a:lnTo>
                    <a:pt x="264" y="39"/>
                  </a:lnTo>
                  <a:lnTo>
                    <a:pt x="332" y="45"/>
                  </a:lnTo>
                  <a:lnTo>
                    <a:pt x="400" y="47"/>
                  </a:lnTo>
                  <a:lnTo>
                    <a:pt x="467" y="49"/>
                  </a:lnTo>
                  <a:lnTo>
                    <a:pt x="539" y="49"/>
                  </a:lnTo>
                  <a:close/>
                </a:path>
              </a:pathLst>
            </a:custGeom>
            <a:solidFill>
              <a:srgbClr val="DF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04" name="Freeform 64"/>
            <p:cNvSpPr>
              <a:spLocks/>
            </p:cNvSpPr>
            <p:nvPr/>
          </p:nvSpPr>
          <p:spPr bwMode="auto">
            <a:xfrm>
              <a:off x="3135" y="1813"/>
              <a:ext cx="173" cy="28"/>
            </a:xfrm>
            <a:custGeom>
              <a:avLst/>
              <a:gdLst/>
              <a:ahLst/>
              <a:cxnLst>
                <a:cxn ang="0">
                  <a:pos x="345" y="19"/>
                </a:cxn>
                <a:cxn ang="0">
                  <a:pos x="328" y="29"/>
                </a:cxn>
                <a:cxn ang="0">
                  <a:pos x="308" y="35"/>
                </a:cxn>
                <a:cxn ang="0">
                  <a:pos x="289" y="43"/>
                </a:cxn>
                <a:cxn ang="0">
                  <a:pos x="268" y="46"/>
                </a:cxn>
                <a:cxn ang="0">
                  <a:pos x="246" y="48"/>
                </a:cxn>
                <a:cxn ang="0">
                  <a:pos x="223" y="50"/>
                </a:cxn>
                <a:cxn ang="0">
                  <a:pos x="178" y="54"/>
                </a:cxn>
                <a:cxn ang="0">
                  <a:pos x="87" y="52"/>
                </a:cxn>
                <a:cxn ang="0">
                  <a:pos x="43" y="50"/>
                </a:cxn>
                <a:cxn ang="0">
                  <a:pos x="0" y="52"/>
                </a:cxn>
                <a:cxn ang="0">
                  <a:pos x="0" y="48"/>
                </a:cxn>
                <a:cxn ang="0">
                  <a:pos x="2" y="46"/>
                </a:cxn>
                <a:cxn ang="0">
                  <a:pos x="4" y="41"/>
                </a:cxn>
                <a:cxn ang="0">
                  <a:pos x="6" y="35"/>
                </a:cxn>
                <a:cxn ang="0">
                  <a:pos x="6" y="31"/>
                </a:cxn>
                <a:cxn ang="0">
                  <a:pos x="4" y="27"/>
                </a:cxn>
                <a:cxn ang="0">
                  <a:pos x="45" y="27"/>
                </a:cxn>
                <a:cxn ang="0">
                  <a:pos x="87" y="23"/>
                </a:cxn>
                <a:cxn ang="0">
                  <a:pos x="171" y="13"/>
                </a:cxn>
                <a:cxn ang="0">
                  <a:pos x="256" y="4"/>
                </a:cxn>
                <a:cxn ang="0">
                  <a:pos x="297" y="2"/>
                </a:cxn>
                <a:cxn ang="0">
                  <a:pos x="337" y="0"/>
                </a:cxn>
                <a:cxn ang="0">
                  <a:pos x="345" y="19"/>
                </a:cxn>
              </a:cxnLst>
              <a:rect l="0" t="0" r="r" b="b"/>
              <a:pathLst>
                <a:path w="345" h="54">
                  <a:moveTo>
                    <a:pt x="345" y="19"/>
                  </a:moveTo>
                  <a:lnTo>
                    <a:pt x="328" y="29"/>
                  </a:lnTo>
                  <a:lnTo>
                    <a:pt x="308" y="35"/>
                  </a:lnTo>
                  <a:lnTo>
                    <a:pt x="289" y="43"/>
                  </a:lnTo>
                  <a:lnTo>
                    <a:pt x="268" y="46"/>
                  </a:lnTo>
                  <a:lnTo>
                    <a:pt x="246" y="48"/>
                  </a:lnTo>
                  <a:lnTo>
                    <a:pt x="223" y="50"/>
                  </a:lnTo>
                  <a:lnTo>
                    <a:pt x="178" y="54"/>
                  </a:lnTo>
                  <a:lnTo>
                    <a:pt x="87" y="52"/>
                  </a:lnTo>
                  <a:lnTo>
                    <a:pt x="43" y="50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2" y="46"/>
                  </a:lnTo>
                  <a:lnTo>
                    <a:pt x="4" y="41"/>
                  </a:lnTo>
                  <a:lnTo>
                    <a:pt x="6" y="35"/>
                  </a:lnTo>
                  <a:lnTo>
                    <a:pt x="6" y="31"/>
                  </a:lnTo>
                  <a:lnTo>
                    <a:pt x="4" y="27"/>
                  </a:lnTo>
                  <a:lnTo>
                    <a:pt x="45" y="27"/>
                  </a:lnTo>
                  <a:lnTo>
                    <a:pt x="87" y="23"/>
                  </a:lnTo>
                  <a:lnTo>
                    <a:pt x="171" y="13"/>
                  </a:lnTo>
                  <a:lnTo>
                    <a:pt x="256" y="4"/>
                  </a:lnTo>
                  <a:lnTo>
                    <a:pt x="297" y="2"/>
                  </a:lnTo>
                  <a:lnTo>
                    <a:pt x="337" y="0"/>
                  </a:lnTo>
                  <a:lnTo>
                    <a:pt x="345" y="19"/>
                  </a:lnTo>
                  <a:close/>
                </a:path>
              </a:pathLst>
            </a:custGeom>
            <a:solidFill>
              <a:srgbClr val="DF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05" name="Freeform 65"/>
            <p:cNvSpPr>
              <a:spLocks/>
            </p:cNvSpPr>
            <p:nvPr/>
          </p:nvSpPr>
          <p:spPr bwMode="auto">
            <a:xfrm>
              <a:off x="2206" y="1835"/>
              <a:ext cx="37" cy="79"/>
            </a:xfrm>
            <a:custGeom>
              <a:avLst/>
              <a:gdLst/>
              <a:ahLst/>
              <a:cxnLst>
                <a:cxn ang="0">
                  <a:pos x="58" y="120"/>
                </a:cxn>
                <a:cxn ang="0">
                  <a:pos x="31" y="141"/>
                </a:cxn>
                <a:cxn ang="0">
                  <a:pos x="16" y="151"/>
                </a:cxn>
                <a:cxn ang="0">
                  <a:pos x="0" y="158"/>
                </a:cxn>
                <a:cxn ang="0">
                  <a:pos x="4" y="137"/>
                </a:cxn>
                <a:cxn ang="0">
                  <a:pos x="8" y="116"/>
                </a:cxn>
                <a:cxn ang="0">
                  <a:pos x="14" y="95"/>
                </a:cxn>
                <a:cxn ang="0">
                  <a:pos x="19" y="75"/>
                </a:cxn>
                <a:cxn ang="0">
                  <a:pos x="29" y="54"/>
                </a:cxn>
                <a:cxn ang="0">
                  <a:pos x="39" y="34"/>
                </a:cxn>
                <a:cxn ang="0">
                  <a:pos x="51" y="17"/>
                </a:cxn>
                <a:cxn ang="0">
                  <a:pos x="64" y="0"/>
                </a:cxn>
                <a:cxn ang="0">
                  <a:pos x="68" y="29"/>
                </a:cxn>
                <a:cxn ang="0">
                  <a:pos x="74" y="62"/>
                </a:cxn>
                <a:cxn ang="0">
                  <a:pos x="74" y="77"/>
                </a:cxn>
                <a:cxn ang="0">
                  <a:pos x="72" y="93"/>
                </a:cxn>
                <a:cxn ang="0">
                  <a:pos x="68" y="106"/>
                </a:cxn>
                <a:cxn ang="0">
                  <a:pos x="64" y="114"/>
                </a:cxn>
                <a:cxn ang="0">
                  <a:pos x="58" y="120"/>
                </a:cxn>
              </a:cxnLst>
              <a:rect l="0" t="0" r="r" b="b"/>
              <a:pathLst>
                <a:path w="74" h="158">
                  <a:moveTo>
                    <a:pt x="58" y="120"/>
                  </a:moveTo>
                  <a:lnTo>
                    <a:pt x="31" y="141"/>
                  </a:lnTo>
                  <a:lnTo>
                    <a:pt x="16" y="151"/>
                  </a:lnTo>
                  <a:lnTo>
                    <a:pt x="0" y="158"/>
                  </a:lnTo>
                  <a:lnTo>
                    <a:pt x="4" y="137"/>
                  </a:lnTo>
                  <a:lnTo>
                    <a:pt x="8" y="116"/>
                  </a:lnTo>
                  <a:lnTo>
                    <a:pt x="14" y="95"/>
                  </a:lnTo>
                  <a:lnTo>
                    <a:pt x="19" y="75"/>
                  </a:lnTo>
                  <a:lnTo>
                    <a:pt x="29" y="54"/>
                  </a:lnTo>
                  <a:lnTo>
                    <a:pt x="39" y="34"/>
                  </a:lnTo>
                  <a:lnTo>
                    <a:pt x="51" y="17"/>
                  </a:lnTo>
                  <a:lnTo>
                    <a:pt x="64" y="0"/>
                  </a:lnTo>
                  <a:lnTo>
                    <a:pt x="68" y="29"/>
                  </a:lnTo>
                  <a:lnTo>
                    <a:pt x="74" y="62"/>
                  </a:lnTo>
                  <a:lnTo>
                    <a:pt x="74" y="77"/>
                  </a:lnTo>
                  <a:lnTo>
                    <a:pt x="72" y="93"/>
                  </a:lnTo>
                  <a:lnTo>
                    <a:pt x="68" y="106"/>
                  </a:lnTo>
                  <a:lnTo>
                    <a:pt x="64" y="114"/>
                  </a:lnTo>
                  <a:lnTo>
                    <a:pt x="58" y="120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06" name="Freeform 66"/>
            <p:cNvSpPr>
              <a:spLocks/>
            </p:cNvSpPr>
            <p:nvPr/>
          </p:nvSpPr>
          <p:spPr bwMode="auto">
            <a:xfrm>
              <a:off x="2554" y="1842"/>
              <a:ext cx="67" cy="18"/>
            </a:xfrm>
            <a:custGeom>
              <a:avLst/>
              <a:gdLst/>
              <a:ahLst/>
              <a:cxnLst>
                <a:cxn ang="0">
                  <a:pos x="111" y="14"/>
                </a:cxn>
                <a:cxn ang="0">
                  <a:pos x="134" y="14"/>
                </a:cxn>
                <a:cxn ang="0">
                  <a:pos x="124" y="19"/>
                </a:cxn>
                <a:cxn ang="0">
                  <a:pos x="113" y="23"/>
                </a:cxn>
                <a:cxn ang="0">
                  <a:pos x="101" y="29"/>
                </a:cxn>
                <a:cxn ang="0">
                  <a:pos x="95" y="31"/>
                </a:cxn>
                <a:cxn ang="0">
                  <a:pos x="91" y="37"/>
                </a:cxn>
                <a:cxn ang="0">
                  <a:pos x="66" y="31"/>
                </a:cxn>
                <a:cxn ang="0">
                  <a:pos x="43" y="25"/>
                </a:cxn>
                <a:cxn ang="0">
                  <a:pos x="31" y="19"/>
                </a:cxn>
                <a:cxn ang="0">
                  <a:pos x="20" y="16"/>
                </a:cxn>
                <a:cxn ang="0">
                  <a:pos x="10" y="10"/>
                </a:cxn>
                <a:cxn ang="0">
                  <a:pos x="0" y="0"/>
                </a:cxn>
                <a:cxn ang="0">
                  <a:pos x="14" y="6"/>
                </a:cxn>
                <a:cxn ang="0">
                  <a:pos x="27" y="12"/>
                </a:cxn>
                <a:cxn ang="0">
                  <a:pos x="41" y="16"/>
                </a:cxn>
                <a:cxn ang="0">
                  <a:pos x="57" y="18"/>
                </a:cxn>
                <a:cxn ang="0">
                  <a:pos x="72" y="19"/>
                </a:cxn>
                <a:cxn ang="0">
                  <a:pos x="86" y="19"/>
                </a:cxn>
                <a:cxn ang="0">
                  <a:pos x="99" y="18"/>
                </a:cxn>
                <a:cxn ang="0">
                  <a:pos x="111" y="14"/>
                </a:cxn>
              </a:cxnLst>
              <a:rect l="0" t="0" r="r" b="b"/>
              <a:pathLst>
                <a:path w="134" h="37">
                  <a:moveTo>
                    <a:pt x="111" y="14"/>
                  </a:moveTo>
                  <a:lnTo>
                    <a:pt x="134" y="14"/>
                  </a:lnTo>
                  <a:lnTo>
                    <a:pt x="124" y="19"/>
                  </a:lnTo>
                  <a:lnTo>
                    <a:pt x="113" y="23"/>
                  </a:lnTo>
                  <a:lnTo>
                    <a:pt x="101" y="29"/>
                  </a:lnTo>
                  <a:lnTo>
                    <a:pt x="95" y="31"/>
                  </a:lnTo>
                  <a:lnTo>
                    <a:pt x="91" y="37"/>
                  </a:lnTo>
                  <a:lnTo>
                    <a:pt x="66" y="31"/>
                  </a:lnTo>
                  <a:lnTo>
                    <a:pt x="43" y="25"/>
                  </a:lnTo>
                  <a:lnTo>
                    <a:pt x="31" y="19"/>
                  </a:lnTo>
                  <a:lnTo>
                    <a:pt x="20" y="16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14" y="6"/>
                  </a:lnTo>
                  <a:lnTo>
                    <a:pt x="27" y="12"/>
                  </a:lnTo>
                  <a:lnTo>
                    <a:pt x="41" y="16"/>
                  </a:lnTo>
                  <a:lnTo>
                    <a:pt x="57" y="18"/>
                  </a:lnTo>
                  <a:lnTo>
                    <a:pt x="72" y="19"/>
                  </a:lnTo>
                  <a:lnTo>
                    <a:pt x="86" y="19"/>
                  </a:lnTo>
                  <a:lnTo>
                    <a:pt x="99" y="18"/>
                  </a:lnTo>
                  <a:lnTo>
                    <a:pt x="111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07" name="Freeform 67"/>
            <p:cNvSpPr>
              <a:spLocks/>
            </p:cNvSpPr>
            <p:nvPr/>
          </p:nvSpPr>
          <p:spPr bwMode="auto">
            <a:xfrm>
              <a:off x="3717" y="1857"/>
              <a:ext cx="81" cy="8"/>
            </a:xfrm>
            <a:custGeom>
              <a:avLst/>
              <a:gdLst/>
              <a:ahLst/>
              <a:cxnLst>
                <a:cxn ang="0">
                  <a:pos x="163" y="16"/>
                </a:cxn>
                <a:cxn ang="0">
                  <a:pos x="122" y="16"/>
                </a:cxn>
                <a:cxn ang="0">
                  <a:pos x="81" y="12"/>
                </a:cxn>
                <a:cxn ang="0">
                  <a:pos x="38" y="12"/>
                </a:cxn>
                <a:cxn ang="0">
                  <a:pos x="19" y="12"/>
                </a:cxn>
                <a:cxn ang="0">
                  <a:pos x="0" y="14"/>
                </a:cxn>
                <a:cxn ang="0">
                  <a:pos x="2" y="10"/>
                </a:cxn>
                <a:cxn ang="0">
                  <a:pos x="5" y="8"/>
                </a:cxn>
                <a:cxn ang="0">
                  <a:pos x="15" y="6"/>
                </a:cxn>
                <a:cxn ang="0">
                  <a:pos x="35" y="0"/>
                </a:cxn>
                <a:cxn ang="0">
                  <a:pos x="68" y="2"/>
                </a:cxn>
                <a:cxn ang="0">
                  <a:pos x="99" y="6"/>
                </a:cxn>
                <a:cxn ang="0">
                  <a:pos x="130" y="10"/>
                </a:cxn>
                <a:cxn ang="0">
                  <a:pos x="163" y="16"/>
                </a:cxn>
              </a:cxnLst>
              <a:rect l="0" t="0" r="r" b="b"/>
              <a:pathLst>
                <a:path w="163" h="16">
                  <a:moveTo>
                    <a:pt x="163" y="16"/>
                  </a:moveTo>
                  <a:lnTo>
                    <a:pt x="122" y="16"/>
                  </a:lnTo>
                  <a:lnTo>
                    <a:pt x="81" y="12"/>
                  </a:lnTo>
                  <a:lnTo>
                    <a:pt x="38" y="12"/>
                  </a:lnTo>
                  <a:lnTo>
                    <a:pt x="19" y="12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5" y="8"/>
                  </a:lnTo>
                  <a:lnTo>
                    <a:pt x="15" y="6"/>
                  </a:lnTo>
                  <a:lnTo>
                    <a:pt x="35" y="0"/>
                  </a:lnTo>
                  <a:lnTo>
                    <a:pt x="68" y="2"/>
                  </a:lnTo>
                  <a:lnTo>
                    <a:pt x="99" y="6"/>
                  </a:lnTo>
                  <a:lnTo>
                    <a:pt x="130" y="10"/>
                  </a:lnTo>
                  <a:lnTo>
                    <a:pt x="163" y="16"/>
                  </a:lnTo>
                  <a:close/>
                </a:path>
              </a:pathLst>
            </a:custGeom>
            <a:solidFill>
              <a:srgbClr val="7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08" name="Freeform 68"/>
            <p:cNvSpPr>
              <a:spLocks/>
            </p:cNvSpPr>
            <p:nvPr/>
          </p:nvSpPr>
          <p:spPr bwMode="auto">
            <a:xfrm>
              <a:off x="3602" y="1892"/>
              <a:ext cx="147" cy="5"/>
            </a:xfrm>
            <a:custGeom>
              <a:avLst/>
              <a:gdLst/>
              <a:ahLst/>
              <a:cxnLst>
                <a:cxn ang="0">
                  <a:pos x="293" y="10"/>
                </a:cxn>
                <a:cxn ang="0">
                  <a:pos x="0" y="10"/>
                </a:cxn>
                <a:cxn ang="0">
                  <a:pos x="2" y="8"/>
                </a:cxn>
                <a:cxn ang="0">
                  <a:pos x="6" y="6"/>
                </a:cxn>
                <a:cxn ang="0">
                  <a:pos x="15" y="4"/>
                </a:cxn>
                <a:cxn ang="0">
                  <a:pos x="37" y="0"/>
                </a:cxn>
                <a:cxn ang="0">
                  <a:pos x="101" y="2"/>
                </a:cxn>
                <a:cxn ang="0">
                  <a:pos x="167" y="4"/>
                </a:cxn>
                <a:cxn ang="0">
                  <a:pos x="233" y="6"/>
                </a:cxn>
                <a:cxn ang="0">
                  <a:pos x="264" y="8"/>
                </a:cxn>
                <a:cxn ang="0">
                  <a:pos x="293" y="10"/>
                </a:cxn>
              </a:cxnLst>
              <a:rect l="0" t="0" r="r" b="b"/>
              <a:pathLst>
                <a:path w="293" h="10">
                  <a:moveTo>
                    <a:pt x="293" y="10"/>
                  </a:moveTo>
                  <a:lnTo>
                    <a:pt x="0" y="10"/>
                  </a:lnTo>
                  <a:lnTo>
                    <a:pt x="2" y="8"/>
                  </a:lnTo>
                  <a:lnTo>
                    <a:pt x="6" y="6"/>
                  </a:lnTo>
                  <a:lnTo>
                    <a:pt x="15" y="4"/>
                  </a:lnTo>
                  <a:lnTo>
                    <a:pt x="37" y="0"/>
                  </a:lnTo>
                  <a:lnTo>
                    <a:pt x="101" y="2"/>
                  </a:lnTo>
                  <a:lnTo>
                    <a:pt x="167" y="4"/>
                  </a:lnTo>
                  <a:lnTo>
                    <a:pt x="233" y="6"/>
                  </a:lnTo>
                  <a:lnTo>
                    <a:pt x="264" y="8"/>
                  </a:lnTo>
                  <a:lnTo>
                    <a:pt x="293" y="10"/>
                  </a:lnTo>
                  <a:close/>
                </a:path>
              </a:pathLst>
            </a:custGeom>
            <a:solidFill>
              <a:srgbClr val="7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09" name="Freeform 69"/>
            <p:cNvSpPr>
              <a:spLocks/>
            </p:cNvSpPr>
            <p:nvPr/>
          </p:nvSpPr>
          <p:spPr bwMode="auto">
            <a:xfrm>
              <a:off x="2604" y="1918"/>
              <a:ext cx="74" cy="109"/>
            </a:xfrm>
            <a:custGeom>
              <a:avLst/>
              <a:gdLst/>
              <a:ahLst/>
              <a:cxnLst>
                <a:cxn ang="0">
                  <a:pos x="144" y="134"/>
                </a:cxn>
                <a:cxn ang="0">
                  <a:pos x="146" y="142"/>
                </a:cxn>
                <a:cxn ang="0">
                  <a:pos x="144" y="150"/>
                </a:cxn>
                <a:cxn ang="0">
                  <a:pos x="146" y="157"/>
                </a:cxn>
                <a:cxn ang="0">
                  <a:pos x="148" y="159"/>
                </a:cxn>
                <a:cxn ang="0">
                  <a:pos x="150" y="161"/>
                </a:cxn>
                <a:cxn ang="0">
                  <a:pos x="148" y="171"/>
                </a:cxn>
                <a:cxn ang="0">
                  <a:pos x="142" y="179"/>
                </a:cxn>
                <a:cxn ang="0">
                  <a:pos x="138" y="184"/>
                </a:cxn>
                <a:cxn ang="0">
                  <a:pos x="132" y="188"/>
                </a:cxn>
                <a:cxn ang="0">
                  <a:pos x="124" y="192"/>
                </a:cxn>
                <a:cxn ang="0">
                  <a:pos x="119" y="196"/>
                </a:cxn>
                <a:cxn ang="0">
                  <a:pos x="101" y="200"/>
                </a:cxn>
                <a:cxn ang="0">
                  <a:pos x="84" y="202"/>
                </a:cxn>
                <a:cxn ang="0">
                  <a:pos x="68" y="206"/>
                </a:cxn>
                <a:cxn ang="0">
                  <a:pos x="53" y="210"/>
                </a:cxn>
                <a:cxn ang="0">
                  <a:pos x="45" y="214"/>
                </a:cxn>
                <a:cxn ang="0">
                  <a:pos x="39" y="217"/>
                </a:cxn>
                <a:cxn ang="0">
                  <a:pos x="31" y="208"/>
                </a:cxn>
                <a:cxn ang="0">
                  <a:pos x="24" y="198"/>
                </a:cxn>
                <a:cxn ang="0">
                  <a:pos x="14" y="175"/>
                </a:cxn>
                <a:cxn ang="0">
                  <a:pos x="6" y="150"/>
                </a:cxn>
                <a:cxn ang="0">
                  <a:pos x="0" y="124"/>
                </a:cxn>
                <a:cxn ang="0">
                  <a:pos x="8" y="117"/>
                </a:cxn>
                <a:cxn ang="0">
                  <a:pos x="18" y="111"/>
                </a:cxn>
                <a:cxn ang="0">
                  <a:pos x="39" y="99"/>
                </a:cxn>
                <a:cxn ang="0">
                  <a:pos x="62" y="91"/>
                </a:cxn>
                <a:cxn ang="0">
                  <a:pos x="88" y="84"/>
                </a:cxn>
                <a:cxn ang="0">
                  <a:pos x="97" y="78"/>
                </a:cxn>
                <a:cxn ang="0">
                  <a:pos x="107" y="72"/>
                </a:cxn>
                <a:cxn ang="0">
                  <a:pos x="117" y="66"/>
                </a:cxn>
                <a:cxn ang="0">
                  <a:pos x="124" y="58"/>
                </a:cxn>
                <a:cxn ang="0">
                  <a:pos x="130" y="49"/>
                </a:cxn>
                <a:cxn ang="0">
                  <a:pos x="134" y="39"/>
                </a:cxn>
                <a:cxn ang="0">
                  <a:pos x="136" y="27"/>
                </a:cxn>
                <a:cxn ang="0">
                  <a:pos x="136" y="12"/>
                </a:cxn>
                <a:cxn ang="0">
                  <a:pos x="138" y="0"/>
                </a:cxn>
                <a:cxn ang="0">
                  <a:pos x="142" y="14"/>
                </a:cxn>
                <a:cxn ang="0">
                  <a:pos x="146" y="31"/>
                </a:cxn>
                <a:cxn ang="0">
                  <a:pos x="150" y="66"/>
                </a:cxn>
                <a:cxn ang="0">
                  <a:pos x="150" y="84"/>
                </a:cxn>
                <a:cxn ang="0">
                  <a:pos x="150" y="101"/>
                </a:cxn>
                <a:cxn ang="0">
                  <a:pos x="148" y="119"/>
                </a:cxn>
                <a:cxn ang="0">
                  <a:pos x="144" y="134"/>
                </a:cxn>
              </a:cxnLst>
              <a:rect l="0" t="0" r="r" b="b"/>
              <a:pathLst>
                <a:path w="150" h="217">
                  <a:moveTo>
                    <a:pt x="144" y="134"/>
                  </a:moveTo>
                  <a:lnTo>
                    <a:pt x="146" y="142"/>
                  </a:lnTo>
                  <a:lnTo>
                    <a:pt x="144" y="150"/>
                  </a:lnTo>
                  <a:lnTo>
                    <a:pt x="146" y="157"/>
                  </a:lnTo>
                  <a:lnTo>
                    <a:pt x="148" y="159"/>
                  </a:lnTo>
                  <a:lnTo>
                    <a:pt x="150" y="161"/>
                  </a:lnTo>
                  <a:lnTo>
                    <a:pt x="148" y="171"/>
                  </a:lnTo>
                  <a:lnTo>
                    <a:pt x="142" y="179"/>
                  </a:lnTo>
                  <a:lnTo>
                    <a:pt x="138" y="184"/>
                  </a:lnTo>
                  <a:lnTo>
                    <a:pt x="132" y="188"/>
                  </a:lnTo>
                  <a:lnTo>
                    <a:pt x="124" y="192"/>
                  </a:lnTo>
                  <a:lnTo>
                    <a:pt x="119" y="196"/>
                  </a:lnTo>
                  <a:lnTo>
                    <a:pt x="101" y="200"/>
                  </a:lnTo>
                  <a:lnTo>
                    <a:pt x="84" y="202"/>
                  </a:lnTo>
                  <a:lnTo>
                    <a:pt x="68" y="206"/>
                  </a:lnTo>
                  <a:lnTo>
                    <a:pt x="53" y="210"/>
                  </a:lnTo>
                  <a:lnTo>
                    <a:pt x="45" y="214"/>
                  </a:lnTo>
                  <a:lnTo>
                    <a:pt x="39" y="217"/>
                  </a:lnTo>
                  <a:lnTo>
                    <a:pt x="31" y="208"/>
                  </a:lnTo>
                  <a:lnTo>
                    <a:pt x="24" y="198"/>
                  </a:lnTo>
                  <a:lnTo>
                    <a:pt x="14" y="175"/>
                  </a:lnTo>
                  <a:lnTo>
                    <a:pt x="6" y="150"/>
                  </a:lnTo>
                  <a:lnTo>
                    <a:pt x="0" y="124"/>
                  </a:lnTo>
                  <a:lnTo>
                    <a:pt x="8" y="117"/>
                  </a:lnTo>
                  <a:lnTo>
                    <a:pt x="18" y="111"/>
                  </a:lnTo>
                  <a:lnTo>
                    <a:pt x="39" y="99"/>
                  </a:lnTo>
                  <a:lnTo>
                    <a:pt x="62" y="91"/>
                  </a:lnTo>
                  <a:lnTo>
                    <a:pt x="88" y="84"/>
                  </a:lnTo>
                  <a:lnTo>
                    <a:pt x="97" y="78"/>
                  </a:lnTo>
                  <a:lnTo>
                    <a:pt x="107" y="72"/>
                  </a:lnTo>
                  <a:lnTo>
                    <a:pt x="117" y="66"/>
                  </a:lnTo>
                  <a:lnTo>
                    <a:pt x="124" y="58"/>
                  </a:lnTo>
                  <a:lnTo>
                    <a:pt x="130" y="49"/>
                  </a:lnTo>
                  <a:lnTo>
                    <a:pt x="134" y="39"/>
                  </a:lnTo>
                  <a:lnTo>
                    <a:pt x="136" y="27"/>
                  </a:lnTo>
                  <a:lnTo>
                    <a:pt x="136" y="12"/>
                  </a:lnTo>
                  <a:lnTo>
                    <a:pt x="138" y="0"/>
                  </a:lnTo>
                  <a:lnTo>
                    <a:pt x="142" y="14"/>
                  </a:lnTo>
                  <a:lnTo>
                    <a:pt x="146" y="31"/>
                  </a:lnTo>
                  <a:lnTo>
                    <a:pt x="150" y="66"/>
                  </a:lnTo>
                  <a:lnTo>
                    <a:pt x="150" y="84"/>
                  </a:lnTo>
                  <a:lnTo>
                    <a:pt x="150" y="101"/>
                  </a:lnTo>
                  <a:lnTo>
                    <a:pt x="148" y="119"/>
                  </a:lnTo>
                  <a:lnTo>
                    <a:pt x="144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10" name="Freeform 70"/>
            <p:cNvSpPr>
              <a:spLocks/>
            </p:cNvSpPr>
            <p:nvPr/>
          </p:nvSpPr>
          <p:spPr bwMode="auto">
            <a:xfrm>
              <a:off x="3992" y="1946"/>
              <a:ext cx="278" cy="8"/>
            </a:xfrm>
            <a:custGeom>
              <a:avLst/>
              <a:gdLst/>
              <a:ahLst/>
              <a:cxnLst>
                <a:cxn ang="0">
                  <a:pos x="555" y="10"/>
                </a:cxn>
                <a:cxn ang="0">
                  <a:pos x="487" y="14"/>
                </a:cxn>
                <a:cxn ang="0">
                  <a:pos x="417" y="16"/>
                </a:cxn>
                <a:cxn ang="0">
                  <a:pos x="350" y="16"/>
                </a:cxn>
                <a:cxn ang="0">
                  <a:pos x="280" y="12"/>
                </a:cxn>
                <a:cxn ang="0">
                  <a:pos x="140" y="10"/>
                </a:cxn>
                <a:cxn ang="0">
                  <a:pos x="70" y="10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74" y="2"/>
                </a:cxn>
                <a:cxn ang="0">
                  <a:pos x="140" y="4"/>
                </a:cxn>
                <a:cxn ang="0">
                  <a:pos x="278" y="6"/>
                </a:cxn>
                <a:cxn ang="0">
                  <a:pos x="417" y="8"/>
                </a:cxn>
                <a:cxn ang="0">
                  <a:pos x="555" y="10"/>
                </a:cxn>
              </a:cxnLst>
              <a:rect l="0" t="0" r="r" b="b"/>
              <a:pathLst>
                <a:path w="555" h="16">
                  <a:moveTo>
                    <a:pt x="555" y="10"/>
                  </a:moveTo>
                  <a:lnTo>
                    <a:pt x="487" y="14"/>
                  </a:lnTo>
                  <a:lnTo>
                    <a:pt x="417" y="16"/>
                  </a:lnTo>
                  <a:lnTo>
                    <a:pt x="350" y="16"/>
                  </a:lnTo>
                  <a:lnTo>
                    <a:pt x="280" y="12"/>
                  </a:lnTo>
                  <a:lnTo>
                    <a:pt x="140" y="10"/>
                  </a:lnTo>
                  <a:lnTo>
                    <a:pt x="70" y="1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74" y="2"/>
                  </a:lnTo>
                  <a:lnTo>
                    <a:pt x="140" y="4"/>
                  </a:lnTo>
                  <a:lnTo>
                    <a:pt x="278" y="6"/>
                  </a:lnTo>
                  <a:lnTo>
                    <a:pt x="417" y="8"/>
                  </a:lnTo>
                  <a:lnTo>
                    <a:pt x="555" y="10"/>
                  </a:lnTo>
                  <a:close/>
                </a:path>
              </a:pathLst>
            </a:custGeom>
            <a:solidFill>
              <a:srgbClr val="7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11" name="Freeform 71"/>
            <p:cNvSpPr>
              <a:spLocks/>
            </p:cNvSpPr>
            <p:nvPr/>
          </p:nvSpPr>
          <p:spPr bwMode="auto">
            <a:xfrm>
              <a:off x="2687" y="1968"/>
              <a:ext cx="110" cy="60"/>
            </a:xfrm>
            <a:custGeom>
              <a:avLst/>
              <a:gdLst/>
              <a:ahLst/>
              <a:cxnLst>
                <a:cxn ang="0">
                  <a:pos x="213" y="23"/>
                </a:cxn>
                <a:cxn ang="0">
                  <a:pos x="217" y="45"/>
                </a:cxn>
                <a:cxn ang="0">
                  <a:pos x="219" y="66"/>
                </a:cxn>
                <a:cxn ang="0">
                  <a:pos x="217" y="89"/>
                </a:cxn>
                <a:cxn ang="0">
                  <a:pos x="215" y="111"/>
                </a:cxn>
                <a:cxn ang="0">
                  <a:pos x="192" y="120"/>
                </a:cxn>
                <a:cxn ang="0">
                  <a:pos x="190" y="118"/>
                </a:cxn>
                <a:cxn ang="0">
                  <a:pos x="190" y="115"/>
                </a:cxn>
                <a:cxn ang="0">
                  <a:pos x="188" y="109"/>
                </a:cxn>
                <a:cxn ang="0">
                  <a:pos x="188" y="103"/>
                </a:cxn>
                <a:cxn ang="0">
                  <a:pos x="196" y="103"/>
                </a:cxn>
                <a:cxn ang="0">
                  <a:pos x="202" y="97"/>
                </a:cxn>
                <a:cxn ang="0">
                  <a:pos x="206" y="93"/>
                </a:cxn>
                <a:cxn ang="0">
                  <a:pos x="206" y="89"/>
                </a:cxn>
                <a:cxn ang="0">
                  <a:pos x="206" y="85"/>
                </a:cxn>
                <a:cxn ang="0">
                  <a:pos x="204" y="82"/>
                </a:cxn>
                <a:cxn ang="0">
                  <a:pos x="194" y="70"/>
                </a:cxn>
                <a:cxn ang="0">
                  <a:pos x="184" y="60"/>
                </a:cxn>
                <a:cxn ang="0">
                  <a:pos x="173" y="52"/>
                </a:cxn>
                <a:cxn ang="0">
                  <a:pos x="161" y="45"/>
                </a:cxn>
                <a:cxn ang="0">
                  <a:pos x="149" y="39"/>
                </a:cxn>
                <a:cxn ang="0">
                  <a:pos x="136" y="35"/>
                </a:cxn>
                <a:cxn ang="0">
                  <a:pos x="124" y="31"/>
                </a:cxn>
                <a:cxn ang="0">
                  <a:pos x="111" y="29"/>
                </a:cxn>
                <a:cxn ang="0">
                  <a:pos x="83" y="27"/>
                </a:cxn>
                <a:cxn ang="0">
                  <a:pos x="56" y="29"/>
                </a:cxn>
                <a:cxn ang="0">
                  <a:pos x="27" y="33"/>
                </a:cxn>
                <a:cxn ang="0">
                  <a:pos x="0" y="39"/>
                </a:cxn>
                <a:cxn ang="0">
                  <a:pos x="12" y="29"/>
                </a:cxn>
                <a:cxn ang="0">
                  <a:pos x="21" y="23"/>
                </a:cxn>
                <a:cxn ang="0">
                  <a:pos x="33" y="16"/>
                </a:cxn>
                <a:cxn ang="0">
                  <a:pos x="47" y="12"/>
                </a:cxn>
                <a:cxn ang="0">
                  <a:pos x="60" y="6"/>
                </a:cxn>
                <a:cxn ang="0">
                  <a:pos x="74" y="4"/>
                </a:cxn>
                <a:cxn ang="0">
                  <a:pos x="103" y="0"/>
                </a:cxn>
                <a:cxn ang="0">
                  <a:pos x="132" y="0"/>
                </a:cxn>
                <a:cxn ang="0">
                  <a:pos x="147" y="2"/>
                </a:cxn>
                <a:cxn ang="0">
                  <a:pos x="161" y="4"/>
                </a:cxn>
                <a:cxn ang="0">
                  <a:pos x="175" y="8"/>
                </a:cxn>
                <a:cxn ang="0">
                  <a:pos x="188" y="12"/>
                </a:cxn>
                <a:cxn ang="0">
                  <a:pos x="202" y="18"/>
                </a:cxn>
                <a:cxn ang="0">
                  <a:pos x="213" y="23"/>
                </a:cxn>
              </a:cxnLst>
              <a:rect l="0" t="0" r="r" b="b"/>
              <a:pathLst>
                <a:path w="219" h="120">
                  <a:moveTo>
                    <a:pt x="213" y="23"/>
                  </a:moveTo>
                  <a:lnTo>
                    <a:pt x="217" y="45"/>
                  </a:lnTo>
                  <a:lnTo>
                    <a:pt x="219" y="66"/>
                  </a:lnTo>
                  <a:lnTo>
                    <a:pt x="217" y="89"/>
                  </a:lnTo>
                  <a:lnTo>
                    <a:pt x="215" y="111"/>
                  </a:lnTo>
                  <a:lnTo>
                    <a:pt x="192" y="120"/>
                  </a:lnTo>
                  <a:lnTo>
                    <a:pt x="190" y="118"/>
                  </a:lnTo>
                  <a:lnTo>
                    <a:pt x="190" y="115"/>
                  </a:lnTo>
                  <a:lnTo>
                    <a:pt x="188" y="109"/>
                  </a:lnTo>
                  <a:lnTo>
                    <a:pt x="188" y="103"/>
                  </a:lnTo>
                  <a:lnTo>
                    <a:pt x="196" y="103"/>
                  </a:lnTo>
                  <a:lnTo>
                    <a:pt x="202" y="97"/>
                  </a:lnTo>
                  <a:lnTo>
                    <a:pt x="206" y="93"/>
                  </a:lnTo>
                  <a:lnTo>
                    <a:pt x="206" y="89"/>
                  </a:lnTo>
                  <a:lnTo>
                    <a:pt x="206" y="85"/>
                  </a:lnTo>
                  <a:lnTo>
                    <a:pt x="204" y="82"/>
                  </a:lnTo>
                  <a:lnTo>
                    <a:pt x="194" y="70"/>
                  </a:lnTo>
                  <a:lnTo>
                    <a:pt x="184" y="60"/>
                  </a:lnTo>
                  <a:lnTo>
                    <a:pt x="173" y="52"/>
                  </a:lnTo>
                  <a:lnTo>
                    <a:pt x="161" y="45"/>
                  </a:lnTo>
                  <a:lnTo>
                    <a:pt x="149" y="39"/>
                  </a:lnTo>
                  <a:lnTo>
                    <a:pt x="136" y="35"/>
                  </a:lnTo>
                  <a:lnTo>
                    <a:pt x="124" y="31"/>
                  </a:lnTo>
                  <a:lnTo>
                    <a:pt x="111" y="29"/>
                  </a:lnTo>
                  <a:lnTo>
                    <a:pt x="83" y="27"/>
                  </a:lnTo>
                  <a:lnTo>
                    <a:pt x="56" y="29"/>
                  </a:lnTo>
                  <a:lnTo>
                    <a:pt x="27" y="33"/>
                  </a:lnTo>
                  <a:lnTo>
                    <a:pt x="0" y="39"/>
                  </a:lnTo>
                  <a:lnTo>
                    <a:pt x="12" y="29"/>
                  </a:lnTo>
                  <a:lnTo>
                    <a:pt x="21" y="23"/>
                  </a:lnTo>
                  <a:lnTo>
                    <a:pt x="33" y="16"/>
                  </a:lnTo>
                  <a:lnTo>
                    <a:pt x="47" y="12"/>
                  </a:lnTo>
                  <a:lnTo>
                    <a:pt x="60" y="6"/>
                  </a:lnTo>
                  <a:lnTo>
                    <a:pt x="74" y="4"/>
                  </a:lnTo>
                  <a:lnTo>
                    <a:pt x="103" y="0"/>
                  </a:lnTo>
                  <a:lnTo>
                    <a:pt x="132" y="0"/>
                  </a:lnTo>
                  <a:lnTo>
                    <a:pt x="147" y="2"/>
                  </a:lnTo>
                  <a:lnTo>
                    <a:pt x="161" y="4"/>
                  </a:lnTo>
                  <a:lnTo>
                    <a:pt x="175" y="8"/>
                  </a:lnTo>
                  <a:lnTo>
                    <a:pt x="188" y="12"/>
                  </a:lnTo>
                  <a:lnTo>
                    <a:pt x="202" y="18"/>
                  </a:lnTo>
                  <a:lnTo>
                    <a:pt x="213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12" name="Freeform 72"/>
            <p:cNvSpPr>
              <a:spLocks/>
            </p:cNvSpPr>
            <p:nvPr/>
          </p:nvSpPr>
          <p:spPr bwMode="auto">
            <a:xfrm>
              <a:off x="4058" y="1991"/>
              <a:ext cx="116" cy="8"/>
            </a:xfrm>
            <a:custGeom>
              <a:avLst/>
              <a:gdLst/>
              <a:ahLst/>
              <a:cxnLst>
                <a:cxn ang="0">
                  <a:pos x="231" y="11"/>
                </a:cxn>
                <a:cxn ang="0">
                  <a:pos x="204" y="13"/>
                </a:cxn>
                <a:cxn ang="0">
                  <a:pos x="177" y="15"/>
                </a:cxn>
                <a:cxn ang="0">
                  <a:pos x="122" y="13"/>
                </a:cxn>
                <a:cxn ang="0">
                  <a:pos x="66" y="11"/>
                </a:cxn>
                <a:cxn ang="0">
                  <a:pos x="35" y="11"/>
                </a:cxn>
                <a:cxn ang="0">
                  <a:pos x="6" y="13"/>
                </a:cxn>
                <a:cxn ang="0">
                  <a:pos x="0" y="9"/>
                </a:cxn>
                <a:cxn ang="0">
                  <a:pos x="8" y="5"/>
                </a:cxn>
                <a:cxn ang="0">
                  <a:pos x="16" y="4"/>
                </a:cxn>
                <a:cxn ang="0">
                  <a:pos x="35" y="0"/>
                </a:cxn>
                <a:cxn ang="0">
                  <a:pos x="53" y="0"/>
                </a:cxn>
                <a:cxn ang="0">
                  <a:pos x="70" y="2"/>
                </a:cxn>
                <a:cxn ang="0">
                  <a:pos x="231" y="11"/>
                </a:cxn>
              </a:cxnLst>
              <a:rect l="0" t="0" r="r" b="b"/>
              <a:pathLst>
                <a:path w="231" h="15">
                  <a:moveTo>
                    <a:pt x="231" y="11"/>
                  </a:moveTo>
                  <a:lnTo>
                    <a:pt x="204" y="13"/>
                  </a:lnTo>
                  <a:lnTo>
                    <a:pt x="177" y="15"/>
                  </a:lnTo>
                  <a:lnTo>
                    <a:pt x="122" y="13"/>
                  </a:lnTo>
                  <a:lnTo>
                    <a:pt x="66" y="11"/>
                  </a:lnTo>
                  <a:lnTo>
                    <a:pt x="35" y="11"/>
                  </a:lnTo>
                  <a:lnTo>
                    <a:pt x="6" y="13"/>
                  </a:lnTo>
                  <a:lnTo>
                    <a:pt x="0" y="9"/>
                  </a:lnTo>
                  <a:lnTo>
                    <a:pt x="8" y="5"/>
                  </a:lnTo>
                  <a:lnTo>
                    <a:pt x="16" y="4"/>
                  </a:lnTo>
                  <a:lnTo>
                    <a:pt x="35" y="0"/>
                  </a:lnTo>
                  <a:lnTo>
                    <a:pt x="53" y="0"/>
                  </a:lnTo>
                  <a:lnTo>
                    <a:pt x="70" y="2"/>
                  </a:lnTo>
                  <a:lnTo>
                    <a:pt x="231" y="11"/>
                  </a:lnTo>
                  <a:close/>
                </a:path>
              </a:pathLst>
            </a:custGeom>
            <a:solidFill>
              <a:srgbClr val="7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13" name="Freeform 73"/>
            <p:cNvSpPr>
              <a:spLocks/>
            </p:cNvSpPr>
            <p:nvPr/>
          </p:nvSpPr>
          <p:spPr bwMode="auto">
            <a:xfrm>
              <a:off x="2617" y="1992"/>
              <a:ext cx="186" cy="187"/>
            </a:xfrm>
            <a:custGeom>
              <a:avLst/>
              <a:gdLst/>
              <a:ahLst/>
              <a:cxnLst>
                <a:cxn ang="0">
                  <a:pos x="307" y="62"/>
                </a:cxn>
                <a:cxn ang="0">
                  <a:pos x="328" y="120"/>
                </a:cxn>
                <a:cxn ang="0">
                  <a:pos x="371" y="166"/>
                </a:cxn>
                <a:cxn ang="0">
                  <a:pos x="371" y="211"/>
                </a:cxn>
                <a:cxn ang="0">
                  <a:pos x="346" y="294"/>
                </a:cxn>
                <a:cxn ang="0">
                  <a:pos x="324" y="347"/>
                </a:cxn>
                <a:cxn ang="0">
                  <a:pos x="309" y="356"/>
                </a:cxn>
                <a:cxn ang="0">
                  <a:pos x="303" y="339"/>
                </a:cxn>
                <a:cxn ang="0">
                  <a:pos x="320" y="294"/>
                </a:cxn>
                <a:cxn ang="0">
                  <a:pos x="334" y="277"/>
                </a:cxn>
                <a:cxn ang="0">
                  <a:pos x="318" y="269"/>
                </a:cxn>
                <a:cxn ang="0">
                  <a:pos x="285" y="290"/>
                </a:cxn>
                <a:cxn ang="0">
                  <a:pos x="297" y="298"/>
                </a:cxn>
                <a:cxn ang="0">
                  <a:pos x="287" y="321"/>
                </a:cxn>
                <a:cxn ang="0">
                  <a:pos x="264" y="364"/>
                </a:cxn>
                <a:cxn ang="0">
                  <a:pos x="249" y="370"/>
                </a:cxn>
                <a:cxn ang="0">
                  <a:pos x="260" y="329"/>
                </a:cxn>
                <a:cxn ang="0">
                  <a:pos x="276" y="277"/>
                </a:cxn>
                <a:cxn ang="0">
                  <a:pos x="260" y="267"/>
                </a:cxn>
                <a:cxn ang="0">
                  <a:pos x="253" y="275"/>
                </a:cxn>
                <a:cxn ang="0">
                  <a:pos x="239" y="285"/>
                </a:cxn>
                <a:cxn ang="0">
                  <a:pos x="221" y="281"/>
                </a:cxn>
                <a:cxn ang="0">
                  <a:pos x="218" y="290"/>
                </a:cxn>
                <a:cxn ang="0">
                  <a:pos x="251" y="300"/>
                </a:cxn>
                <a:cxn ang="0">
                  <a:pos x="227" y="351"/>
                </a:cxn>
                <a:cxn ang="0">
                  <a:pos x="206" y="374"/>
                </a:cxn>
                <a:cxn ang="0">
                  <a:pos x="175" y="327"/>
                </a:cxn>
                <a:cxn ang="0">
                  <a:pos x="175" y="273"/>
                </a:cxn>
                <a:cxn ang="0">
                  <a:pos x="130" y="362"/>
                </a:cxn>
                <a:cxn ang="0">
                  <a:pos x="99" y="360"/>
                </a:cxn>
                <a:cxn ang="0">
                  <a:pos x="78" y="341"/>
                </a:cxn>
                <a:cxn ang="0">
                  <a:pos x="92" y="308"/>
                </a:cxn>
                <a:cxn ang="0">
                  <a:pos x="93" y="254"/>
                </a:cxn>
                <a:cxn ang="0">
                  <a:pos x="93" y="224"/>
                </a:cxn>
                <a:cxn ang="0">
                  <a:pos x="72" y="190"/>
                </a:cxn>
                <a:cxn ang="0">
                  <a:pos x="55" y="192"/>
                </a:cxn>
                <a:cxn ang="0">
                  <a:pos x="70" y="226"/>
                </a:cxn>
                <a:cxn ang="0">
                  <a:pos x="35" y="242"/>
                </a:cxn>
                <a:cxn ang="0">
                  <a:pos x="2" y="223"/>
                </a:cxn>
                <a:cxn ang="0">
                  <a:pos x="12" y="188"/>
                </a:cxn>
                <a:cxn ang="0">
                  <a:pos x="10" y="151"/>
                </a:cxn>
                <a:cxn ang="0">
                  <a:pos x="2" y="131"/>
                </a:cxn>
                <a:cxn ang="0">
                  <a:pos x="24" y="91"/>
                </a:cxn>
                <a:cxn ang="0">
                  <a:pos x="53" y="77"/>
                </a:cxn>
                <a:cxn ang="0">
                  <a:pos x="99" y="67"/>
                </a:cxn>
                <a:cxn ang="0">
                  <a:pos x="126" y="52"/>
                </a:cxn>
                <a:cxn ang="0">
                  <a:pos x="138" y="33"/>
                </a:cxn>
                <a:cxn ang="0">
                  <a:pos x="152" y="11"/>
                </a:cxn>
                <a:cxn ang="0">
                  <a:pos x="167" y="3"/>
                </a:cxn>
                <a:cxn ang="0">
                  <a:pos x="239" y="0"/>
                </a:cxn>
                <a:cxn ang="0">
                  <a:pos x="287" y="11"/>
                </a:cxn>
              </a:cxnLst>
              <a:rect l="0" t="0" r="r" b="b"/>
              <a:pathLst>
                <a:path w="373" h="374">
                  <a:moveTo>
                    <a:pt x="303" y="19"/>
                  </a:moveTo>
                  <a:lnTo>
                    <a:pt x="303" y="40"/>
                  </a:lnTo>
                  <a:lnTo>
                    <a:pt x="307" y="62"/>
                  </a:lnTo>
                  <a:lnTo>
                    <a:pt x="313" y="81"/>
                  </a:lnTo>
                  <a:lnTo>
                    <a:pt x="320" y="100"/>
                  </a:lnTo>
                  <a:lnTo>
                    <a:pt x="328" y="120"/>
                  </a:lnTo>
                  <a:lnTo>
                    <a:pt x="340" y="135"/>
                  </a:lnTo>
                  <a:lnTo>
                    <a:pt x="353" y="153"/>
                  </a:lnTo>
                  <a:lnTo>
                    <a:pt x="371" y="166"/>
                  </a:lnTo>
                  <a:lnTo>
                    <a:pt x="373" y="178"/>
                  </a:lnTo>
                  <a:lnTo>
                    <a:pt x="373" y="190"/>
                  </a:lnTo>
                  <a:lnTo>
                    <a:pt x="371" y="211"/>
                  </a:lnTo>
                  <a:lnTo>
                    <a:pt x="367" y="232"/>
                  </a:lnTo>
                  <a:lnTo>
                    <a:pt x="359" y="254"/>
                  </a:lnTo>
                  <a:lnTo>
                    <a:pt x="346" y="294"/>
                  </a:lnTo>
                  <a:lnTo>
                    <a:pt x="338" y="316"/>
                  </a:lnTo>
                  <a:lnTo>
                    <a:pt x="332" y="337"/>
                  </a:lnTo>
                  <a:lnTo>
                    <a:pt x="324" y="347"/>
                  </a:lnTo>
                  <a:lnTo>
                    <a:pt x="317" y="352"/>
                  </a:lnTo>
                  <a:lnTo>
                    <a:pt x="313" y="354"/>
                  </a:lnTo>
                  <a:lnTo>
                    <a:pt x="309" y="356"/>
                  </a:lnTo>
                  <a:lnTo>
                    <a:pt x="303" y="356"/>
                  </a:lnTo>
                  <a:lnTo>
                    <a:pt x="297" y="354"/>
                  </a:lnTo>
                  <a:lnTo>
                    <a:pt x="303" y="339"/>
                  </a:lnTo>
                  <a:lnTo>
                    <a:pt x="309" y="323"/>
                  </a:lnTo>
                  <a:lnTo>
                    <a:pt x="317" y="310"/>
                  </a:lnTo>
                  <a:lnTo>
                    <a:pt x="320" y="294"/>
                  </a:lnTo>
                  <a:lnTo>
                    <a:pt x="322" y="288"/>
                  </a:lnTo>
                  <a:lnTo>
                    <a:pt x="328" y="283"/>
                  </a:lnTo>
                  <a:lnTo>
                    <a:pt x="334" y="277"/>
                  </a:lnTo>
                  <a:lnTo>
                    <a:pt x="338" y="273"/>
                  </a:lnTo>
                  <a:lnTo>
                    <a:pt x="326" y="259"/>
                  </a:lnTo>
                  <a:lnTo>
                    <a:pt x="318" y="269"/>
                  </a:lnTo>
                  <a:lnTo>
                    <a:pt x="307" y="277"/>
                  </a:lnTo>
                  <a:lnTo>
                    <a:pt x="297" y="285"/>
                  </a:lnTo>
                  <a:lnTo>
                    <a:pt x="285" y="290"/>
                  </a:lnTo>
                  <a:lnTo>
                    <a:pt x="289" y="294"/>
                  </a:lnTo>
                  <a:lnTo>
                    <a:pt x="293" y="298"/>
                  </a:lnTo>
                  <a:lnTo>
                    <a:pt x="297" y="298"/>
                  </a:lnTo>
                  <a:lnTo>
                    <a:pt x="303" y="300"/>
                  </a:lnTo>
                  <a:lnTo>
                    <a:pt x="293" y="310"/>
                  </a:lnTo>
                  <a:lnTo>
                    <a:pt x="287" y="321"/>
                  </a:lnTo>
                  <a:lnTo>
                    <a:pt x="278" y="347"/>
                  </a:lnTo>
                  <a:lnTo>
                    <a:pt x="272" y="356"/>
                  </a:lnTo>
                  <a:lnTo>
                    <a:pt x="264" y="364"/>
                  </a:lnTo>
                  <a:lnTo>
                    <a:pt x="260" y="368"/>
                  </a:lnTo>
                  <a:lnTo>
                    <a:pt x="254" y="370"/>
                  </a:lnTo>
                  <a:lnTo>
                    <a:pt x="249" y="370"/>
                  </a:lnTo>
                  <a:lnTo>
                    <a:pt x="243" y="370"/>
                  </a:lnTo>
                  <a:lnTo>
                    <a:pt x="251" y="351"/>
                  </a:lnTo>
                  <a:lnTo>
                    <a:pt x="260" y="329"/>
                  </a:lnTo>
                  <a:lnTo>
                    <a:pt x="266" y="308"/>
                  </a:lnTo>
                  <a:lnTo>
                    <a:pt x="270" y="285"/>
                  </a:lnTo>
                  <a:lnTo>
                    <a:pt x="276" y="277"/>
                  </a:lnTo>
                  <a:lnTo>
                    <a:pt x="270" y="273"/>
                  </a:lnTo>
                  <a:lnTo>
                    <a:pt x="266" y="269"/>
                  </a:lnTo>
                  <a:lnTo>
                    <a:pt x="260" y="267"/>
                  </a:lnTo>
                  <a:lnTo>
                    <a:pt x="256" y="267"/>
                  </a:lnTo>
                  <a:lnTo>
                    <a:pt x="254" y="269"/>
                  </a:lnTo>
                  <a:lnTo>
                    <a:pt x="253" y="275"/>
                  </a:lnTo>
                  <a:lnTo>
                    <a:pt x="249" y="281"/>
                  </a:lnTo>
                  <a:lnTo>
                    <a:pt x="245" y="283"/>
                  </a:lnTo>
                  <a:lnTo>
                    <a:pt x="239" y="285"/>
                  </a:lnTo>
                  <a:lnTo>
                    <a:pt x="233" y="283"/>
                  </a:lnTo>
                  <a:lnTo>
                    <a:pt x="227" y="281"/>
                  </a:lnTo>
                  <a:lnTo>
                    <a:pt x="221" y="281"/>
                  </a:lnTo>
                  <a:lnTo>
                    <a:pt x="218" y="283"/>
                  </a:lnTo>
                  <a:lnTo>
                    <a:pt x="216" y="285"/>
                  </a:lnTo>
                  <a:lnTo>
                    <a:pt x="218" y="290"/>
                  </a:lnTo>
                  <a:lnTo>
                    <a:pt x="221" y="294"/>
                  </a:lnTo>
                  <a:lnTo>
                    <a:pt x="229" y="300"/>
                  </a:lnTo>
                  <a:lnTo>
                    <a:pt x="251" y="300"/>
                  </a:lnTo>
                  <a:lnTo>
                    <a:pt x="243" y="319"/>
                  </a:lnTo>
                  <a:lnTo>
                    <a:pt x="233" y="341"/>
                  </a:lnTo>
                  <a:lnTo>
                    <a:pt x="227" y="351"/>
                  </a:lnTo>
                  <a:lnTo>
                    <a:pt x="221" y="358"/>
                  </a:lnTo>
                  <a:lnTo>
                    <a:pt x="216" y="368"/>
                  </a:lnTo>
                  <a:lnTo>
                    <a:pt x="206" y="374"/>
                  </a:lnTo>
                  <a:lnTo>
                    <a:pt x="156" y="368"/>
                  </a:lnTo>
                  <a:lnTo>
                    <a:pt x="165" y="349"/>
                  </a:lnTo>
                  <a:lnTo>
                    <a:pt x="175" y="327"/>
                  </a:lnTo>
                  <a:lnTo>
                    <a:pt x="181" y="304"/>
                  </a:lnTo>
                  <a:lnTo>
                    <a:pt x="185" y="281"/>
                  </a:lnTo>
                  <a:lnTo>
                    <a:pt x="175" y="273"/>
                  </a:lnTo>
                  <a:lnTo>
                    <a:pt x="156" y="318"/>
                  </a:lnTo>
                  <a:lnTo>
                    <a:pt x="144" y="341"/>
                  </a:lnTo>
                  <a:lnTo>
                    <a:pt x="130" y="362"/>
                  </a:lnTo>
                  <a:lnTo>
                    <a:pt x="130" y="368"/>
                  </a:lnTo>
                  <a:lnTo>
                    <a:pt x="115" y="364"/>
                  </a:lnTo>
                  <a:lnTo>
                    <a:pt x="99" y="360"/>
                  </a:lnTo>
                  <a:lnTo>
                    <a:pt x="88" y="352"/>
                  </a:lnTo>
                  <a:lnTo>
                    <a:pt x="82" y="347"/>
                  </a:lnTo>
                  <a:lnTo>
                    <a:pt x="78" y="341"/>
                  </a:lnTo>
                  <a:lnTo>
                    <a:pt x="84" y="331"/>
                  </a:lnTo>
                  <a:lnTo>
                    <a:pt x="88" y="319"/>
                  </a:lnTo>
                  <a:lnTo>
                    <a:pt x="92" y="308"/>
                  </a:lnTo>
                  <a:lnTo>
                    <a:pt x="92" y="294"/>
                  </a:lnTo>
                  <a:lnTo>
                    <a:pt x="93" y="267"/>
                  </a:lnTo>
                  <a:lnTo>
                    <a:pt x="93" y="254"/>
                  </a:lnTo>
                  <a:lnTo>
                    <a:pt x="95" y="242"/>
                  </a:lnTo>
                  <a:lnTo>
                    <a:pt x="95" y="234"/>
                  </a:lnTo>
                  <a:lnTo>
                    <a:pt x="93" y="224"/>
                  </a:lnTo>
                  <a:lnTo>
                    <a:pt x="88" y="209"/>
                  </a:lnTo>
                  <a:lnTo>
                    <a:pt x="78" y="195"/>
                  </a:lnTo>
                  <a:lnTo>
                    <a:pt x="72" y="190"/>
                  </a:lnTo>
                  <a:lnTo>
                    <a:pt x="66" y="186"/>
                  </a:lnTo>
                  <a:lnTo>
                    <a:pt x="61" y="188"/>
                  </a:lnTo>
                  <a:lnTo>
                    <a:pt x="55" y="192"/>
                  </a:lnTo>
                  <a:lnTo>
                    <a:pt x="61" y="201"/>
                  </a:lnTo>
                  <a:lnTo>
                    <a:pt x="66" y="213"/>
                  </a:lnTo>
                  <a:lnTo>
                    <a:pt x="70" y="226"/>
                  </a:lnTo>
                  <a:lnTo>
                    <a:pt x="72" y="240"/>
                  </a:lnTo>
                  <a:lnTo>
                    <a:pt x="55" y="242"/>
                  </a:lnTo>
                  <a:lnTo>
                    <a:pt x="35" y="242"/>
                  </a:lnTo>
                  <a:lnTo>
                    <a:pt x="18" y="238"/>
                  </a:lnTo>
                  <a:lnTo>
                    <a:pt x="0" y="234"/>
                  </a:lnTo>
                  <a:lnTo>
                    <a:pt x="2" y="223"/>
                  </a:lnTo>
                  <a:lnTo>
                    <a:pt x="4" y="211"/>
                  </a:lnTo>
                  <a:lnTo>
                    <a:pt x="8" y="199"/>
                  </a:lnTo>
                  <a:lnTo>
                    <a:pt x="12" y="188"/>
                  </a:lnTo>
                  <a:lnTo>
                    <a:pt x="14" y="174"/>
                  </a:lnTo>
                  <a:lnTo>
                    <a:pt x="14" y="162"/>
                  </a:lnTo>
                  <a:lnTo>
                    <a:pt x="10" y="151"/>
                  </a:lnTo>
                  <a:lnTo>
                    <a:pt x="8" y="145"/>
                  </a:lnTo>
                  <a:lnTo>
                    <a:pt x="2" y="139"/>
                  </a:lnTo>
                  <a:lnTo>
                    <a:pt x="2" y="131"/>
                  </a:lnTo>
                  <a:lnTo>
                    <a:pt x="4" y="126"/>
                  </a:lnTo>
                  <a:lnTo>
                    <a:pt x="8" y="112"/>
                  </a:lnTo>
                  <a:lnTo>
                    <a:pt x="24" y="91"/>
                  </a:lnTo>
                  <a:lnTo>
                    <a:pt x="29" y="87"/>
                  </a:lnTo>
                  <a:lnTo>
                    <a:pt x="37" y="83"/>
                  </a:lnTo>
                  <a:lnTo>
                    <a:pt x="53" y="77"/>
                  </a:lnTo>
                  <a:lnTo>
                    <a:pt x="68" y="75"/>
                  </a:lnTo>
                  <a:lnTo>
                    <a:pt x="84" y="71"/>
                  </a:lnTo>
                  <a:lnTo>
                    <a:pt x="99" y="67"/>
                  </a:lnTo>
                  <a:lnTo>
                    <a:pt x="113" y="62"/>
                  </a:lnTo>
                  <a:lnTo>
                    <a:pt x="121" y="58"/>
                  </a:lnTo>
                  <a:lnTo>
                    <a:pt x="126" y="52"/>
                  </a:lnTo>
                  <a:lnTo>
                    <a:pt x="130" y="46"/>
                  </a:lnTo>
                  <a:lnTo>
                    <a:pt x="136" y="38"/>
                  </a:lnTo>
                  <a:lnTo>
                    <a:pt x="138" y="33"/>
                  </a:lnTo>
                  <a:lnTo>
                    <a:pt x="140" y="27"/>
                  </a:lnTo>
                  <a:lnTo>
                    <a:pt x="148" y="15"/>
                  </a:lnTo>
                  <a:lnTo>
                    <a:pt x="152" y="11"/>
                  </a:lnTo>
                  <a:lnTo>
                    <a:pt x="156" y="7"/>
                  </a:lnTo>
                  <a:lnTo>
                    <a:pt x="161" y="5"/>
                  </a:lnTo>
                  <a:lnTo>
                    <a:pt x="167" y="3"/>
                  </a:lnTo>
                  <a:lnTo>
                    <a:pt x="202" y="0"/>
                  </a:lnTo>
                  <a:lnTo>
                    <a:pt x="221" y="0"/>
                  </a:lnTo>
                  <a:lnTo>
                    <a:pt x="239" y="0"/>
                  </a:lnTo>
                  <a:lnTo>
                    <a:pt x="256" y="0"/>
                  </a:lnTo>
                  <a:lnTo>
                    <a:pt x="272" y="3"/>
                  </a:lnTo>
                  <a:lnTo>
                    <a:pt x="287" y="11"/>
                  </a:lnTo>
                  <a:lnTo>
                    <a:pt x="303" y="19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14" name="Freeform 74"/>
            <p:cNvSpPr>
              <a:spLocks/>
            </p:cNvSpPr>
            <p:nvPr/>
          </p:nvSpPr>
          <p:spPr bwMode="auto">
            <a:xfrm>
              <a:off x="1981" y="2006"/>
              <a:ext cx="230" cy="203"/>
            </a:xfrm>
            <a:custGeom>
              <a:avLst/>
              <a:gdLst/>
              <a:ahLst/>
              <a:cxnLst>
                <a:cxn ang="0">
                  <a:pos x="301" y="11"/>
                </a:cxn>
                <a:cxn ang="0">
                  <a:pos x="330" y="5"/>
                </a:cxn>
                <a:cxn ang="0">
                  <a:pos x="343" y="5"/>
                </a:cxn>
                <a:cxn ang="0">
                  <a:pos x="303" y="44"/>
                </a:cxn>
                <a:cxn ang="0">
                  <a:pos x="268" y="89"/>
                </a:cxn>
                <a:cxn ang="0">
                  <a:pos x="285" y="85"/>
                </a:cxn>
                <a:cxn ang="0">
                  <a:pos x="310" y="60"/>
                </a:cxn>
                <a:cxn ang="0">
                  <a:pos x="345" y="21"/>
                </a:cxn>
                <a:cxn ang="0">
                  <a:pos x="374" y="4"/>
                </a:cxn>
                <a:cxn ang="0">
                  <a:pos x="386" y="87"/>
                </a:cxn>
                <a:cxn ang="0">
                  <a:pos x="402" y="149"/>
                </a:cxn>
                <a:cxn ang="0">
                  <a:pos x="392" y="178"/>
                </a:cxn>
                <a:cxn ang="0">
                  <a:pos x="371" y="180"/>
                </a:cxn>
                <a:cxn ang="0">
                  <a:pos x="330" y="203"/>
                </a:cxn>
                <a:cxn ang="0">
                  <a:pos x="225" y="252"/>
                </a:cxn>
                <a:cxn ang="0">
                  <a:pos x="208" y="269"/>
                </a:cxn>
                <a:cxn ang="0">
                  <a:pos x="217" y="271"/>
                </a:cxn>
                <a:cxn ang="0">
                  <a:pos x="227" y="269"/>
                </a:cxn>
                <a:cxn ang="0">
                  <a:pos x="274" y="248"/>
                </a:cxn>
                <a:cxn ang="0">
                  <a:pos x="365" y="209"/>
                </a:cxn>
                <a:cxn ang="0">
                  <a:pos x="409" y="186"/>
                </a:cxn>
                <a:cxn ang="0">
                  <a:pos x="427" y="223"/>
                </a:cxn>
                <a:cxn ang="0">
                  <a:pos x="435" y="242"/>
                </a:cxn>
                <a:cxn ang="0">
                  <a:pos x="435" y="265"/>
                </a:cxn>
                <a:cxn ang="0">
                  <a:pos x="409" y="275"/>
                </a:cxn>
                <a:cxn ang="0">
                  <a:pos x="378" y="298"/>
                </a:cxn>
                <a:cxn ang="0">
                  <a:pos x="334" y="341"/>
                </a:cxn>
                <a:cxn ang="0">
                  <a:pos x="330" y="351"/>
                </a:cxn>
                <a:cxn ang="0">
                  <a:pos x="351" y="339"/>
                </a:cxn>
                <a:cxn ang="0">
                  <a:pos x="374" y="320"/>
                </a:cxn>
                <a:cxn ang="0">
                  <a:pos x="396" y="302"/>
                </a:cxn>
                <a:cxn ang="0">
                  <a:pos x="419" y="289"/>
                </a:cxn>
                <a:cxn ang="0">
                  <a:pos x="437" y="285"/>
                </a:cxn>
                <a:cxn ang="0">
                  <a:pos x="460" y="308"/>
                </a:cxn>
                <a:cxn ang="0">
                  <a:pos x="345" y="401"/>
                </a:cxn>
                <a:cxn ang="0">
                  <a:pos x="324" y="393"/>
                </a:cxn>
                <a:cxn ang="0">
                  <a:pos x="295" y="372"/>
                </a:cxn>
                <a:cxn ang="0">
                  <a:pos x="260" y="341"/>
                </a:cxn>
                <a:cxn ang="0">
                  <a:pos x="241" y="331"/>
                </a:cxn>
                <a:cxn ang="0">
                  <a:pos x="217" y="323"/>
                </a:cxn>
                <a:cxn ang="0">
                  <a:pos x="190" y="325"/>
                </a:cxn>
                <a:cxn ang="0">
                  <a:pos x="161" y="285"/>
                </a:cxn>
                <a:cxn ang="0">
                  <a:pos x="142" y="240"/>
                </a:cxn>
                <a:cxn ang="0">
                  <a:pos x="124" y="195"/>
                </a:cxn>
                <a:cxn ang="0">
                  <a:pos x="101" y="151"/>
                </a:cxn>
                <a:cxn ang="0">
                  <a:pos x="53" y="75"/>
                </a:cxn>
                <a:cxn ang="0">
                  <a:pos x="0" y="0"/>
                </a:cxn>
                <a:cxn ang="0">
                  <a:pos x="70" y="15"/>
                </a:cxn>
                <a:cxn ang="0">
                  <a:pos x="144" y="23"/>
                </a:cxn>
                <a:cxn ang="0">
                  <a:pos x="217" y="21"/>
                </a:cxn>
                <a:cxn ang="0">
                  <a:pos x="289" y="13"/>
                </a:cxn>
              </a:cxnLst>
              <a:rect l="0" t="0" r="r" b="b"/>
              <a:pathLst>
                <a:path w="460" h="405">
                  <a:moveTo>
                    <a:pt x="289" y="13"/>
                  </a:moveTo>
                  <a:lnTo>
                    <a:pt x="301" y="11"/>
                  </a:lnTo>
                  <a:lnTo>
                    <a:pt x="316" y="9"/>
                  </a:lnTo>
                  <a:lnTo>
                    <a:pt x="330" y="5"/>
                  </a:lnTo>
                  <a:lnTo>
                    <a:pt x="343" y="0"/>
                  </a:lnTo>
                  <a:lnTo>
                    <a:pt x="343" y="5"/>
                  </a:lnTo>
                  <a:lnTo>
                    <a:pt x="322" y="25"/>
                  </a:lnTo>
                  <a:lnTo>
                    <a:pt x="303" y="44"/>
                  </a:lnTo>
                  <a:lnTo>
                    <a:pt x="285" y="66"/>
                  </a:lnTo>
                  <a:lnTo>
                    <a:pt x="268" y="89"/>
                  </a:lnTo>
                  <a:lnTo>
                    <a:pt x="274" y="95"/>
                  </a:lnTo>
                  <a:lnTo>
                    <a:pt x="285" y="85"/>
                  </a:lnTo>
                  <a:lnTo>
                    <a:pt x="297" y="73"/>
                  </a:lnTo>
                  <a:lnTo>
                    <a:pt x="310" y="60"/>
                  </a:lnTo>
                  <a:lnTo>
                    <a:pt x="334" y="33"/>
                  </a:lnTo>
                  <a:lnTo>
                    <a:pt x="345" y="21"/>
                  </a:lnTo>
                  <a:lnTo>
                    <a:pt x="359" y="11"/>
                  </a:lnTo>
                  <a:lnTo>
                    <a:pt x="374" y="4"/>
                  </a:lnTo>
                  <a:lnTo>
                    <a:pt x="380" y="44"/>
                  </a:lnTo>
                  <a:lnTo>
                    <a:pt x="386" y="87"/>
                  </a:lnTo>
                  <a:lnTo>
                    <a:pt x="396" y="128"/>
                  </a:lnTo>
                  <a:lnTo>
                    <a:pt x="402" y="149"/>
                  </a:lnTo>
                  <a:lnTo>
                    <a:pt x="409" y="168"/>
                  </a:lnTo>
                  <a:lnTo>
                    <a:pt x="392" y="178"/>
                  </a:lnTo>
                  <a:lnTo>
                    <a:pt x="380" y="180"/>
                  </a:lnTo>
                  <a:lnTo>
                    <a:pt x="371" y="180"/>
                  </a:lnTo>
                  <a:lnTo>
                    <a:pt x="351" y="194"/>
                  </a:lnTo>
                  <a:lnTo>
                    <a:pt x="330" y="203"/>
                  </a:lnTo>
                  <a:lnTo>
                    <a:pt x="246" y="240"/>
                  </a:lnTo>
                  <a:lnTo>
                    <a:pt x="225" y="252"/>
                  </a:lnTo>
                  <a:lnTo>
                    <a:pt x="206" y="265"/>
                  </a:lnTo>
                  <a:lnTo>
                    <a:pt x="208" y="269"/>
                  </a:lnTo>
                  <a:lnTo>
                    <a:pt x="212" y="269"/>
                  </a:lnTo>
                  <a:lnTo>
                    <a:pt x="217" y="271"/>
                  </a:lnTo>
                  <a:lnTo>
                    <a:pt x="223" y="271"/>
                  </a:lnTo>
                  <a:lnTo>
                    <a:pt x="227" y="269"/>
                  </a:lnTo>
                  <a:lnTo>
                    <a:pt x="250" y="258"/>
                  </a:lnTo>
                  <a:lnTo>
                    <a:pt x="274" y="248"/>
                  </a:lnTo>
                  <a:lnTo>
                    <a:pt x="318" y="228"/>
                  </a:lnTo>
                  <a:lnTo>
                    <a:pt x="365" y="209"/>
                  </a:lnTo>
                  <a:lnTo>
                    <a:pt x="388" y="197"/>
                  </a:lnTo>
                  <a:lnTo>
                    <a:pt x="409" y="186"/>
                  </a:lnTo>
                  <a:lnTo>
                    <a:pt x="419" y="203"/>
                  </a:lnTo>
                  <a:lnTo>
                    <a:pt x="427" y="223"/>
                  </a:lnTo>
                  <a:lnTo>
                    <a:pt x="431" y="232"/>
                  </a:lnTo>
                  <a:lnTo>
                    <a:pt x="435" y="242"/>
                  </a:lnTo>
                  <a:lnTo>
                    <a:pt x="442" y="263"/>
                  </a:lnTo>
                  <a:lnTo>
                    <a:pt x="435" y="265"/>
                  </a:lnTo>
                  <a:lnTo>
                    <a:pt x="427" y="267"/>
                  </a:lnTo>
                  <a:lnTo>
                    <a:pt x="409" y="275"/>
                  </a:lnTo>
                  <a:lnTo>
                    <a:pt x="394" y="285"/>
                  </a:lnTo>
                  <a:lnTo>
                    <a:pt x="378" y="298"/>
                  </a:lnTo>
                  <a:lnTo>
                    <a:pt x="349" y="325"/>
                  </a:lnTo>
                  <a:lnTo>
                    <a:pt x="334" y="341"/>
                  </a:lnTo>
                  <a:lnTo>
                    <a:pt x="320" y="353"/>
                  </a:lnTo>
                  <a:lnTo>
                    <a:pt x="330" y="351"/>
                  </a:lnTo>
                  <a:lnTo>
                    <a:pt x="338" y="347"/>
                  </a:lnTo>
                  <a:lnTo>
                    <a:pt x="351" y="339"/>
                  </a:lnTo>
                  <a:lnTo>
                    <a:pt x="367" y="327"/>
                  </a:lnTo>
                  <a:lnTo>
                    <a:pt x="374" y="320"/>
                  </a:lnTo>
                  <a:lnTo>
                    <a:pt x="380" y="314"/>
                  </a:lnTo>
                  <a:lnTo>
                    <a:pt x="396" y="302"/>
                  </a:lnTo>
                  <a:lnTo>
                    <a:pt x="411" y="292"/>
                  </a:lnTo>
                  <a:lnTo>
                    <a:pt x="419" y="289"/>
                  </a:lnTo>
                  <a:lnTo>
                    <a:pt x="427" y="287"/>
                  </a:lnTo>
                  <a:lnTo>
                    <a:pt x="437" y="285"/>
                  </a:lnTo>
                  <a:lnTo>
                    <a:pt x="446" y="285"/>
                  </a:lnTo>
                  <a:lnTo>
                    <a:pt x="460" y="308"/>
                  </a:lnTo>
                  <a:lnTo>
                    <a:pt x="359" y="405"/>
                  </a:lnTo>
                  <a:lnTo>
                    <a:pt x="345" y="401"/>
                  </a:lnTo>
                  <a:lnTo>
                    <a:pt x="334" y="397"/>
                  </a:lnTo>
                  <a:lnTo>
                    <a:pt x="324" y="393"/>
                  </a:lnTo>
                  <a:lnTo>
                    <a:pt x="314" y="385"/>
                  </a:lnTo>
                  <a:lnTo>
                    <a:pt x="295" y="372"/>
                  </a:lnTo>
                  <a:lnTo>
                    <a:pt x="278" y="356"/>
                  </a:lnTo>
                  <a:lnTo>
                    <a:pt x="260" y="341"/>
                  </a:lnTo>
                  <a:lnTo>
                    <a:pt x="250" y="335"/>
                  </a:lnTo>
                  <a:lnTo>
                    <a:pt x="241" y="331"/>
                  </a:lnTo>
                  <a:lnTo>
                    <a:pt x="229" y="325"/>
                  </a:lnTo>
                  <a:lnTo>
                    <a:pt x="217" y="323"/>
                  </a:lnTo>
                  <a:lnTo>
                    <a:pt x="204" y="323"/>
                  </a:lnTo>
                  <a:lnTo>
                    <a:pt x="190" y="325"/>
                  </a:lnTo>
                  <a:lnTo>
                    <a:pt x="173" y="306"/>
                  </a:lnTo>
                  <a:lnTo>
                    <a:pt x="161" y="285"/>
                  </a:lnTo>
                  <a:lnTo>
                    <a:pt x="151" y="263"/>
                  </a:lnTo>
                  <a:lnTo>
                    <a:pt x="142" y="240"/>
                  </a:lnTo>
                  <a:lnTo>
                    <a:pt x="134" y="217"/>
                  </a:lnTo>
                  <a:lnTo>
                    <a:pt x="124" y="195"/>
                  </a:lnTo>
                  <a:lnTo>
                    <a:pt x="115" y="172"/>
                  </a:lnTo>
                  <a:lnTo>
                    <a:pt x="101" y="151"/>
                  </a:lnTo>
                  <a:lnTo>
                    <a:pt x="78" y="112"/>
                  </a:lnTo>
                  <a:lnTo>
                    <a:pt x="53" y="75"/>
                  </a:lnTo>
                  <a:lnTo>
                    <a:pt x="25" y="37"/>
                  </a:lnTo>
                  <a:lnTo>
                    <a:pt x="0" y="0"/>
                  </a:lnTo>
                  <a:lnTo>
                    <a:pt x="35" y="7"/>
                  </a:lnTo>
                  <a:lnTo>
                    <a:pt x="70" y="15"/>
                  </a:lnTo>
                  <a:lnTo>
                    <a:pt x="107" y="19"/>
                  </a:lnTo>
                  <a:lnTo>
                    <a:pt x="144" y="23"/>
                  </a:lnTo>
                  <a:lnTo>
                    <a:pt x="181" y="23"/>
                  </a:lnTo>
                  <a:lnTo>
                    <a:pt x="217" y="21"/>
                  </a:lnTo>
                  <a:lnTo>
                    <a:pt x="254" y="19"/>
                  </a:lnTo>
                  <a:lnTo>
                    <a:pt x="289" y="13"/>
                  </a:lnTo>
                  <a:close/>
                </a:path>
              </a:pathLst>
            </a:custGeom>
            <a:solidFill>
              <a:srgbClr val="BF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15" name="Freeform 75"/>
            <p:cNvSpPr>
              <a:spLocks/>
            </p:cNvSpPr>
            <p:nvPr/>
          </p:nvSpPr>
          <p:spPr bwMode="auto">
            <a:xfrm>
              <a:off x="2443" y="2014"/>
              <a:ext cx="133" cy="39"/>
            </a:xfrm>
            <a:custGeom>
              <a:avLst/>
              <a:gdLst/>
              <a:ahLst/>
              <a:cxnLst>
                <a:cxn ang="0">
                  <a:pos x="229" y="27"/>
                </a:cxn>
                <a:cxn ang="0">
                  <a:pos x="173" y="49"/>
                </a:cxn>
                <a:cxn ang="0">
                  <a:pos x="146" y="58"/>
                </a:cxn>
                <a:cxn ang="0">
                  <a:pos x="117" y="68"/>
                </a:cxn>
                <a:cxn ang="0">
                  <a:pos x="90" y="74"/>
                </a:cxn>
                <a:cxn ang="0">
                  <a:pos x="58" y="78"/>
                </a:cxn>
                <a:cxn ang="0">
                  <a:pos x="29" y="78"/>
                </a:cxn>
                <a:cxn ang="0">
                  <a:pos x="16" y="76"/>
                </a:cxn>
                <a:cxn ang="0">
                  <a:pos x="0" y="74"/>
                </a:cxn>
                <a:cxn ang="0">
                  <a:pos x="31" y="72"/>
                </a:cxn>
                <a:cxn ang="0">
                  <a:pos x="58" y="68"/>
                </a:cxn>
                <a:cxn ang="0">
                  <a:pos x="88" y="62"/>
                </a:cxn>
                <a:cxn ang="0">
                  <a:pos x="117" y="54"/>
                </a:cxn>
                <a:cxn ang="0">
                  <a:pos x="171" y="37"/>
                </a:cxn>
                <a:cxn ang="0">
                  <a:pos x="225" y="18"/>
                </a:cxn>
                <a:cxn ang="0">
                  <a:pos x="235" y="12"/>
                </a:cxn>
                <a:cxn ang="0">
                  <a:pos x="247" y="8"/>
                </a:cxn>
                <a:cxn ang="0">
                  <a:pos x="268" y="0"/>
                </a:cxn>
                <a:cxn ang="0">
                  <a:pos x="264" y="6"/>
                </a:cxn>
                <a:cxn ang="0">
                  <a:pos x="260" y="10"/>
                </a:cxn>
                <a:cxn ang="0">
                  <a:pos x="252" y="18"/>
                </a:cxn>
                <a:cxn ang="0">
                  <a:pos x="241" y="23"/>
                </a:cxn>
                <a:cxn ang="0">
                  <a:pos x="229" y="27"/>
                </a:cxn>
              </a:cxnLst>
              <a:rect l="0" t="0" r="r" b="b"/>
              <a:pathLst>
                <a:path w="268" h="78">
                  <a:moveTo>
                    <a:pt x="229" y="27"/>
                  </a:moveTo>
                  <a:lnTo>
                    <a:pt x="173" y="49"/>
                  </a:lnTo>
                  <a:lnTo>
                    <a:pt x="146" y="58"/>
                  </a:lnTo>
                  <a:lnTo>
                    <a:pt x="117" y="68"/>
                  </a:lnTo>
                  <a:lnTo>
                    <a:pt x="90" y="74"/>
                  </a:lnTo>
                  <a:lnTo>
                    <a:pt x="58" y="78"/>
                  </a:lnTo>
                  <a:lnTo>
                    <a:pt x="29" y="78"/>
                  </a:lnTo>
                  <a:lnTo>
                    <a:pt x="16" y="76"/>
                  </a:lnTo>
                  <a:lnTo>
                    <a:pt x="0" y="74"/>
                  </a:lnTo>
                  <a:lnTo>
                    <a:pt x="31" y="72"/>
                  </a:lnTo>
                  <a:lnTo>
                    <a:pt x="58" y="68"/>
                  </a:lnTo>
                  <a:lnTo>
                    <a:pt x="88" y="62"/>
                  </a:lnTo>
                  <a:lnTo>
                    <a:pt x="117" y="54"/>
                  </a:lnTo>
                  <a:lnTo>
                    <a:pt x="171" y="37"/>
                  </a:lnTo>
                  <a:lnTo>
                    <a:pt x="225" y="18"/>
                  </a:lnTo>
                  <a:lnTo>
                    <a:pt x="235" y="12"/>
                  </a:lnTo>
                  <a:lnTo>
                    <a:pt x="247" y="8"/>
                  </a:lnTo>
                  <a:lnTo>
                    <a:pt x="268" y="0"/>
                  </a:lnTo>
                  <a:lnTo>
                    <a:pt x="264" y="6"/>
                  </a:lnTo>
                  <a:lnTo>
                    <a:pt x="260" y="10"/>
                  </a:lnTo>
                  <a:lnTo>
                    <a:pt x="252" y="18"/>
                  </a:lnTo>
                  <a:lnTo>
                    <a:pt x="241" y="23"/>
                  </a:lnTo>
                  <a:lnTo>
                    <a:pt x="229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16" name="Freeform 76"/>
            <p:cNvSpPr>
              <a:spLocks/>
            </p:cNvSpPr>
            <p:nvPr/>
          </p:nvSpPr>
          <p:spPr bwMode="auto">
            <a:xfrm>
              <a:off x="1935" y="2037"/>
              <a:ext cx="23" cy="7"/>
            </a:xfrm>
            <a:custGeom>
              <a:avLst/>
              <a:gdLst/>
              <a:ahLst/>
              <a:cxnLst>
                <a:cxn ang="0">
                  <a:pos x="47" y="9"/>
                </a:cxn>
                <a:cxn ang="0">
                  <a:pos x="43" y="13"/>
                </a:cxn>
                <a:cxn ang="0">
                  <a:pos x="37" y="13"/>
                </a:cxn>
                <a:cxn ang="0">
                  <a:pos x="31" y="13"/>
                </a:cxn>
                <a:cxn ang="0">
                  <a:pos x="25" y="13"/>
                </a:cxn>
                <a:cxn ang="0">
                  <a:pos x="12" y="11"/>
                </a:cxn>
                <a:cxn ang="0">
                  <a:pos x="6" y="7"/>
                </a:cxn>
                <a:cxn ang="0">
                  <a:pos x="0" y="7"/>
                </a:cxn>
                <a:cxn ang="0">
                  <a:pos x="4" y="0"/>
                </a:cxn>
                <a:cxn ang="0">
                  <a:pos x="14" y="4"/>
                </a:cxn>
                <a:cxn ang="0">
                  <a:pos x="25" y="6"/>
                </a:cxn>
                <a:cxn ang="0">
                  <a:pos x="35" y="7"/>
                </a:cxn>
                <a:cxn ang="0">
                  <a:pos x="47" y="9"/>
                </a:cxn>
              </a:cxnLst>
              <a:rect l="0" t="0" r="r" b="b"/>
              <a:pathLst>
                <a:path w="47" h="13">
                  <a:moveTo>
                    <a:pt x="47" y="9"/>
                  </a:moveTo>
                  <a:lnTo>
                    <a:pt x="43" y="13"/>
                  </a:lnTo>
                  <a:lnTo>
                    <a:pt x="37" y="13"/>
                  </a:lnTo>
                  <a:lnTo>
                    <a:pt x="31" y="13"/>
                  </a:lnTo>
                  <a:lnTo>
                    <a:pt x="25" y="13"/>
                  </a:lnTo>
                  <a:lnTo>
                    <a:pt x="12" y="11"/>
                  </a:lnTo>
                  <a:lnTo>
                    <a:pt x="6" y="7"/>
                  </a:lnTo>
                  <a:lnTo>
                    <a:pt x="0" y="7"/>
                  </a:lnTo>
                  <a:lnTo>
                    <a:pt x="4" y="0"/>
                  </a:lnTo>
                  <a:lnTo>
                    <a:pt x="14" y="4"/>
                  </a:lnTo>
                  <a:lnTo>
                    <a:pt x="25" y="6"/>
                  </a:lnTo>
                  <a:lnTo>
                    <a:pt x="35" y="7"/>
                  </a:lnTo>
                  <a:lnTo>
                    <a:pt x="4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17" name="Freeform 77"/>
            <p:cNvSpPr>
              <a:spLocks/>
            </p:cNvSpPr>
            <p:nvPr/>
          </p:nvSpPr>
          <p:spPr bwMode="auto">
            <a:xfrm>
              <a:off x="2488" y="2047"/>
              <a:ext cx="84" cy="30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67" y="6"/>
                </a:cxn>
                <a:cxn ang="0">
                  <a:pos x="128" y="25"/>
                </a:cxn>
                <a:cxn ang="0">
                  <a:pos x="88" y="43"/>
                </a:cxn>
                <a:cxn ang="0">
                  <a:pos x="66" y="49"/>
                </a:cxn>
                <a:cxn ang="0">
                  <a:pos x="45" y="54"/>
                </a:cxn>
                <a:cxn ang="0">
                  <a:pos x="22" y="58"/>
                </a:cxn>
                <a:cxn ang="0">
                  <a:pos x="0" y="60"/>
                </a:cxn>
                <a:cxn ang="0">
                  <a:pos x="0" y="56"/>
                </a:cxn>
                <a:cxn ang="0">
                  <a:pos x="22" y="51"/>
                </a:cxn>
                <a:cxn ang="0">
                  <a:pos x="43" y="45"/>
                </a:cxn>
                <a:cxn ang="0">
                  <a:pos x="86" y="29"/>
                </a:cxn>
                <a:cxn ang="0">
                  <a:pos x="127" y="14"/>
                </a:cxn>
                <a:cxn ang="0">
                  <a:pos x="148" y="6"/>
                </a:cxn>
                <a:cxn ang="0">
                  <a:pos x="167" y="0"/>
                </a:cxn>
              </a:cxnLst>
              <a:rect l="0" t="0" r="r" b="b"/>
              <a:pathLst>
                <a:path w="167" h="60">
                  <a:moveTo>
                    <a:pt x="167" y="0"/>
                  </a:moveTo>
                  <a:lnTo>
                    <a:pt x="167" y="6"/>
                  </a:lnTo>
                  <a:lnTo>
                    <a:pt x="128" y="25"/>
                  </a:lnTo>
                  <a:lnTo>
                    <a:pt x="88" y="43"/>
                  </a:lnTo>
                  <a:lnTo>
                    <a:pt x="66" y="49"/>
                  </a:lnTo>
                  <a:lnTo>
                    <a:pt x="45" y="54"/>
                  </a:lnTo>
                  <a:lnTo>
                    <a:pt x="22" y="58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22" y="51"/>
                  </a:lnTo>
                  <a:lnTo>
                    <a:pt x="43" y="45"/>
                  </a:lnTo>
                  <a:lnTo>
                    <a:pt x="86" y="29"/>
                  </a:lnTo>
                  <a:lnTo>
                    <a:pt x="127" y="14"/>
                  </a:lnTo>
                  <a:lnTo>
                    <a:pt x="148" y="6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18" name="Freeform 78"/>
            <p:cNvSpPr>
              <a:spLocks/>
            </p:cNvSpPr>
            <p:nvPr/>
          </p:nvSpPr>
          <p:spPr bwMode="auto">
            <a:xfrm>
              <a:off x="2907" y="2048"/>
              <a:ext cx="363" cy="19"/>
            </a:xfrm>
            <a:custGeom>
              <a:avLst/>
              <a:gdLst/>
              <a:ahLst/>
              <a:cxnLst>
                <a:cxn ang="0">
                  <a:pos x="726" y="35"/>
                </a:cxn>
                <a:cxn ang="0">
                  <a:pos x="726" y="39"/>
                </a:cxn>
                <a:cxn ang="0">
                  <a:pos x="704" y="37"/>
                </a:cxn>
                <a:cxn ang="0">
                  <a:pos x="683" y="35"/>
                </a:cxn>
                <a:cxn ang="0">
                  <a:pos x="660" y="33"/>
                </a:cxn>
                <a:cxn ang="0">
                  <a:pos x="640" y="29"/>
                </a:cxn>
                <a:cxn ang="0">
                  <a:pos x="479" y="19"/>
                </a:cxn>
                <a:cxn ang="0">
                  <a:pos x="320" y="12"/>
                </a:cxn>
                <a:cxn ang="0">
                  <a:pos x="161" y="8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93" y="0"/>
                </a:cxn>
                <a:cxn ang="0">
                  <a:pos x="186" y="2"/>
                </a:cxn>
                <a:cxn ang="0">
                  <a:pos x="278" y="4"/>
                </a:cxn>
                <a:cxn ang="0">
                  <a:pos x="367" y="8"/>
                </a:cxn>
                <a:cxn ang="0">
                  <a:pos x="547" y="19"/>
                </a:cxn>
                <a:cxn ang="0">
                  <a:pos x="726" y="35"/>
                </a:cxn>
              </a:cxnLst>
              <a:rect l="0" t="0" r="r" b="b"/>
              <a:pathLst>
                <a:path w="726" h="39">
                  <a:moveTo>
                    <a:pt x="726" y="35"/>
                  </a:moveTo>
                  <a:lnTo>
                    <a:pt x="726" y="39"/>
                  </a:lnTo>
                  <a:lnTo>
                    <a:pt x="704" y="37"/>
                  </a:lnTo>
                  <a:lnTo>
                    <a:pt x="683" y="35"/>
                  </a:lnTo>
                  <a:lnTo>
                    <a:pt x="660" y="33"/>
                  </a:lnTo>
                  <a:lnTo>
                    <a:pt x="640" y="29"/>
                  </a:lnTo>
                  <a:lnTo>
                    <a:pt x="479" y="19"/>
                  </a:lnTo>
                  <a:lnTo>
                    <a:pt x="320" y="12"/>
                  </a:lnTo>
                  <a:lnTo>
                    <a:pt x="161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93" y="0"/>
                  </a:lnTo>
                  <a:lnTo>
                    <a:pt x="186" y="2"/>
                  </a:lnTo>
                  <a:lnTo>
                    <a:pt x="278" y="4"/>
                  </a:lnTo>
                  <a:lnTo>
                    <a:pt x="367" y="8"/>
                  </a:lnTo>
                  <a:lnTo>
                    <a:pt x="547" y="19"/>
                  </a:lnTo>
                  <a:lnTo>
                    <a:pt x="726" y="35"/>
                  </a:lnTo>
                  <a:close/>
                </a:path>
              </a:pathLst>
            </a:custGeom>
            <a:solidFill>
              <a:srgbClr val="7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19" name="Freeform 79"/>
            <p:cNvSpPr>
              <a:spLocks/>
            </p:cNvSpPr>
            <p:nvPr/>
          </p:nvSpPr>
          <p:spPr bwMode="auto">
            <a:xfrm>
              <a:off x="1922" y="2056"/>
              <a:ext cx="48" cy="6"/>
            </a:xfrm>
            <a:custGeom>
              <a:avLst/>
              <a:gdLst/>
              <a:ahLst/>
              <a:cxnLst>
                <a:cxn ang="0">
                  <a:pos x="97" y="11"/>
                </a:cxn>
                <a:cxn ang="0">
                  <a:pos x="85" y="11"/>
                </a:cxn>
                <a:cxn ang="0">
                  <a:pos x="76" y="11"/>
                </a:cxn>
                <a:cxn ang="0">
                  <a:pos x="50" y="9"/>
                </a:cxn>
                <a:cxn ang="0">
                  <a:pos x="25" y="7"/>
                </a:cxn>
                <a:cxn ang="0">
                  <a:pos x="13" y="7"/>
                </a:cxn>
                <a:cxn ang="0">
                  <a:pos x="2" y="7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8" y="3"/>
                </a:cxn>
                <a:cxn ang="0">
                  <a:pos x="12" y="0"/>
                </a:cxn>
                <a:cxn ang="0">
                  <a:pos x="23" y="1"/>
                </a:cxn>
                <a:cxn ang="0">
                  <a:pos x="35" y="3"/>
                </a:cxn>
                <a:cxn ang="0">
                  <a:pos x="56" y="3"/>
                </a:cxn>
                <a:cxn ang="0">
                  <a:pos x="77" y="3"/>
                </a:cxn>
                <a:cxn ang="0">
                  <a:pos x="87" y="7"/>
                </a:cxn>
                <a:cxn ang="0">
                  <a:pos x="97" y="11"/>
                </a:cxn>
              </a:cxnLst>
              <a:rect l="0" t="0" r="r" b="b"/>
              <a:pathLst>
                <a:path w="97" h="11">
                  <a:moveTo>
                    <a:pt x="97" y="11"/>
                  </a:moveTo>
                  <a:lnTo>
                    <a:pt x="85" y="11"/>
                  </a:lnTo>
                  <a:lnTo>
                    <a:pt x="76" y="11"/>
                  </a:lnTo>
                  <a:lnTo>
                    <a:pt x="50" y="9"/>
                  </a:lnTo>
                  <a:lnTo>
                    <a:pt x="25" y="7"/>
                  </a:lnTo>
                  <a:lnTo>
                    <a:pt x="13" y="7"/>
                  </a:lnTo>
                  <a:lnTo>
                    <a:pt x="2" y="7"/>
                  </a:lnTo>
                  <a:lnTo>
                    <a:pt x="0" y="3"/>
                  </a:lnTo>
                  <a:lnTo>
                    <a:pt x="0" y="3"/>
                  </a:lnTo>
                  <a:lnTo>
                    <a:pt x="8" y="3"/>
                  </a:lnTo>
                  <a:lnTo>
                    <a:pt x="12" y="0"/>
                  </a:lnTo>
                  <a:lnTo>
                    <a:pt x="23" y="1"/>
                  </a:lnTo>
                  <a:lnTo>
                    <a:pt x="35" y="3"/>
                  </a:lnTo>
                  <a:lnTo>
                    <a:pt x="56" y="3"/>
                  </a:lnTo>
                  <a:lnTo>
                    <a:pt x="77" y="3"/>
                  </a:lnTo>
                  <a:lnTo>
                    <a:pt x="87" y="7"/>
                  </a:lnTo>
                  <a:lnTo>
                    <a:pt x="97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20" name="Freeform 80"/>
            <p:cNvSpPr>
              <a:spLocks/>
            </p:cNvSpPr>
            <p:nvPr/>
          </p:nvSpPr>
          <p:spPr bwMode="auto">
            <a:xfrm>
              <a:off x="3275" y="2066"/>
              <a:ext cx="8" cy="2"/>
            </a:xfrm>
            <a:custGeom>
              <a:avLst/>
              <a:gdLst/>
              <a:ahLst/>
              <a:cxnLst>
                <a:cxn ang="0">
                  <a:pos x="18" y="2"/>
                </a:cxn>
                <a:cxn ang="0">
                  <a:pos x="14" y="4"/>
                </a:cxn>
                <a:cxn ang="0">
                  <a:pos x="10" y="4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18" y="2"/>
                </a:cxn>
              </a:cxnLst>
              <a:rect l="0" t="0" r="r" b="b"/>
              <a:pathLst>
                <a:path w="18" h="4">
                  <a:moveTo>
                    <a:pt x="18" y="2"/>
                  </a:moveTo>
                  <a:lnTo>
                    <a:pt x="14" y="4"/>
                  </a:lnTo>
                  <a:lnTo>
                    <a:pt x="10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7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21" name="Freeform 81"/>
            <p:cNvSpPr>
              <a:spLocks/>
            </p:cNvSpPr>
            <p:nvPr/>
          </p:nvSpPr>
          <p:spPr bwMode="auto">
            <a:xfrm>
              <a:off x="3286" y="2067"/>
              <a:ext cx="1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2"/>
                </a:cxn>
                <a:cxn ang="0">
                  <a:pos x="0" y="0"/>
                </a:cxn>
              </a:cxnLst>
              <a:rect l="0" t="0" r="r" b="b"/>
              <a:pathLst>
                <a:path w="19" h="2">
                  <a:moveTo>
                    <a:pt x="0" y="0"/>
                  </a:moveTo>
                  <a:lnTo>
                    <a:pt x="19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22" name="Freeform 82"/>
            <p:cNvSpPr>
              <a:spLocks/>
            </p:cNvSpPr>
            <p:nvPr/>
          </p:nvSpPr>
          <p:spPr bwMode="auto">
            <a:xfrm>
              <a:off x="1948" y="2074"/>
              <a:ext cx="24" cy="6"/>
            </a:xfrm>
            <a:custGeom>
              <a:avLst/>
              <a:gdLst/>
              <a:ahLst/>
              <a:cxnLst>
                <a:cxn ang="0">
                  <a:pos x="49" y="6"/>
                </a:cxn>
                <a:cxn ang="0">
                  <a:pos x="49" y="12"/>
                </a:cxn>
                <a:cxn ang="0">
                  <a:pos x="0" y="10"/>
                </a:cxn>
                <a:cxn ang="0">
                  <a:pos x="0" y="2"/>
                </a:cxn>
                <a:cxn ang="0">
                  <a:pos x="12" y="0"/>
                </a:cxn>
                <a:cxn ang="0">
                  <a:pos x="25" y="2"/>
                </a:cxn>
                <a:cxn ang="0">
                  <a:pos x="49" y="6"/>
                </a:cxn>
              </a:cxnLst>
              <a:rect l="0" t="0" r="r" b="b"/>
              <a:pathLst>
                <a:path w="49" h="12">
                  <a:moveTo>
                    <a:pt x="49" y="6"/>
                  </a:moveTo>
                  <a:lnTo>
                    <a:pt x="49" y="12"/>
                  </a:lnTo>
                  <a:lnTo>
                    <a:pt x="0" y="10"/>
                  </a:lnTo>
                  <a:lnTo>
                    <a:pt x="0" y="2"/>
                  </a:lnTo>
                  <a:lnTo>
                    <a:pt x="12" y="0"/>
                  </a:lnTo>
                  <a:lnTo>
                    <a:pt x="25" y="2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23" name="Freeform 83"/>
            <p:cNvSpPr>
              <a:spLocks/>
            </p:cNvSpPr>
            <p:nvPr/>
          </p:nvSpPr>
          <p:spPr bwMode="auto">
            <a:xfrm>
              <a:off x="2539" y="2088"/>
              <a:ext cx="13" cy="10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6" y="5"/>
                </a:cxn>
                <a:cxn ang="0">
                  <a:pos x="22" y="9"/>
                </a:cxn>
                <a:cxn ang="0">
                  <a:pos x="16" y="15"/>
                </a:cxn>
                <a:cxn ang="0">
                  <a:pos x="12" y="19"/>
                </a:cxn>
                <a:cxn ang="0">
                  <a:pos x="8" y="21"/>
                </a:cxn>
                <a:cxn ang="0">
                  <a:pos x="6" y="19"/>
                </a:cxn>
                <a:cxn ang="0">
                  <a:pos x="0" y="15"/>
                </a:cxn>
                <a:cxn ang="0">
                  <a:pos x="2" y="9"/>
                </a:cxn>
                <a:cxn ang="0">
                  <a:pos x="4" y="5"/>
                </a:cxn>
                <a:cxn ang="0">
                  <a:pos x="10" y="1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1">
                  <a:moveTo>
                    <a:pt x="27" y="0"/>
                  </a:moveTo>
                  <a:lnTo>
                    <a:pt x="26" y="5"/>
                  </a:lnTo>
                  <a:lnTo>
                    <a:pt x="22" y="9"/>
                  </a:lnTo>
                  <a:lnTo>
                    <a:pt x="16" y="15"/>
                  </a:lnTo>
                  <a:lnTo>
                    <a:pt x="12" y="19"/>
                  </a:lnTo>
                  <a:lnTo>
                    <a:pt x="8" y="21"/>
                  </a:lnTo>
                  <a:lnTo>
                    <a:pt x="6" y="19"/>
                  </a:lnTo>
                  <a:lnTo>
                    <a:pt x="0" y="15"/>
                  </a:lnTo>
                  <a:lnTo>
                    <a:pt x="2" y="9"/>
                  </a:lnTo>
                  <a:lnTo>
                    <a:pt x="4" y="5"/>
                  </a:lnTo>
                  <a:lnTo>
                    <a:pt x="10" y="1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24" name="Freeform 84"/>
            <p:cNvSpPr>
              <a:spLocks/>
            </p:cNvSpPr>
            <p:nvPr/>
          </p:nvSpPr>
          <p:spPr bwMode="auto">
            <a:xfrm>
              <a:off x="2913" y="2091"/>
              <a:ext cx="450" cy="12"/>
            </a:xfrm>
            <a:custGeom>
              <a:avLst/>
              <a:gdLst/>
              <a:ahLst/>
              <a:cxnLst>
                <a:cxn ang="0">
                  <a:pos x="650" y="12"/>
                </a:cxn>
                <a:cxn ang="0">
                  <a:pos x="714" y="12"/>
                </a:cxn>
                <a:cxn ang="0">
                  <a:pos x="776" y="16"/>
                </a:cxn>
                <a:cxn ang="0">
                  <a:pos x="838" y="18"/>
                </a:cxn>
                <a:cxn ang="0">
                  <a:pos x="900" y="20"/>
                </a:cxn>
                <a:cxn ang="0">
                  <a:pos x="814" y="22"/>
                </a:cxn>
                <a:cxn ang="0">
                  <a:pos x="818" y="22"/>
                </a:cxn>
                <a:cxn ang="0">
                  <a:pos x="820" y="22"/>
                </a:cxn>
                <a:cxn ang="0">
                  <a:pos x="822" y="20"/>
                </a:cxn>
                <a:cxn ang="0">
                  <a:pos x="813" y="16"/>
                </a:cxn>
                <a:cxn ang="0">
                  <a:pos x="805" y="16"/>
                </a:cxn>
                <a:cxn ang="0">
                  <a:pos x="797" y="18"/>
                </a:cxn>
                <a:cxn ang="0">
                  <a:pos x="791" y="22"/>
                </a:cxn>
                <a:cxn ang="0">
                  <a:pos x="785" y="24"/>
                </a:cxn>
                <a:cxn ang="0">
                  <a:pos x="778" y="26"/>
                </a:cxn>
                <a:cxn ang="0">
                  <a:pos x="770" y="24"/>
                </a:cxn>
                <a:cxn ang="0">
                  <a:pos x="766" y="22"/>
                </a:cxn>
                <a:cxn ang="0">
                  <a:pos x="760" y="20"/>
                </a:cxn>
                <a:cxn ang="0">
                  <a:pos x="653" y="20"/>
                </a:cxn>
                <a:cxn ang="0">
                  <a:pos x="617" y="22"/>
                </a:cxn>
                <a:cxn ang="0">
                  <a:pos x="593" y="20"/>
                </a:cxn>
                <a:cxn ang="0">
                  <a:pos x="551" y="20"/>
                </a:cxn>
                <a:cxn ang="0">
                  <a:pos x="525" y="18"/>
                </a:cxn>
                <a:cxn ang="0">
                  <a:pos x="397" y="14"/>
                </a:cxn>
                <a:cxn ang="0">
                  <a:pos x="268" y="10"/>
                </a:cxn>
                <a:cxn ang="0">
                  <a:pos x="134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650" y="12"/>
                </a:cxn>
              </a:cxnLst>
              <a:rect l="0" t="0" r="r" b="b"/>
              <a:pathLst>
                <a:path w="900" h="26">
                  <a:moveTo>
                    <a:pt x="650" y="12"/>
                  </a:moveTo>
                  <a:lnTo>
                    <a:pt x="714" y="12"/>
                  </a:lnTo>
                  <a:lnTo>
                    <a:pt x="776" y="16"/>
                  </a:lnTo>
                  <a:lnTo>
                    <a:pt x="838" y="18"/>
                  </a:lnTo>
                  <a:lnTo>
                    <a:pt x="900" y="20"/>
                  </a:lnTo>
                  <a:lnTo>
                    <a:pt x="814" y="22"/>
                  </a:lnTo>
                  <a:lnTo>
                    <a:pt x="818" y="22"/>
                  </a:lnTo>
                  <a:lnTo>
                    <a:pt x="820" y="22"/>
                  </a:lnTo>
                  <a:lnTo>
                    <a:pt x="822" y="20"/>
                  </a:lnTo>
                  <a:lnTo>
                    <a:pt x="813" y="16"/>
                  </a:lnTo>
                  <a:lnTo>
                    <a:pt x="805" y="16"/>
                  </a:lnTo>
                  <a:lnTo>
                    <a:pt x="797" y="18"/>
                  </a:lnTo>
                  <a:lnTo>
                    <a:pt x="791" y="22"/>
                  </a:lnTo>
                  <a:lnTo>
                    <a:pt x="785" y="24"/>
                  </a:lnTo>
                  <a:lnTo>
                    <a:pt x="778" y="26"/>
                  </a:lnTo>
                  <a:lnTo>
                    <a:pt x="770" y="24"/>
                  </a:lnTo>
                  <a:lnTo>
                    <a:pt x="766" y="22"/>
                  </a:lnTo>
                  <a:lnTo>
                    <a:pt x="760" y="20"/>
                  </a:lnTo>
                  <a:lnTo>
                    <a:pt x="653" y="20"/>
                  </a:lnTo>
                  <a:lnTo>
                    <a:pt x="617" y="22"/>
                  </a:lnTo>
                  <a:lnTo>
                    <a:pt x="593" y="20"/>
                  </a:lnTo>
                  <a:lnTo>
                    <a:pt x="551" y="20"/>
                  </a:lnTo>
                  <a:lnTo>
                    <a:pt x="525" y="18"/>
                  </a:lnTo>
                  <a:lnTo>
                    <a:pt x="397" y="14"/>
                  </a:lnTo>
                  <a:lnTo>
                    <a:pt x="268" y="10"/>
                  </a:lnTo>
                  <a:lnTo>
                    <a:pt x="134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2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650" y="12"/>
                  </a:lnTo>
                  <a:close/>
                </a:path>
              </a:pathLst>
            </a:custGeom>
            <a:solidFill>
              <a:srgbClr val="7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25" name="Freeform 85"/>
            <p:cNvSpPr>
              <a:spLocks/>
            </p:cNvSpPr>
            <p:nvPr/>
          </p:nvSpPr>
          <p:spPr bwMode="auto">
            <a:xfrm>
              <a:off x="4001" y="2090"/>
              <a:ext cx="60" cy="6"/>
            </a:xfrm>
            <a:custGeom>
              <a:avLst/>
              <a:gdLst/>
              <a:ahLst/>
              <a:cxnLst>
                <a:cxn ang="0">
                  <a:pos x="116" y="10"/>
                </a:cxn>
                <a:cxn ang="0">
                  <a:pos x="118" y="12"/>
                </a:cxn>
                <a:cxn ang="0">
                  <a:pos x="120" y="14"/>
                </a:cxn>
                <a:cxn ang="0">
                  <a:pos x="93" y="12"/>
                </a:cxn>
                <a:cxn ang="0">
                  <a:pos x="64" y="10"/>
                </a:cxn>
                <a:cxn ang="0">
                  <a:pos x="31" y="8"/>
                </a:cxn>
                <a:cxn ang="0">
                  <a:pos x="0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56" y="4"/>
                </a:cxn>
                <a:cxn ang="0">
                  <a:pos x="87" y="8"/>
                </a:cxn>
                <a:cxn ang="0">
                  <a:pos x="103" y="10"/>
                </a:cxn>
                <a:cxn ang="0">
                  <a:pos x="116" y="10"/>
                </a:cxn>
              </a:cxnLst>
              <a:rect l="0" t="0" r="r" b="b"/>
              <a:pathLst>
                <a:path w="120" h="14">
                  <a:moveTo>
                    <a:pt x="116" y="10"/>
                  </a:moveTo>
                  <a:lnTo>
                    <a:pt x="118" y="12"/>
                  </a:lnTo>
                  <a:lnTo>
                    <a:pt x="120" y="14"/>
                  </a:lnTo>
                  <a:lnTo>
                    <a:pt x="93" y="12"/>
                  </a:lnTo>
                  <a:lnTo>
                    <a:pt x="64" y="10"/>
                  </a:lnTo>
                  <a:lnTo>
                    <a:pt x="31" y="8"/>
                  </a:lnTo>
                  <a:lnTo>
                    <a:pt x="0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56" y="4"/>
                  </a:lnTo>
                  <a:lnTo>
                    <a:pt x="87" y="8"/>
                  </a:lnTo>
                  <a:lnTo>
                    <a:pt x="103" y="10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7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26" name="Freeform 86"/>
            <p:cNvSpPr>
              <a:spLocks/>
            </p:cNvSpPr>
            <p:nvPr/>
          </p:nvSpPr>
          <p:spPr bwMode="auto">
            <a:xfrm>
              <a:off x="3384" y="2101"/>
              <a:ext cx="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0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27" name="Freeform 87"/>
            <p:cNvSpPr>
              <a:spLocks/>
            </p:cNvSpPr>
            <p:nvPr/>
          </p:nvSpPr>
          <p:spPr bwMode="auto">
            <a:xfrm>
              <a:off x="3393" y="2101"/>
              <a:ext cx="8" cy="3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13" y="2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3" y="5"/>
                </a:cxn>
              </a:cxnLst>
              <a:rect l="0" t="0" r="r" b="b"/>
              <a:pathLst>
                <a:path w="15" h="5">
                  <a:moveTo>
                    <a:pt x="13" y="5"/>
                  </a:moveTo>
                  <a:lnTo>
                    <a:pt x="13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7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28" name="Freeform 88"/>
            <p:cNvSpPr>
              <a:spLocks/>
            </p:cNvSpPr>
            <p:nvPr/>
          </p:nvSpPr>
          <p:spPr bwMode="auto">
            <a:xfrm>
              <a:off x="3432" y="2103"/>
              <a:ext cx="12" cy="2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20" y="1"/>
                </a:cxn>
                <a:cxn ang="0">
                  <a:pos x="24" y="1"/>
                </a:cxn>
                <a:cxn ang="0">
                  <a:pos x="26" y="1"/>
                </a:cxn>
                <a:cxn ang="0">
                  <a:pos x="14" y="1"/>
                </a:cxn>
                <a:cxn ang="0">
                  <a:pos x="8" y="1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</a:cxnLst>
              <a:rect l="0" t="0" r="r" b="b"/>
              <a:pathLst>
                <a:path w="26" h="3">
                  <a:moveTo>
                    <a:pt x="6" y="3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14" y="1"/>
                  </a:lnTo>
                  <a:lnTo>
                    <a:pt x="8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7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29" name="Freeform 89"/>
            <p:cNvSpPr>
              <a:spLocks/>
            </p:cNvSpPr>
            <p:nvPr/>
          </p:nvSpPr>
          <p:spPr bwMode="auto">
            <a:xfrm>
              <a:off x="3511" y="2109"/>
              <a:ext cx="8" cy="1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5" y="2"/>
                </a:cxn>
              </a:cxnLst>
              <a:rect l="0" t="0" r="r" b="b"/>
              <a:pathLst>
                <a:path w="15" h="2">
                  <a:moveTo>
                    <a:pt x="15" y="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7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30" name="Freeform 90"/>
            <p:cNvSpPr>
              <a:spLocks/>
            </p:cNvSpPr>
            <p:nvPr/>
          </p:nvSpPr>
          <p:spPr bwMode="auto">
            <a:xfrm>
              <a:off x="2681" y="2114"/>
              <a:ext cx="31" cy="12"/>
            </a:xfrm>
            <a:custGeom>
              <a:avLst/>
              <a:gdLst/>
              <a:ahLst/>
              <a:cxnLst>
                <a:cxn ang="0">
                  <a:pos x="62" y="4"/>
                </a:cxn>
                <a:cxn ang="0">
                  <a:pos x="62" y="8"/>
                </a:cxn>
                <a:cxn ang="0">
                  <a:pos x="61" y="12"/>
                </a:cxn>
                <a:cxn ang="0">
                  <a:pos x="53" y="15"/>
                </a:cxn>
                <a:cxn ang="0">
                  <a:pos x="47" y="17"/>
                </a:cxn>
                <a:cxn ang="0">
                  <a:pos x="43" y="19"/>
                </a:cxn>
                <a:cxn ang="0">
                  <a:pos x="35" y="23"/>
                </a:cxn>
                <a:cxn ang="0">
                  <a:pos x="26" y="23"/>
                </a:cxn>
                <a:cxn ang="0">
                  <a:pos x="18" y="21"/>
                </a:cxn>
                <a:cxn ang="0">
                  <a:pos x="8" y="17"/>
                </a:cxn>
                <a:cxn ang="0">
                  <a:pos x="0" y="12"/>
                </a:cxn>
                <a:cxn ang="0">
                  <a:pos x="4" y="8"/>
                </a:cxn>
                <a:cxn ang="0">
                  <a:pos x="8" y="6"/>
                </a:cxn>
                <a:cxn ang="0">
                  <a:pos x="14" y="6"/>
                </a:cxn>
                <a:cxn ang="0">
                  <a:pos x="20" y="6"/>
                </a:cxn>
                <a:cxn ang="0">
                  <a:pos x="35" y="8"/>
                </a:cxn>
                <a:cxn ang="0">
                  <a:pos x="41" y="8"/>
                </a:cxn>
                <a:cxn ang="0">
                  <a:pos x="47" y="6"/>
                </a:cxn>
                <a:cxn ang="0">
                  <a:pos x="51" y="4"/>
                </a:cxn>
                <a:cxn ang="0">
                  <a:pos x="55" y="2"/>
                </a:cxn>
                <a:cxn ang="0">
                  <a:pos x="59" y="0"/>
                </a:cxn>
                <a:cxn ang="0">
                  <a:pos x="61" y="2"/>
                </a:cxn>
                <a:cxn ang="0">
                  <a:pos x="62" y="4"/>
                </a:cxn>
              </a:cxnLst>
              <a:rect l="0" t="0" r="r" b="b"/>
              <a:pathLst>
                <a:path w="62" h="23">
                  <a:moveTo>
                    <a:pt x="62" y="4"/>
                  </a:moveTo>
                  <a:lnTo>
                    <a:pt x="62" y="8"/>
                  </a:lnTo>
                  <a:lnTo>
                    <a:pt x="61" y="12"/>
                  </a:lnTo>
                  <a:lnTo>
                    <a:pt x="53" y="15"/>
                  </a:lnTo>
                  <a:lnTo>
                    <a:pt x="47" y="17"/>
                  </a:lnTo>
                  <a:lnTo>
                    <a:pt x="43" y="19"/>
                  </a:lnTo>
                  <a:lnTo>
                    <a:pt x="35" y="23"/>
                  </a:lnTo>
                  <a:lnTo>
                    <a:pt x="26" y="23"/>
                  </a:lnTo>
                  <a:lnTo>
                    <a:pt x="18" y="21"/>
                  </a:lnTo>
                  <a:lnTo>
                    <a:pt x="8" y="17"/>
                  </a:lnTo>
                  <a:lnTo>
                    <a:pt x="0" y="12"/>
                  </a:lnTo>
                  <a:lnTo>
                    <a:pt x="4" y="8"/>
                  </a:lnTo>
                  <a:lnTo>
                    <a:pt x="8" y="6"/>
                  </a:lnTo>
                  <a:lnTo>
                    <a:pt x="14" y="6"/>
                  </a:lnTo>
                  <a:lnTo>
                    <a:pt x="20" y="6"/>
                  </a:lnTo>
                  <a:lnTo>
                    <a:pt x="35" y="8"/>
                  </a:lnTo>
                  <a:lnTo>
                    <a:pt x="41" y="8"/>
                  </a:lnTo>
                  <a:lnTo>
                    <a:pt x="47" y="6"/>
                  </a:lnTo>
                  <a:lnTo>
                    <a:pt x="51" y="4"/>
                  </a:lnTo>
                  <a:lnTo>
                    <a:pt x="55" y="2"/>
                  </a:lnTo>
                  <a:lnTo>
                    <a:pt x="59" y="0"/>
                  </a:lnTo>
                  <a:lnTo>
                    <a:pt x="61" y="2"/>
                  </a:lnTo>
                  <a:lnTo>
                    <a:pt x="6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31" name="Freeform 91"/>
            <p:cNvSpPr>
              <a:spLocks/>
            </p:cNvSpPr>
            <p:nvPr/>
          </p:nvSpPr>
          <p:spPr bwMode="auto">
            <a:xfrm>
              <a:off x="2983" y="2205"/>
              <a:ext cx="391" cy="277"/>
            </a:xfrm>
            <a:custGeom>
              <a:avLst/>
              <a:gdLst/>
              <a:ahLst/>
              <a:cxnLst>
                <a:cxn ang="0">
                  <a:pos x="384" y="165"/>
                </a:cxn>
                <a:cxn ang="0">
                  <a:pos x="449" y="213"/>
                </a:cxn>
                <a:cxn ang="0">
                  <a:pos x="527" y="231"/>
                </a:cxn>
                <a:cxn ang="0">
                  <a:pos x="543" y="239"/>
                </a:cxn>
                <a:cxn ang="0">
                  <a:pos x="574" y="252"/>
                </a:cxn>
                <a:cxn ang="0">
                  <a:pos x="630" y="310"/>
                </a:cxn>
                <a:cxn ang="0">
                  <a:pos x="626" y="326"/>
                </a:cxn>
                <a:cxn ang="0">
                  <a:pos x="647" y="345"/>
                </a:cxn>
                <a:cxn ang="0">
                  <a:pos x="661" y="367"/>
                </a:cxn>
                <a:cxn ang="0">
                  <a:pos x="682" y="403"/>
                </a:cxn>
                <a:cxn ang="0">
                  <a:pos x="707" y="415"/>
                </a:cxn>
                <a:cxn ang="0">
                  <a:pos x="684" y="368"/>
                </a:cxn>
                <a:cxn ang="0">
                  <a:pos x="684" y="357"/>
                </a:cxn>
                <a:cxn ang="0">
                  <a:pos x="702" y="370"/>
                </a:cxn>
                <a:cxn ang="0">
                  <a:pos x="713" y="365"/>
                </a:cxn>
                <a:cxn ang="0">
                  <a:pos x="684" y="337"/>
                </a:cxn>
                <a:cxn ang="0">
                  <a:pos x="682" y="322"/>
                </a:cxn>
                <a:cxn ang="0">
                  <a:pos x="717" y="310"/>
                </a:cxn>
                <a:cxn ang="0">
                  <a:pos x="756" y="332"/>
                </a:cxn>
                <a:cxn ang="0">
                  <a:pos x="777" y="357"/>
                </a:cxn>
                <a:cxn ang="0">
                  <a:pos x="775" y="367"/>
                </a:cxn>
                <a:cxn ang="0">
                  <a:pos x="750" y="392"/>
                </a:cxn>
                <a:cxn ang="0">
                  <a:pos x="729" y="407"/>
                </a:cxn>
                <a:cxn ang="0">
                  <a:pos x="717" y="421"/>
                </a:cxn>
                <a:cxn ang="0">
                  <a:pos x="682" y="438"/>
                </a:cxn>
                <a:cxn ang="0">
                  <a:pos x="657" y="427"/>
                </a:cxn>
                <a:cxn ang="0">
                  <a:pos x="632" y="403"/>
                </a:cxn>
                <a:cxn ang="0">
                  <a:pos x="597" y="392"/>
                </a:cxn>
                <a:cxn ang="0">
                  <a:pos x="556" y="382"/>
                </a:cxn>
                <a:cxn ang="0">
                  <a:pos x="502" y="382"/>
                </a:cxn>
                <a:cxn ang="0">
                  <a:pos x="380" y="351"/>
                </a:cxn>
                <a:cxn ang="0">
                  <a:pos x="327" y="347"/>
                </a:cxn>
                <a:cxn ang="0">
                  <a:pos x="289" y="365"/>
                </a:cxn>
                <a:cxn ang="0">
                  <a:pos x="252" y="396"/>
                </a:cxn>
                <a:cxn ang="0">
                  <a:pos x="184" y="500"/>
                </a:cxn>
                <a:cxn ang="0">
                  <a:pos x="139" y="522"/>
                </a:cxn>
                <a:cxn ang="0">
                  <a:pos x="100" y="483"/>
                </a:cxn>
                <a:cxn ang="0">
                  <a:pos x="52" y="458"/>
                </a:cxn>
                <a:cxn ang="0">
                  <a:pos x="13" y="456"/>
                </a:cxn>
                <a:cxn ang="0">
                  <a:pos x="36" y="407"/>
                </a:cxn>
                <a:cxn ang="0">
                  <a:pos x="91" y="334"/>
                </a:cxn>
                <a:cxn ang="0">
                  <a:pos x="118" y="279"/>
                </a:cxn>
                <a:cxn ang="0">
                  <a:pos x="129" y="196"/>
                </a:cxn>
                <a:cxn ang="0">
                  <a:pos x="137" y="109"/>
                </a:cxn>
                <a:cxn ang="0">
                  <a:pos x="161" y="29"/>
                </a:cxn>
                <a:cxn ang="0">
                  <a:pos x="207" y="2"/>
                </a:cxn>
                <a:cxn ang="0">
                  <a:pos x="236" y="6"/>
                </a:cxn>
                <a:cxn ang="0">
                  <a:pos x="296" y="60"/>
                </a:cxn>
              </a:cxnLst>
              <a:rect l="0" t="0" r="r" b="b"/>
              <a:pathLst>
                <a:path w="781" h="555">
                  <a:moveTo>
                    <a:pt x="351" y="120"/>
                  </a:moveTo>
                  <a:lnTo>
                    <a:pt x="366" y="144"/>
                  </a:lnTo>
                  <a:lnTo>
                    <a:pt x="384" y="165"/>
                  </a:lnTo>
                  <a:lnTo>
                    <a:pt x="403" y="184"/>
                  </a:lnTo>
                  <a:lnTo>
                    <a:pt x="426" y="202"/>
                  </a:lnTo>
                  <a:lnTo>
                    <a:pt x="449" y="213"/>
                  </a:lnTo>
                  <a:lnTo>
                    <a:pt x="475" y="223"/>
                  </a:lnTo>
                  <a:lnTo>
                    <a:pt x="502" y="229"/>
                  </a:lnTo>
                  <a:lnTo>
                    <a:pt x="527" y="231"/>
                  </a:lnTo>
                  <a:lnTo>
                    <a:pt x="535" y="233"/>
                  </a:lnTo>
                  <a:lnTo>
                    <a:pt x="539" y="237"/>
                  </a:lnTo>
                  <a:lnTo>
                    <a:pt x="543" y="239"/>
                  </a:lnTo>
                  <a:lnTo>
                    <a:pt x="546" y="239"/>
                  </a:lnTo>
                  <a:lnTo>
                    <a:pt x="550" y="239"/>
                  </a:lnTo>
                  <a:lnTo>
                    <a:pt x="574" y="252"/>
                  </a:lnTo>
                  <a:lnTo>
                    <a:pt x="593" y="270"/>
                  </a:lnTo>
                  <a:lnTo>
                    <a:pt x="612" y="289"/>
                  </a:lnTo>
                  <a:lnTo>
                    <a:pt x="630" y="310"/>
                  </a:lnTo>
                  <a:lnTo>
                    <a:pt x="626" y="316"/>
                  </a:lnTo>
                  <a:lnTo>
                    <a:pt x="626" y="320"/>
                  </a:lnTo>
                  <a:lnTo>
                    <a:pt x="626" y="326"/>
                  </a:lnTo>
                  <a:lnTo>
                    <a:pt x="630" y="332"/>
                  </a:lnTo>
                  <a:lnTo>
                    <a:pt x="641" y="339"/>
                  </a:lnTo>
                  <a:lnTo>
                    <a:pt x="647" y="345"/>
                  </a:lnTo>
                  <a:lnTo>
                    <a:pt x="653" y="351"/>
                  </a:lnTo>
                  <a:lnTo>
                    <a:pt x="657" y="359"/>
                  </a:lnTo>
                  <a:lnTo>
                    <a:pt x="661" y="367"/>
                  </a:lnTo>
                  <a:lnTo>
                    <a:pt x="667" y="376"/>
                  </a:lnTo>
                  <a:lnTo>
                    <a:pt x="676" y="394"/>
                  </a:lnTo>
                  <a:lnTo>
                    <a:pt x="682" y="403"/>
                  </a:lnTo>
                  <a:lnTo>
                    <a:pt x="690" y="409"/>
                  </a:lnTo>
                  <a:lnTo>
                    <a:pt x="698" y="413"/>
                  </a:lnTo>
                  <a:lnTo>
                    <a:pt x="707" y="415"/>
                  </a:lnTo>
                  <a:lnTo>
                    <a:pt x="702" y="400"/>
                  </a:lnTo>
                  <a:lnTo>
                    <a:pt x="694" y="384"/>
                  </a:lnTo>
                  <a:lnTo>
                    <a:pt x="684" y="368"/>
                  </a:lnTo>
                  <a:lnTo>
                    <a:pt x="674" y="355"/>
                  </a:lnTo>
                  <a:lnTo>
                    <a:pt x="680" y="355"/>
                  </a:lnTo>
                  <a:lnTo>
                    <a:pt x="684" y="357"/>
                  </a:lnTo>
                  <a:lnTo>
                    <a:pt x="694" y="365"/>
                  </a:lnTo>
                  <a:lnTo>
                    <a:pt x="698" y="368"/>
                  </a:lnTo>
                  <a:lnTo>
                    <a:pt x="702" y="370"/>
                  </a:lnTo>
                  <a:lnTo>
                    <a:pt x="707" y="368"/>
                  </a:lnTo>
                  <a:lnTo>
                    <a:pt x="709" y="367"/>
                  </a:lnTo>
                  <a:lnTo>
                    <a:pt x="713" y="365"/>
                  </a:lnTo>
                  <a:lnTo>
                    <a:pt x="705" y="355"/>
                  </a:lnTo>
                  <a:lnTo>
                    <a:pt x="696" y="345"/>
                  </a:lnTo>
                  <a:lnTo>
                    <a:pt x="684" y="337"/>
                  </a:lnTo>
                  <a:lnTo>
                    <a:pt x="674" y="332"/>
                  </a:lnTo>
                  <a:lnTo>
                    <a:pt x="678" y="328"/>
                  </a:lnTo>
                  <a:lnTo>
                    <a:pt x="682" y="322"/>
                  </a:lnTo>
                  <a:lnTo>
                    <a:pt x="694" y="318"/>
                  </a:lnTo>
                  <a:lnTo>
                    <a:pt x="705" y="314"/>
                  </a:lnTo>
                  <a:lnTo>
                    <a:pt x="717" y="310"/>
                  </a:lnTo>
                  <a:lnTo>
                    <a:pt x="738" y="320"/>
                  </a:lnTo>
                  <a:lnTo>
                    <a:pt x="748" y="326"/>
                  </a:lnTo>
                  <a:lnTo>
                    <a:pt x="756" y="332"/>
                  </a:lnTo>
                  <a:lnTo>
                    <a:pt x="766" y="339"/>
                  </a:lnTo>
                  <a:lnTo>
                    <a:pt x="771" y="347"/>
                  </a:lnTo>
                  <a:lnTo>
                    <a:pt x="777" y="357"/>
                  </a:lnTo>
                  <a:lnTo>
                    <a:pt x="781" y="367"/>
                  </a:lnTo>
                  <a:lnTo>
                    <a:pt x="777" y="367"/>
                  </a:lnTo>
                  <a:lnTo>
                    <a:pt x="775" y="367"/>
                  </a:lnTo>
                  <a:lnTo>
                    <a:pt x="771" y="361"/>
                  </a:lnTo>
                  <a:lnTo>
                    <a:pt x="762" y="376"/>
                  </a:lnTo>
                  <a:lnTo>
                    <a:pt x="750" y="392"/>
                  </a:lnTo>
                  <a:lnTo>
                    <a:pt x="744" y="398"/>
                  </a:lnTo>
                  <a:lnTo>
                    <a:pt x="737" y="403"/>
                  </a:lnTo>
                  <a:lnTo>
                    <a:pt x="729" y="407"/>
                  </a:lnTo>
                  <a:lnTo>
                    <a:pt x="721" y="409"/>
                  </a:lnTo>
                  <a:lnTo>
                    <a:pt x="719" y="415"/>
                  </a:lnTo>
                  <a:lnTo>
                    <a:pt x="717" y="421"/>
                  </a:lnTo>
                  <a:lnTo>
                    <a:pt x="707" y="429"/>
                  </a:lnTo>
                  <a:lnTo>
                    <a:pt x="690" y="438"/>
                  </a:lnTo>
                  <a:lnTo>
                    <a:pt x="682" y="438"/>
                  </a:lnTo>
                  <a:lnTo>
                    <a:pt x="676" y="436"/>
                  </a:lnTo>
                  <a:lnTo>
                    <a:pt x="667" y="432"/>
                  </a:lnTo>
                  <a:lnTo>
                    <a:pt x="657" y="427"/>
                  </a:lnTo>
                  <a:lnTo>
                    <a:pt x="649" y="419"/>
                  </a:lnTo>
                  <a:lnTo>
                    <a:pt x="641" y="409"/>
                  </a:lnTo>
                  <a:lnTo>
                    <a:pt x="632" y="403"/>
                  </a:lnTo>
                  <a:lnTo>
                    <a:pt x="624" y="396"/>
                  </a:lnTo>
                  <a:lnTo>
                    <a:pt x="612" y="392"/>
                  </a:lnTo>
                  <a:lnTo>
                    <a:pt x="597" y="392"/>
                  </a:lnTo>
                  <a:lnTo>
                    <a:pt x="583" y="390"/>
                  </a:lnTo>
                  <a:lnTo>
                    <a:pt x="572" y="386"/>
                  </a:lnTo>
                  <a:lnTo>
                    <a:pt x="556" y="382"/>
                  </a:lnTo>
                  <a:lnTo>
                    <a:pt x="539" y="386"/>
                  </a:lnTo>
                  <a:lnTo>
                    <a:pt x="521" y="384"/>
                  </a:lnTo>
                  <a:lnTo>
                    <a:pt x="502" y="382"/>
                  </a:lnTo>
                  <a:lnTo>
                    <a:pt x="482" y="378"/>
                  </a:lnTo>
                  <a:lnTo>
                    <a:pt x="405" y="355"/>
                  </a:lnTo>
                  <a:lnTo>
                    <a:pt x="380" y="351"/>
                  </a:lnTo>
                  <a:lnTo>
                    <a:pt x="354" y="347"/>
                  </a:lnTo>
                  <a:lnTo>
                    <a:pt x="341" y="347"/>
                  </a:lnTo>
                  <a:lnTo>
                    <a:pt x="327" y="347"/>
                  </a:lnTo>
                  <a:lnTo>
                    <a:pt x="316" y="349"/>
                  </a:lnTo>
                  <a:lnTo>
                    <a:pt x="302" y="355"/>
                  </a:lnTo>
                  <a:lnTo>
                    <a:pt x="289" y="365"/>
                  </a:lnTo>
                  <a:lnTo>
                    <a:pt x="275" y="374"/>
                  </a:lnTo>
                  <a:lnTo>
                    <a:pt x="263" y="384"/>
                  </a:lnTo>
                  <a:lnTo>
                    <a:pt x="252" y="396"/>
                  </a:lnTo>
                  <a:lnTo>
                    <a:pt x="232" y="421"/>
                  </a:lnTo>
                  <a:lnTo>
                    <a:pt x="215" y="446"/>
                  </a:lnTo>
                  <a:lnTo>
                    <a:pt x="184" y="500"/>
                  </a:lnTo>
                  <a:lnTo>
                    <a:pt x="153" y="555"/>
                  </a:lnTo>
                  <a:lnTo>
                    <a:pt x="147" y="537"/>
                  </a:lnTo>
                  <a:lnTo>
                    <a:pt x="139" y="522"/>
                  </a:lnTo>
                  <a:lnTo>
                    <a:pt x="128" y="506"/>
                  </a:lnTo>
                  <a:lnTo>
                    <a:pt x="116" y="495"/>
                  </a:lnTo>
                  <a:lnTo>
                    <a:pt x="100" y="483"/>
                  </a:lnTo>
                  <a:lnTo>
                    <a:pt x="85" y="473"/>
                  </a:lnTo>
                  <a:lnTo>
                    <a:pt x="67" y="463"/>
                  </a:lnTo>
                  <a:lnTo>
                    <a:pt x="52" y="458"/>
                  </a:lnTo>
                  <a:lnTo>
                    <a:pt x="40" y="458"/>
                  </a:lnTo>
                  <a:lnTo>
                    <a:pt x="27" y="458"/>
                  </a:lnTo>
                  <a:lnTo>
                    <a:pt x="13" y="456"/>
                  </a:lnTo>
                  <a:lnTo>
                    <a:pt x="0" y="454"/>
                  </a:lnTo>
                  <a:lnTo>
                    <a:pt x="17" y="431"/>
                  </a:lnTo>
                  <a:lnTo>
                    <a:pt x="36" y="407"/>
                  </a:lnTo>
                  <a:lnTo>
                    <a:pt x="54" y="382"/>
                  </a:lnTo>
                  <a:lnTo>
                    <a:pt x="73" y="359"/>
                  </a:lnTo>
                  <a:lnTo>
                    <a:pt x="91" y="334"/>
                  </a:lnTo>
                  <a:lnTo>
                    <a:pt x="106" y="308"/>
                  </a:lnTo>
                  <a:lnTo>
                    <a:pt x="112" y="295"/>
                  </a:lnTo>
                  <a:lnTo>
                    <a:pt x="118" y="279"/>
                  </a:lnTo>
                  <a:lnTo>
                    <a:pt x="122" y="266"/>
                  </a:lnTo>
                  <a:lnTo>
                    <a:pt x="126" y="250"/>
                  </a:lnTo>
                  <a:lnTo>
                    <a:pt x="129" y="196"/>
                  </a:lnTo>
                  <a:lnTo>
                    <a:pt x="131" y="165"/>
                  </a:lnTo>
                  <a:lnTo>
                    <a:pt x="133" y="138"/>
                  </a:lnTo>
                  <a:lnTo>
                    <a:pt x="137" y="109"/>
                  </a:lnTo>
                  <a:lnTo>
                    <a:pt x="141" y="80"/>
                  </a:lnTo>
                  <a:lnTo>
                    <a:pt x="149" y="54"/>
                  </a:lnTo>
                  <a:lnTo>
                    <a:pt x="161" y="29"/>
                  </a:lnTo>
                  <a:lnTo>
                    <a:pt x="178" y="18"/>
                  </a:lnTo>
                  <a:lnTo>
                    <a:pt x="197" y="4"/>
                  </a:lnTo>
                  <a:lnTo>
                    <a:pt x="207" y="2"/>
                  </a:lnTo>
                  <a:lnTo>
                    <a:pt x="217" y="0"/>
                  </a:lnTo>
                  <a:lnTo>
                    <a:pt x="226" y="0"/>
                  </a:lnTo>
                  <a:lnTo>
                    <a:pt x="236" y="6"/>
                  </a:lnTo>
                  <a:lnTo>
                    <a:pt x="254" y="18"/>
                  </a:lnTo>
                  <a:lnTo>
                    <a:pt x="269" y="31"/>
                  </a:lnTo>
                  <a:lnTo>
                    <a:pt x="296" y="60"/>
                  </a:lnTo>
                  <a:lnTo>
                    <a:pt x="323" y="89"/>
                  </a:lnTo>
                  <a:lnTo>
                    <a:pt x="351" y="120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32" name="Freeform 92"/>
            <p:cNvSpPr>
              <a:spLocks/>
            </p:cNvSpPr>
            <p:nvPr/>
          </p:nvSpPr>
          <p:spPr bwMode="auto">
            <a:xfrm>
              <a:off x="3209" y="2297"/>
              <a:ext cx="57" cy="20"/>
            </a:xfrm>
            <a:custGeom>
              <a:avLst/>
              <a:gdLst/>
              <a:ahLst/>
              <a:cxnLst>
                <a:cxn ang="0">
                  <a:pos x="115" y="35"/>
                </a:cxn>
                <a:cxn ang="0">
                  <a:pos x="115" y="39"/>
                </a:cxn>
                <a:cxn ang="0">
                  <a:pos x="101" y="33"/>
                </a:cxn>
                <a:cxn ang="0">
                  <a:pos x="86" y="26"/>
                </a:cxn>
                <a:cxn ang="0">
                  <a:pos x="57" y="18"/>
                </a:cxn>
                <a:cxn ang="0">
                  <a:pos x="26" y="12"/>
                </a:cxn>
                <a:cxn ang="0">
                  <a:pos x="12" y="6"/>
                </a:cxn>
                <a:cxn ang="0">
                  <a:pos x="0" y="0"/>
                </a:cxn>
                <a:cxn ang="0">
                  <a:pos x="31" y="4"/>
                </a:cxn>
                <a:cxn ang="0">
                  <a:pos x="61" y="10"/>
                </a:cxn>
                <a:cxn ang="0">
                  <a:pos x="76" y="14"/>
                </a:cxn>
                <a:cxn ang="0">
                  <a:pos x="88" y="20"/>
                </a:cxn>
                <a:cxn ang="0">
                  <a:pos x="101" y="27"/>
                </a:cxn>
                <a:cxn ang="0">
                  <a:pos x="115" y="35"/>
                </a:cxn>
              </a:cxnLst>
              <a:rect l="0" t="0" r="r" b="b"/>
              <a:pathLst>
                <a:path w="115" h="39">
                  <a:moveTo>
                    <a:pt x="115" y="35"/>
                  </a:moveTo>
                  <a:lnTo>
                    <a:pt x="115" y="39"/>
                  </a:lnTo>
                  <a:lnTo>
                    <a:pt x="101" y="33"/>
                  </a:lnTo>
                  <a:lnTo>
                    <a:pt x="86" y="26"/>
                  </a:lnTo>
                  <a:lnTo>
                    <a:pt x="57" y="18"/>
                  </a:lnTo>
                  <a:lnTo>
                    <a:pt x="26" y="12"/>
                  </a:lnTo>
                  <a:lnTo>
                    <a:pt x="12" y="6"/>
                  </a:lnTo>
                  <a:lnTo>
                    <a:pt x="0" y="0"/>
                  </a:lnTo>
                  <a:lnTo>
                    <a:pt x="31" y="4"/>
                  </a:lnTo>
                  <a:lnTo>
                    <a:pt x="61" y="10"/>
                  </a:lnTo>
                  <a:lnTo>
                    <a:pt x="76" y="14"/>
                  </a:lnTo>
                  <a:lnTo>
                    <a:pt x="88" y="20"/>
                  </a:lnTo>
                  <a:lnTo>
                    <a:pt x="101" y="27"/>
                  </a:lnTo>
                  <a:lnTo>
                    <a:pt x="115" y="35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33" name="Freeform 93"/>
            <p:cNvSpPr>
              <a:spLocks/>
            </p:cNvSpPr>
            <p:nvPr/>
          </p:nvSpPr>
          <p:spPr bwMode="auto">
            <a:xfrm>
              <a:off x="1555" y="2305"/>
              <a:ext cx="73" cy="73"/>
            </a:xfrm>
            <a:custGeom>
              <a:avLst/>
              <a:gdLst/>
              <a:ahLst/>
              <a:cxnLst>
                <a:cxn ang="0">
                  <a:pos x="75" y="2"/>
                </a:cxn>
                <a:cxn ang="0">
                  <a:pos x="75" y="10"/>
                </a:cxn>
                <a:cxn ang="0">
                  <a:pos x="73" y="15"/>
                </a:cxn>
                <a:cxn ang="0">
                  <a:pos x="72" y="21"/>
                </a:cxn>
                <a:cxn ang="0">
                  <a:pos x="68" y="27"/>
                </a:cxn>
                <a:cxn ang="0">
                  <a:pos x="66" y="37"/>
                </a:cxn>
                <a:cxn ang="0">
                  <a:pos x="66" y="44"/>
                </a:cxn>
                <a:cxn ang="0">
                  <a:pos x="68" y="50"/>
                </a:cxn>
                <a:cxn ang="0">
                  <a:pos x="81" y="70"/>
                </a:cxn>
                <a:cxn ang="0">
                  <a:pos x="83" y="66"/>
                </a:cxn>
                <a:cxn ang="0">
                  <a:pos x="85" y="64"/>
                </a:cxn>
                <a:cxn ang="0">
                  <a:pos x="87" y="58"/>
                </a:cxn>
                <a:cxn ang="0">
                  <a:pos x="83" y="44"/>
                </a:cxn>
                <a:cxn ang="0">
                  <a:pos x="81" y="37"/>
                </a:cxn>
                <a:cxn ang="0">
                  <a:pos x="81" y="31"/>
                </a:cxn>
                <a:cxn ang="0">
                  <a:pos x="85" y="25"/>
                </a:cxn>
                <a:cxn ang="0">
                  <a:pos x="89" y="23"/>
                </a:cxn>
                <a:cxn ang="0">
                  <a:pos x="93" y="21"/>
                </a:cxn>
                <a:cxn ang="0">
                  <a:pos x="95" y="29"/>
                </a:cxn>
                <a:cxn ang="0">
                  <a:pos x="99" y="37"/>
                </a:cxn>
                <a:cxn ang="0">
                  <a:pos x="106" y="50"/>
                </a:cxn>
                <a:cxn ang="0">
                  <a:pos x="116" y="64"/>
                </a:cxn>
                <a:cxn ang="0">
                  <a:pos x="128" y="79"/>
                </a:cxn>
                <a:cxn ang="0">
                  <a:pos x="137" y="93"/>
                </a:cxn>
                <a:cxn ang="0">
                  <a:pos x="143" y="108"/>
                </a:cxn>
                <a:cxn ang="0">
                  <a:pos x="145" y="116"/>
                </a:cxn>
                <a:cxn ang="0">
                  <a:pos x="145" y="126"/>
                </a:cxn>
                <a:cxn ang="0">
                  <a:pos x="145" y="134"/>
                </a:cxn>
                <a:cxn ang="0">
                  <a:pos x="141" y="145"/>
                </a:cxn>
                <a:cxn ang="0">
                  <a:pos x="143" y="136"/>
                </a:cxn>
                <a:cxn ang="0">
                  <a:pos x="141" y="128"/>
                </a:cxn>
                <a:cxn ang="0">
                  <a:pos x="137" y="122"/>
                </a:cxn>
                <a:cxn ang="0">
                  <a:pos x="132" y="114"/>
                </a:cxn>
                <a:cxn ang="0">
                  <a:pos x="120" y="105"/>
                </a:cxn>
                <a:cxn ang="0">
                  <a:pos x="106" y="95"/>
                </a:cxn>
                <a:cxn ang="0">
                  <a:pos x="85" y="91"/>
                </a:cxn>
                <a:cxn ang="0">
                  <a:pos x="64" y="87"/>
                </a:cxn>
                <a:cxn ang="0">
                  <a:pos x="52" y="89"/>
                </a:cxn>
                <a:cxn ang="0">
                  <a:pos x="41" y="91"/>
                </a:cxn>
                <a:cxn ang="0">
                  <a:pos x="33" y="95"/>
                </a:cxn>
                <a:cxn ang="0">
                  <a:pos x="25" y="105"/>
                </a:cxn>
                <a:cxn ang="0">
                  <a:pos x="17" y="97"/>
                </a:cxn>
                <a:cxn ang="0">
                  <a:pos x="11" y="87"/>
                </a:cxn>
                <a:cxn ang="0">
                  <a:pos x="6" y="79"/>
                </a:cxn>
                <a:cxn ang="0">
                  <a:pos x="2" y="70"/>
                </a:cxn>
                <a:cxn ang="0">
                  <a:pos x="0" y="60"/>
                </a:cxn>
                <a:cxn ang="0">
                  <a:pos x="0" y="50"/>
                </a:cxn>
                <a:cxn ang="0">
                  <a:pos x="0" y="39"/>
                </a:cxn>
                <a:cxn ang="0">
                  <a:pos x="2" y="29"/>
                </a:cxn>
                <a:cxn ang="0">
                  <a:pos x="6" y="19"/>
                </a:cxn>
                <a:cxn ang="0">
                  <a:pos x="9" y="13"/>
                </a:cxn>
                <a:cxn ang="0">
                  <a:pos x="15" y="10"/>
                </a:cxn>
                <a:cxn ang="0">
                  <a:pos x="23" y="8"/>
                </a:cxn>
                <a:cxn ang="0">
                  <a:pos x="39" y="4"/>
                </a:cxn>
                <a:cxn ang="0">
                  <a:pos x="52" y="0"/>
                </a:cxn>
                <a:cxn ang="0">
                  <a:pos x="58" y="2"/>
                </a:cxn>
                <a:cxn ang="0">
                  <a:pos x="64" y="4"/>
                </a:cxn>
                <a:cxn ang="0">
                  <a:pos x="70" y="2"/>
                </a:cxn>
                <a:cxn ang="0">
                  <a:pos x="75" y="2"/>
                </a:cxn>
              </a:cxnLst>
              <a:rect l="0" t="0" r="r" b="b"/>
              <a:pathLst>
                <a:path w="145" h="145">
                  <a:moveTo>
                    <a:pt x="75" y="2"/>
                  </a:moveTo>
                  <a:lnTo>
                    <a:pt x="75" y="10"/>
                  </a:lnTo>
                  <a:lnTo>
                    <a:pt x="73" y="15"/>
                  </a:lnTo>
                  <a:lnTo>
                    <a:pt x="72" y="21"/>
                  </a:lnTo>
                  <a:lnTo>
                    <a:pt x="68" y="27"/>
                  </a:lnTo>
                  <a:lnTo>
                    <a:pt x="66" y="37"/>
                  </a:lnTo>
                  <a:lnTo>
                    <a:pt x="66" y="44"/>
                  </a:lnTo>
                  <a:lnTo>
                    <a:pt x="68" y="50"/>
                  </a:lnTo>
                  <a:lnTo>
                    <a:pt x="81" y="70"/>
                  </a:lnTo>
                  <a:lnTo>
                    <a:pt x="83" y="66"/>
                  </a:lnTo>
                  <a:lnTo>
                    <a:pt x="85" y="64"/>
                  </a:lnTo>
                  <a:lnTo>
                    <a:pt x="87" y="58"/>
                  </a:lnTo>
                  <a:lnTo>
                    <a:pt x="83" y="44"/>
                  </a:lnTo>
                  <a:lnTo>
                    <a:pt x="81" y="37"/>
                  </a:lnTo>
                  <a:lnTo>
                    <a:pt x="81" y="31"/>
                  </a:lnTo>
                  <a:lnTo>
                    <a:pt x="85" y="25"/>
                  </a:lnTo>
                  <a:lnTo>
                    <a:pt x="89" y="23"/>
                  </a:lnTo>
                  <a:lnTo>
                    <a:pt x="93" y="21"/>
                  </a:lnTo>
                  <a:lnTo>
                    <a:pt x="95" y="29"/>
                  </a:lnTo>
                  <a:lnTo>
                    <a:pt x="99" y="37"/>
                  </a:lnTo>
                  <a:lnTo>
                    <a:pt x="106" y="50"/>
                  </a:lnTo>
                  <a:lnTo>
                    <a:pt x="116" y="64"/>
                  </a:lnTo>
                  <a:lnTo>
                    <a:pt x="128" y="79"/>
                  </a:lnTo>
                  <a:lnTo>
                    <a:pt x="137" y="93"/>
                  </a:lnTo>
                  <a:lnTo>
                    <a:pt x="143" y="108"/>
                  </a:lnTo>
                  <a:lnTo>
                    <a:pt x="145" y="116"/>
                  </a:lnTo>
                  <a:lnTo>
                    <a:pt x="145" y="126"/>
                  </a:lnTo>
                  <a:lnTo>
                    <a:pt x="145" y="134"/>
                  </a:lnTo>
                  <a:lnTo>
                    <a:pt x="141" y="145"/>
                  </a:lnTo>
                  <a:lnTo>
                    <a:pt x="143" y="136"/>
                  </a:lnTo>
                  <a:lnTo>
                    <a:pt x="141" y="128"/>
                  </a:lnTo>
                  <a:lnTo>
                    <a:pt x="137" y="122"/>
                  </a:lnTo>
                  <a:lnTo>
                    <a:pt x="132" y="114"/>
                  </a:lnTo>
                  <a:lnTo>
                    <a:pt x="120" y="105"/>
                  </a:lnTo>
                  <a:lnTo>
                    <a:pt x="106" y="95"/>
                  </a:lnTo>
                  <a:lnTo>
                    <a:pt x="85" y="91"/>
                  </a:lnTo>
                  <a:lnTo>
                    <a:pt x="64" y="87"/>
                  </a:lnTo>
                  <a:lnTo>
                    <a:pt x="52" y="89"/>
                  </a:lnTo>
                  <a:lnTo>
                    <a:pt x="41" y="91"/>
                  </a:lnTo>
                  <a:lnTo>
                    <a:pt x="33" y="95"/>
                  </a:lnTo>
                  <a:lnTo>
                    <a:pt x="25" y="105"/>
                  </a:lnTo>
                  <a:lnTo>
                    <a:pt x="17" y="97"/>
                  </a:lnTo>
                  <a:lnTo>
                    <a:pt x="11" y="87"/>
                  </a:lnTo>
                  <a:lnTo>
                    <a:pt x="6" y="79"/>
                  </a:lnTo>
                  <a:lnTo>
                    <a:pt x="2" y="70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0" y="39"/>
                  </a:lnTo>
                  <a:lnTo>
                    <a:pt x="2" y="29"/>
                  </a:lnTo>
                  <a:lnTo>
                    <a:pt x="6" y="19"/>
                  </a:lnTo>
                  <a:lnTo>
                    <a:pt x="9" y="13"/>
                  </a:lnTo>
                  <a:lnTo>
                    <a:pt x="15" y="10"/>
                  </a:lnTo>
                  <a:lnTo>
                    <a:pt x="23" y="8"/>
                  </a:lnTo>
                  <a:lnTo>
                    <a:pt x="39" y="4"/>
                  </a:lnTo>
                  <a:lnTo>
                    <a:pt x="52" y="0"/>
                  </a:lnTo>
                  <a:lnTo>
                    <a:pt x="58" y="2"/>
                  </a:lnTo>
                  <a:lnTo>
                    <a:pt x="64" y="4"/>
                  </a:lnTo>
                  <a:lnTo>
                    <a:pt x="70" y="2"/>
                  </a:lnTo>
                  <a:lnTo>
                    <a:pt x="75" y="2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34" name="Freeform 94"/>
            <p:cNvSpPr>
              <a:spLocks/>
            </p:cNvSpPr>
            <p:nvPr/>
          </p:nvSpPr>
          <p:spPr bwMode="auto">
            <a:xfrm>
              <a:off x="3277" y="2316"/>
              <a:ext cx="22" cy="9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39" y="16"/>
                </a:cxn>
                <a:cxn ang="0">
                  <a:pos x="33" y="16"/>
                </a:cxn>
                <a:cxn ang="0">
                  <a:pos x="22" y="18"/>
                </a:cxn>
                <a:cxn ang="0">
                  <a:pos x="10" y="20"/>
                </a:cxn>
                <a:cxn ang="0">
                  <a:pos x="4" y="20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4" y="14"/>
                </a:cxn>
                <a:cxn ang="0">
                  <a:pos x="4" y="10"/>
                </a:cxn>
                <a:cxn ang="0">
                  <a:pos x="4" y="8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20" y="0"/>
                </a:cxn>
                <a:cxn ang="0">
                  <a:pos x="29" y="2"/>
                </a:cxn>
                <a:cxn ang="0">
                  <a:pos x="39" y="8"/>
                </a:cxn>
                <a:cxn ang="0">
                  <a:pos x="43" y="12"/>
                </a:cxn>
                <a:cxn ang="0">
                  <a:pos x="45" y="14"/>
                </a:cxn>
                <a:cxn ang="0">
                  <a:pos x="45" y="18"/>
                </a:cxn>
              </a:cxnLst>
              <a:rect l="0" t="0" r="r" b="b"/>
              <a:pathLst>
                <a:path w="45" h="20">
                  <a:moveTo>
                    <a:pt x="45" y="18"/>
                  </a:moveTo>
                  <a:lnTo>
                    <a:pt x="39" y="16"/>
                  </a:lnTo>
                  <a:lnTo>
                    <a:pt x="33" y="16"/>
                  </a:lnTo>
                  <a:lnTo>
                    <a:pt x="22" y="18"/>
                  </a:lnTo>
                  <a:lnTo>
                    <a:pt x="10" y="20"/>
                  </a:lnTo>
                  <a:lnTo>
                    <a:pt x="4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4" y="14"/>
                  </a:lnTo>
                  <a:lnTo>
                    <a:pt x="4" y="10"/>
                  </a:lnTo>
                  <a:lnTo>
                    <a:pt x="4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20" y="0"/>
                  </a:lnTo>
                  <a:lnTo>
                    <a:pt x="29" y="2"/>
                  </a:lnTo>
                  <a:lnTo>
                    <a:pt x="39" y="8"/>
                  </a:lnTo>
                  <a:lnTo>
                    <a:pt x="43" y="12"/>
                  </a:lnTo>
                  <a:lnTo>
                    <a:pt x="45" y="1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35" name="Freeform 95"/>
            <p:cNvSpPr>
              <a:spLocks/>
            </p:cNvSpPr>
            <p:nvPr/>
          </p:nvSpPr>
          <p:spPr bwMode="auto">
            <a:xfrm>
              <a:off x="1576" y="2330"/>
              <a:ext cx="990" cy="400"/>
            </a:xfrm>
            <a:custGeom>
              <a:avLst/>
              <a:gdLst/>
              <a:ahLst/>
              <a:cxnLst>
                <a:cxn ang="0">
                  <a:pos x="1437" y="53"/>
                </a:cxn>
                <a:cxn ang="0">
                  <a:pos x="1508" y="49"/>
                </a:cxn>
                <a:cxn ang="0">
                  <a:pos x="1567" y="55"/>
                </a:cxn>
                <a:cxn ang="0">
                  <a:pos x="1675" y="111"/>
                </a:cxn>
                <a:cxn ang="0">
                  <a:pos x="1871" y="266"/>
                </a:cxn>
                <a:cxn ang="0">
                  <a:pos x="1939" y="363"/>
                </a:cxn>
                <a:cxn ang="0">
                  <a:pos x="1929" y="417"/>
                </a:cxn>
                <a:cxn ang="0">
                  <a:pos x="1640" y="349"/>
                </a:cxn>
                <a:cxn ang="0">
                  <a:pos x="1334" y="314"/>
                </a:cxn>
                <a:cxn ang="0">
                  <a:pos x="1396" y="200"/>
                </a:cxn>
                <a:cxn ang="0">
                  <a:pos x="1371" y="217"/>
                </a:cxn>
                <a:cxn ang="0">
                  <a:pos x="1322" y="295"/>
                </a:cxn>
                <a:cxn ang="0">
                  <a:pos x="1283" y="316"/>
                </a:cxn>
                <a:cxn ang="0">
                  <a:pos x="1272" y="336"/>
                </a:cxn>
                <a:cxn ang="0">
                  <a:pos x="1258" y="357"/>
                </a:cxn>
                <a:cxn ang="0">
                  <a:pos x="1183" y="402"/>
                </a:cxn>
                <a:cxn ang="0">
                  <a:pos x="1033" y="444"/>
                </a:cxn>
                <a:cxn ang="0">
                  <a:pos x="746" y="462"/>
                </a:cxn>
                <a:cxn ang="0">
                  <a:pos x="624" y="487"/>
                </a:cxn>
                <a:cxn ang="0">
                  <a:pos x="649" y="462"/>
                </a:cxn>
                <a:cxn ang="0">
                  <a:pos x="626" y="466"/>
                </a:cxn>
                <a:cxn ang="0">
                  <a:pos x="527" y="518"/>
                </a:cxn>
                <a:cxn ang="0">
                  <a:pos x="490" y="537"/>
                </a:cxn>
                <a:cxn ang="0">
                  <a:pos x="548" y="528"/>
                </a:cxn>
                <a:cxn ang="0">
                  <a:pos x="513" y="590"/>
                </a:cxn>
                <a:cxn ang="0">
                  <a:pos x="409" y="731"/>
                </a:cxn>
                <a:cxn ang="0">
                  <a:pos x="323" y="789"/>
                </a:cxn>
                <a:cxn ang="0">
                  <a:pos x="263" y="774"/>
                </a:cxn>
                <a:cxn ang="0">
                  <a:pos x="232" y="704"/>
                </a:cxn>
                <a:cxn ang="0">
                  <a:pos x="184" y="595"/>
                </a:cxn>
                <a:cxn ang="0">
                  <a:pos x="75" y="462"/>
                </a:cxn>
                <a:cxn ang="0">
                  <a:pos x="58" y="369"/>
                </a:cxn>
                <a:cxn ang="0">
                  <a:pos x="54" y="438"/>
                </a:cxn>
                <a:cxn ang="0">
                  <a:pos x="15" y="402"/>
                </a:cxn>
                <a:cxn ang="0">
                  <a:pos x="0" y="293"/>
                </a:cxn>
                <a:cxn ang="0">
                  <a:pos x="11" y="179"/>
                </a:cxn>
                <a:cxn ang="0">
                  <a:pos x="29" y="186"/>
                </a:cxn>
                <a:cxn ang="0">
                  <a:pos x="48" y="246"/>
                </a:cxn>
                <a:cxn ang="0">
                  <a:pos x="67" y="272"/>
                </a:cxn>
                <a:cxn ang="0">
                  <a:pos x="75" y="308"/>
                </a:cxn>
                <a:cxn ang="0">
                  <a:pos x="126" y="320"/>
                </a:cxn>
                <a:cxn ang="0">
                  <a:pos x="124" y="301"/>
                </a:cxn>
                <a:cxn ang="0">
                  <a:pos x="89" y="279"/>
                </a:cxn>
                <a:cxn ang="0">
                  <a:pos x="126" y="246"/>
                </a:cxn>
                <a:cxn ang="0">
                  <a:pos x="188" y="328"/>
                </a:cxn>
                <a:cxn ang="0">
                  <a:pos x="213" y="372"/>
                </a:cxn>
                <a:cxn ang="0">
                  <a:pos x="267" y="390"/>
                </a:cxn>
                <a:cxn ang="0">
                  <a:pos x="366" y="435"/>
                </a:cxn>
                <a:cxn ang="0">
                  <a:pos x="430" y="438"/>
                </a:cxn>
                <a:cxn ang="0">
                  <a:pos x="820" y="262"/>
                </a:cxn>
                <a:cxn ang="0">
                  <a:pos x="1153" y="70"/>
                </a:cxn>
                <a:cxn ang="0">
                  <a:pos x="1190" y="70"/>
                </a:cxn>
                <a:cxn ang="0">
                  <a:pos x="1235" y="39"/>
                </a:cxn>
                <a:cxn ang="0">
                  <a:pos x="1295" y="2"/>
                </a:cxn>
                <a:cxn ang="0">
                  <a:pos x="1394" y="35"/>
                </a:cxn>
              </a:cxnLst>
              <a:rect l="0" t="0" r="r" b="b"/>
              <a:pathLst>
                <a:path w="1980" h="799">
                  <a:moveTo>
                    <a:pt x="1425" y="41"/>
                  </a:moveTo>
                  <a:lnTo>
                    <a:pt x="1427" y="45"/>
                  </a:lnTo>
                  <a:lnTo>
                    <a:pt x="1429" y="49"/>
                  </a:lnTo>
                  <a:lnTo>
                    <a:pt x="1433" y="51"/>
                  </a:lnTo>
                  <a:lnTo>
                    <a:pt x="1437" y="53"/>
                  </a:lnTo>
                  <a:lnTo>
                    <a:pt x="1444" y="51"/>
                  </a:lnTo>
                  <a:lnTo>
                    <a:pt x="1452" y="49"/>
                  </a:lnTo>
                  <a:lnTo>
                    <a:pt x="1471" y="49"/>
                  </a:lnTo>
                  <a:lnTo>
                    <a:pt x="1481" y="49"/>
                  </a:lnTo>
                  <a:lnTo>
                    <a:pt x="1508" y="49"/>
                  </a:lnTo>
                  <a:lnTo>
                    <a:pt x="1518" y="49"/>
                  </a:lnTo>
                  <a:lnTo>
                    <a:pt x="1526" y="45"/>
                  </a:lnTo>
                  <a:lnTo>
                    <a:pt x="1537" y="45"/>
                  </a:lnTo>
                  <a:lnTo>
                    <a:pt x="1547" y="49"/>
                  </a:lnTo>
                  <a:lnTo>
                    <a:pt x="1567" y="55"/>
                  </a:lnTo>
                  <a:lnTo>
                    <a:pt x="1584" y="62"/>
                  </a:lnTo>
                  <a:lnTo>
                    <a:pt x="1594" y="64"/>
                  </a:lnTo>
                  <a:lnTo>
                    <a:pt x="1603" y="66"/>
                  </a:lnTo>
                  <a:lnTo>
                    <a:pt x="1640" y="87"/>
                  </a:lnTo>
                  <a:lnTo>
                    <a:pt x="1675" y="111"/>
                  </a:lnTo>
                  <a:lnTo>
                    <a:pt x="1708" y="136"/>
                  </a:lnTo>
                  <a:lnTo>
                    <a:pt x="1774" y="188"/>
                  </a:lnTo>
                  <a:lnTo>
                    <a:pt x="1805" y="215"/>
                  </a:lnTo>
                  <a:lnTo>
                    <a:pt x="1836" y="241"/>
                  </a:lnTo>
                  <a:lnTo>
                    <a:pt x="1871" y="266"/>
                  </a:lnTo>
                  <a:lnTo>
                    <a:pt x="1888" y="283"/>
                  </a:lnTo>
                  <a:lnTo>
                    <a:pt x="1904" y="303"/>
                  </a:lnTo>
                  <a:lnTo>
                    <a:pt x="1916" y="322"/>
                  </a:lnTo>
                  <a:lnTo>
                    <a:pt x="1929" y="341"/>
                  </a:lnTo>
                  <a:lnTo>
                    <a:pt x="1939" y="363"/>
                  </a:lnTo>
                  <a:lnTo>
                    <a:pt x="1952" y="382"/>
                  </a:lnTo>
                  <a:lnTo>
                    <a:pt x="1964" y="402"/>
                  </a:lnTo>
                  <a:lnTo>
                    <a:pt x="1980" y="421"/>
                  </a:lnTo>
                  <a:lnTo>
                    <a:pt x="1954" y="419"/>
                  </a:lnTo>
                  <a:lnTo>
                    <a:pt x="1929" y="417"/>
                  </a:lnTo>
                  <a:lnTo>
                    <a:pt x="1881" y="407"/>
                  </a:lnTo>
                  <a:lnTo>
                    <a:pt x="1832" y="396"/>
                  </a:lnTo>
                  <a:lnTo>
                    <a:pt x="1737" y="371"/>
                  </a:lnTo>
                  <a:lnTo>
                    <a:pt x="1689" y="359"/>
                  </a:lnTo>
                  <a:lnTo>
                    <a:pt x="1640" y="349"/>
                  </a:lnTo>
                  <a:lnTo>
                    <a:pt x="1590" y="343"/>
                  </a:lnTo>
                  <a:lnTo>
                    <a:pt x="1526" y="336"/>
                  </a:lnTo>
                  <a:lnTo>
                    <a:pt x="1462" y="326"/>
                  </a:lnTo>
                  <a:lnTo>
                    <a:pt x="1400" y="320"/>
                  </a:lnTo>
                  <a:lnTo>
                    <a:pt x="1334" y="314"/>
                  </a:lnTo>
                  <a:lnTo>
                    <a:pt x="1349" y="287"/>
                  </a:lnTo>
                  <a:lnTo>
                    <a:pt x="1384" y="233"/>
                  </a:lnTo>
                  <a:lnTo>
                    <a:pt x="1392" y="217"/>
                  </a:lnTo>
                  <a:lnTo>
                    <a:pt x="1400" y="204"/>
                  </a:lnTo>
                  <a:lnTo>
                    <a:pt x="1396" y="200"/>
                  </a:lnTo>
                  <a:lnTo>
                    <a:pt x="1392" y="200"/>
                  </a:lnTo>
                  <a:lnTo>
                    <a:pt x="1388" y="202"/>
                  </a:lnTo>
                  <a:lnTo>
                    <a:pt x="1384" y="204"/>
                  </a:lnTo>
                  <a:lnTo>
                    <a:pt x="1376" y="212"/>
                  </a:lnTo>
                  <a:lnTo>
                    <a:pt x="1371" y="217"/>
                  </a:lnTo>
                  <a:lnTo>
                    <a:pt x="1361" y="233"/>
                  </a:lnTo>
                  <a:lnTo>
                    <a:pt x="1351" y="248"/>
                  </a:lnTo>
                  <a:lnTo>
                    <a:pt x="1343" y="266"/>
                  </a:lnTo>
                  <a:lnTo>
                    <a:pt x="1334" y="281"/>
                  </a:lnTo>
                  <a:lnTo>
                    <a:pt x="1322" y="295"/>
                  </a:lnTo>
                  <a:lnTo>
                    <a:pt x="1316" y="303"/>
                  </a:lnTo>
                  <a:lnTo>
                    <a:pt x="1309" y="308"/>
                  </a:lnTo>
                  <a:lnTo>
                    <a:pt x="1301" y="312"/>
                  </a:lnTo>
                  <a:lnTo>
                    <a:pt x="1293" y="314"/>
                  </a:lnTo>
                  <a:lnTo>
                    <a:pt x="1283" y="316"/>
                  </a:lnTo>
                  <a:lnTo>
                    <a:pt x="1274" y="316"/>
                  </a:lnTo>
                  <a:lnTo>
                    <a:pt x="1270" y="320"/>
                  </a:lnTo>
                  <a:lnTo>
                    <a:pt x="1268" y="324"/>
                  </a:lnTo>
                  <a:lnTo>
                    <a:pt x="1268" y="332"/>
                  </a:lnTo>
                  <a:lnTo>
                    <a:pt x="1272" y="336"/>
                  </a:lnTo>
                  <a:lnTo>
                    <a:pt x="1274" y="338"/>
                  </a:lnTo>
                  <a:lnTo>
                    <a:pt x="1276" y="338"/>
                  </a:lnTo>
                  <a:lnTo>
                    <a:pt x="1272" y="343"/>
                  </a:lnTo>
                  <a:lnTo>
                    <a:pt x="1268" y="349"/>
                  </a:lnTo>
                  <a:lnTo>
                    <a:pt x="1258" y="357"/>
                  </a:lnTo>
                  <a:lnTo>
                    <a:pt x="1247" y="365"/>
                  </a:lnTo>
                  <a:lnTo>
                    <a:pt x="1243" y="369"/>
                  </a:lnTo>
                  <a:lnTo>
                    <a:pt x="1237" y="372"/>
                  </a:lnTo>
                  <a:lnTo>
                    <a:pt x="1210" y="388"/>
                  </a:lnTo>
                  <a:lnTo>
                    <a:pt x="1183" y="402"/>
                  </a:lnTo>
                  <a:lnTo>
                    <a:pt x="1153" y="411"/>
                  </a:lnTo>
                  <a:lnTo>
                    <a:pt x="1124" y="423"/>
                  </a:lnTo>
                  <a:lnTo>
                    <a:pt x="1095" y="431"/>
                  </a:lnTo>
                  <a:lnTo>
                    <a:pt x="1064" y="438"/>
                  </a:lnTo>
                  <a:lnTo>
                    <a:pt x="1033" y="444"/>
                  </a:lnTo>
                  <a:lnTo>
                    <a:pt x="1002" y="450"/>
                  </a:lnTo>
                  <a:lnTo>
                    <a:pt x="938" y="456"/>
                  </a:lnTo>
                  <a:lnTo>
                    <a:pt x="874" y="462"/>
                  </a:lnTo>
                  <a:lnTo>
                    <a:pt x="810" y="462"/>
                  </a:lnTo>
                  <a:lnTo>
                    <a:pt x="746" y="462"/>
                  </a:lnTo>
                  <a:lnTo>
                    <a:pt x="713" y="467"/>
                  </a:lnTo>
                  <a:lnTo>
                    <a:pt x="680" y="475"/>
                  </a:lnTo>
                  <a:lnTo>
                    <a:pt x="649" y="485"/>
                  </a:lnTo>
                  <a:lnTo>
                    <a:pt x="620" y="495"/>
                  </a:lnTo>
                  <a:lnTo>
                    <a:pt x="624" y="487"/>
                  </a:lnTo>
                  <a:lnTo>
                    <a:pt x="628" y="483"/>
                  </a:lnTo>
                  <a:lnTo>
                    <a:pt x="636" y="477"/>
                  </a:lnTo>
                  <a:lnTo>
                    <a:pt x="641" y="473"/>
                  </a:lnTo>
                  <a:lnTo>
                    <a:pt x="647" y="467"/>
                  </a:lnTo>
                  <a:lnTo>
                    <a:pt x="649" y="462"/>
                  </a:lnTo>
                  <a:lnTo>
                    <a:pt x="649" y="460"/>
                  </a:lnTo>
                  <a:lnTo>
                    <a:pt x="647" y="456"/>
                  </a:lnTo>
                  <a:lnTo>
                    <a:pt x="645" y="452"/>
                  </a:lnTo>
                  <a:lnTo>
                    <a:pt x="641" y="450"/>
                  </a:lnTo>
                  <a:lnTo>
                    <a:pt x="626" y="466"/>
                  </a:lnTo>
                  <a:lnTo>
                    <a:pt x="607" y="481"/>
                  </a:lnTo>
                  <a:lnTo>
                    <a:pt x="589" y="493"/>
                  </a:lnTo>
                  <a:lnTo>
                    <a:pt x="568" y="504"/>
                  </a:lnTo>
                  <a:lnTo>
                    <a:pt x="548" y="512"/>
                  </a:lnTo>
                  <a:lnTo>
                    <a:pt x="527" y="518"/>
                  </a:lnTo>
                  <a:lnTo>
                    <a:pt x="506" y="522"/>
                  </a:lnTo>
                  <a:lnTo>
                    <a:pt x="482" y="526"/>
                  </a:lnTo>
                  <a:lnTo>
                    <a:pt x="479" y="530"/>
                  </a:lnTo>
                  <a:lnTo>
                    <a:pt x="484" y="533"/>
                  </a:lnTo>
                  <a:lnTo>
                    <a:pt x="490" y="537"/>
                  </a:lnTo>
                  <a:lnTo>
                    <a:pt x="502" y="541"/>
                  </a:lnTo>
                  <a:lnTo>
                    <a:pt x="513" y="541"/>
                  </a:lnTo>
                  <a:lnTo>
                    <a:pt x="525" y="537"/>
                  </a:lnTo>
                  <a:lnTo>
                    <a:pt x="537" y="533"/>
                  </a:lnTo>
                  <a:lnTo>
                    <a:pt x="548" y="528"/>
                  </a:lnTo>
                  <a:lnTo>
                    <a:pt x="562" y="524"/>
                  </a:lnTo>
                  <a:lnTo>
                    <a:pt x="574" y="522"/>
                  </a:lnTo>
                  <a:lnTo>
                    <a:pt x="556" y="537"/>
                  </a:lnTo>
                  <a:lnTo>
                    <a:pt x="541" y="553"/>
                  </a:lnTo>
                  <a:lnTo>
                    <a:pt x="513" y="590"/>
                  </a:lnTo>
                  <a:lnTo>
                    <a:pt x="486" y="625"/>
                  </a:lnTo>
                  <a:lnTo>
                    <a:pt x="463" y="661"/>
                  </a:lnTo>
                  <a:lnTo>
                    <a:pt x="436" y="698"/>
                  </a:lnTo>
                  <a:lnTo>
                    <a:pt x="422" y="716"/>
                  </a:lnTo>
                  <a:lnTo>
                    <a:pt x="409" y="731"/>
                  </a:lnTo>
                  <a:lnTo>
                    <a:pt x="393" y="747"/>
                  </a:lnTo>
                  <a:lnTo>
                    <a:pt x="376" y="760"/>
                  </a:lnTo>
                  <a:lnTo>
                    <a:pt x="356" y="774"/>
                  </a:lnTo>
                  <a:lnTo>
                    <a:pt x="335" y="785"/>
                  </a:lnTo>
                  <a:lnTo>
                    <a:pt x="323" y="789"/>
                  </a:lnTo>
                  <a:lnTo>
                    <a:pt x="312" y="795"/>
                  </a:lnTo>
                  <a:lnTo>
                    <a:pt x="300" y="797"/>
                  </a:lnTo>
                  <a:lnTo>
                    <a:pt x="292" y="799"/>
                  </a:lnTo>
                  <a:lnTo>
                    <a:pt x="285" y="797"/>
                  </a:lnTo>
                  <a:lnTo>
                    <a:pt x="263" y="774"/>
                  </a:lnTo>
                  <a:lnTo>
                    <a:pt x="254" y="760"/>
                  </a:lnTo>
                  <a:lnTo>
                    <a:pt x="246" y="749"/>
                  </a:lnTo>
                  <a:lnTo>
                    <a:pt x="238" y="733"/>
                  </a:lnTo>
                  <a:lnTo>
                    <a:pt x="234" y="720"/>
                  </a:lnTo>
                  <a:lnTo>
                    <a:pt x="232" y="704"/>
                  </a:lnTo>
                  <a:lnTo>
                    <a:pt x="232" y="687"/>
                  </a:lnTo>
                  <a:lnTo>
                    <a:pt x="226" y="671"/>
                  </a:lnTo>
                  <a:lnTo>
                    <a:pt x="219" y="656"/>
                  </a:lnTo>
                  <a:lnTo>
                    <a:pt x="203" y="625"/>
                  </a:lnTo>
                  <a:lnTo>
                    <a:pt x="184" y="595"/>
                  </a:lnTo>
                  <a:lnTo>
                    <a:pt x="162" y="566"/>
                  </a:lnTo>
                  <a:lnTo>
                    <a:pt x="141" y="539"/>
                  </a:lnTo>
                  <a:lnTo>
                    <a:pt x="118" y="512"/>
                  </a:lnTo>
                  <a:lnTo>
                    <a:pt x="96" y="487"/>
                  </a:lnTo>
                  <a:lnTo>
                    <a:pt x="75" y="462"/>
                  </a:lnTo>
                  <a:lnTo>
                    <a:pt x="71" y="448"/>
                  </a:lnTo>
                  <a:lnTo>
                    <a:pt x="69" y="435"/>
                  </a:lnTo>
                  <a:lnTo>
                    <a:pt x="65" y="407"/>
                  </a:lnTo>
                  <a:lnTo>
                    <a:pt x="60" y="380"/>
                  </a:lnTo>
                  <a:lnTo>
                    <a:pt x="58" y="369"/>
                  </a:lnTo>
                  <a:lnTo>
                    <a:pt x="52" y="355"/>
                  </a:lnTo>
                  <a:lnTo>
                    <a:pt x="44" y="363"/>
                  </a:lnTo>
                  <a:lnTo>
                    <a:pt x="46" y="388"/>
                  </a:lnTo>
                  <a:lnTo>
                    <a:pt x="50" y="413"/>
                  </a:lnTo>
                  <a:lnTo>
                    <a:pt x="54" y="438"/>
                  </a:lnTo>
                  <a:lnTo>
                    <a:pt x="60" y="462"/>
                  </a:lnTo>
                  <a:lnTo>
                    <a:pt x="46" y="448"/>
                  </a:lnTo>
                  <a:lnTo>
                    <a:pt x="32" y="433"/>
                  </a:lnTo>
                  <a:lnTo>
                    <a:pt x="23" y="417"/>
                  </a:lnTo>
                  <a:lnTo>
                    <a:pt x="15" y="402"/>
                  </a:lnTo>
                  <a:lnTo>
                    <a:pt x="9" y="384"/>
                  </a:lnTo>
                  <a:lnTo>
                    <a:pt x="5" y="369"/>
                  </a:lnTo>
                  <a:lnTo>
                    <a:pt x="1" y="349"/>
                  </a:lnTo>
                  <a:lnTo>
                    <a:pt x="0" y="332"/>
                  </a:lnTo>
                  <a:lnTo>
                    <a:pt x="0" y="293"/>
                  </a:lnTo>
                  <a:lnTo>
                    <a:pt x="0" y="254"/>
                  </a:lnTo>
                  <a:lnTo>
                    <a:pt x="3" y="213"/>
                  </a:lnTo>
                  <a:lnTo>
                    <a:pt x="3" y="175"/>
                  </a:lnTo>
                  <a:lnTo>
                    <a:pt x="7" y="177"/>
                  </a:lnTo>
                  <a:lnTo>
                    <a:pt x="11" y="179"/>
                  </a:lnTo>
                  <a:lnTo>
                    <a:pt x="13" y="184"/>
                  </a:lnTo>
                  <a:lnTo>
                    <a:pt x="17" y="190"/>
                  </a:lnTo>
                  <a:lnTo>
                    <a:pt x="19" y="192"/>
                  </a:lnTo>
                  <a:lnTo>
                    <a:pt x="25" y="190"/>
                  </a:lnTo>
                  <a:lnTo>
                    <a:pt x="29" y="186"/>
                  </a:lnTo>
                  <a:lnTo>
                    <a:pt x="31" y="206"/>
                  </a:lnTo>
                  <a:lnTo>
                    <a:pt x="34" y="223"/>
                  </a:lnTo>
                  <a:lnTo>
                    <a:pt x="38" y="231"/>
                  </a:lnTo>
                  <a:lnTo>
                    <a:pt x="42" y="239"/>
                  </a:lnTo>
                  <a:lnTo>
                    <a:pt x="48" y="246"/>
                  </a:lnTo>
                  <a:lnTo>
                    <a:pt x="58" y="250"/>
                  </a:lnTo>
                  <a:lnTo>
                    <a:pt x="62" y="254"/>
                  </a:lnTo>
                  <a:lnTo>
                    <a:pt x="64" y="256"/>
                  </a:lnTo>
                  <a:lnTo>
                    <a:pt x="67" y="262"/>
                  </a:lnTo>
                  <a:lnTo>
                    <a:pt x="67" y="272"/>
                  </a:lnTo>
                  <a:lnTo>
                    <a:pt x="67" y="283"/>
                  </a:lnTo>
                  <a:lnTo>
                    <a:pt x="67" y="293"/>
                  </a:lnTo>
                  <a:lnTo>
                    <a:pt x="69" y="301"/>
                  </a:lnTo>
                  <a:lnTo>
                    <a:pt x="73" y="305"/>
                  </a:lnTo>
                  <a:lnTo>
                    <a:pt x="75" y="308"/>
                  </a:lnTo>
                  <a:lnTo>
                    <a:pt x="81" y="310"/>
                  </a:lnTo>
                  <a:lnTo>
                    <a:pt x="89" y="312"/>
                  </a:lnTo>
                  <a:lnTo>
                    <a:pt x="100" y="314"/>
                  </a:lnTo>
                  <a:lnTo>
                    <a:pt x="112" y="318"/>
                  </a:lnTo>
                  <a:lnTo>
                    <a:pt x="126" y="320"/>
                  </a:lnTo>
                  <a:lnTo>
                    <a:pt x="133" y="320"/>
                  </a:lnTo>
                  <a:lnTo>
                    <a:pt x="139" y="316"/>
                  </a:lnTo>
                  <a:lnTo>
                    <a:pt x="135" y="308"/>
                  </a:lnTo>
                  <a:lnTo>
                    <a:pt x="129" y="305"/>
                  </a:lnTo>
                  <a:lnTo>
                    <a:pt x="124" y="301"/>
                  </a:lnTo>
                  <a:lnTo>
                    <a:pt x="116" y="299"/>
                  </a:lnTo>
                  <a:lnTo>
                    <a:pt x="100" y="295"/>
                  </a:lnTo>
                  <a:lnTo>
                    <a:pt x="95" y="293"/>
                  </a:lnTo>
                  <a:lnTo>
                    <a:pt x="89" y="287"/>
                  </a:lnTo>
                  <a:lnTo>
                    <a:pt x="89" y="279"/>
                  </a:lnTo>
                  <a:lnTo>
                    <a:pt x="89" y="272"/>
                  </a:lnTo>
                  <a:lnTo>
                    <a:pt x="95" y="260"/>
                  </a:lnTo>
                  <a:lnTo>
                    <a:pt x="100" y="246"/>
                  </a:lnTo>
                  <a:lnTo>
                    <a:pt x="108" y="237"/>
                  </a:lnTo>
                  <a:lnTo>
                    <a:pt x="126" y="246"/>
                  </a:lnTo>
                  <a:lnTo>
                    <a:pt x="143" y="258"/>
                  </a:lnTo>
                  <a:lnTo>
                    <a:pt x="157" y="274"/>
                  </a:lnTo>
                  <a:lnTo>
                    <a:pt x="170" y="289"/>
                  </a:lnTo>
                  <a:lnTo>
                    <a:pt x="180" y="308"/>
                  </a:lnTo>
                  <a:lnTo>
                    <a:pt x="188" y="328"/>
                  </a:lnTo>
                  <a:lnTo>
                    <a:pt x="193" y="347"/>
                  </a:lnTo>
                  <a:lnTo>
                    <a:pt x="197" y="369"/>
                  </a:lnTo>
                  <a:lnTo>
                    <a:pt x="201" y="371"/>
                  </a:lnTo>
                  <a:lnTo>
                    <a:pt x="207" y="372"/>
                  </a:lnTo>
                  <a:lnTo>
                    <a:pt x="213" y="372"/>
                  </a:lnTo>
                  <a:lnTo>
                    <a:pt x="219" y="371"/>
                  </a:lnTo>
                  <a:lnTo>
                    <a:pt x="221" y="367"/>
                  </a:lnTo>
                  <a:lnTo>
                    <a:pt x="223" y="363"/>
                  </a:lnTo>
                  <a:lnTo>
                    <a:pt x="223" y="355"/>
                  </a:lnTo>
                  <a:lnTo>
                    <a:pt x="267" y="390"/>
                  </a:lnTo>
                  <a:lnTo>
                    <a:pt x="290" y="403"/>
                  </a:lnTo>
                  <a:lnTo>
                    <a:pt x="314" y="417"/>
                  </a:lnTo>
                  <a:lnTo>
                    <a:pt x="339" y="429"/>
                  </a:lnTo>
                  <a:lnTo>
                    <a:pt x="352" y="433"/>
                  </a:lnTo>
                  <a:lnTo>
                    <a:pt x="366" y="435"/>
                  </a:lnTo>
                  <a:lnTo>
                    <a:pt x="380" y="436"/>
                  </a:lnTo>
                  <a:lnTo>
                    <a:pt x="393" y="436"/>
                  </a:lnTo>
                  <a:lnTo>
                    <a:pt x="409" y="435"/>
                  </a:lnTo>
                  <a:lnTo>
                    <a:pt x="424" y="433"/>
                  </a:lnTo>
                  <a:lnTo>
                    <a:pt x="430" y="438"/>
                  </a:lnTo>
                  <a:lnTo>
                    <a:pt x="512" y="409"/>
                  </a:lnTo>
                  <a:lnTo>
                    <a:pt x="589" y="378"/>
                  </a:lnTo>
                  <a:lnTo>
                    <a:pt x="669" y="343"/>
                  </a:lnTo>
                  <a:lnTo>
                    <a:pt x="744" y="305"/>
                  </a:lnTo>
                  <a:lnTo>
                    <a:pt x="820" y="262"/>
                  </a:lnTo>
                  <a:lnTo>
                    <a:pt x="896" y="219"/>
                  </a:lnTo>
                  <a:lnTo>
                    <a:pt x="967" y="171"/>
                  </a:lnTo>
                  <a:lnTo>
                    <a:pt x="1039" y="122"/>
                  </a:lnTo>
                  <a:lnTo>
                    <a:pt x="1115" y="87"/>
                  </a:lnTo>
                  <a:lnTo>
                    <a:pt x="1153" y="70"/>
                  </a:lnTo>
                  <a:lnTo>
                    <a:pt x="1192" y="56"/>
                  </a:lnTo>
                  <a:lnTo>
                    <a:pt x="1188" y="60"/>
                  </a:lnTo>
                  <a:lnTo>
                    <a:pt x="1186" y="62"/>
                  </a:lnTo>
                  <a:lnTo>
                    <a:pt x="1184" y="70"/>
                  </a:lnTo>
                  <a:lnTo>
                    <a:pt x="1190" y="70"/>
                  </a:lnTo>
                  <a:lnTo>
                    <a:pt x="1196" y="68"/>
                  </a:lnTo>
                  <a:lnTo>
                    <a:pt x="1204" y="60"/>
                  </a:lnTo>
                  <a:lnTo>
                    <a:pt x="1214" y="53"/>
                  </a:lnTo>
                  <a:lnTo>
                    <a:pt x="1225" y="47"/>
                  </a:lnTo>
                  <a:lnTo>
                    <a:pt x="1235" y="39"/>
                  </a:lnTo>
                  <a:lnTo>
                    <a:pt x="1243" y="31"/>
                  </a:lnTo>
                  <a:lnTo>
                    <a:pt x="1262" y="18"/>
                  </a:lnTo>
                  <a:lnTo>
                    <a:pt x="1274" y="12"/>
                  </a:lnTo>
                  <a:lnTo>
                    <a:pt x="1283" y="6"/>
                  </a:lnTo>
                  <a:lnTo>
                    <a:pt x="1295" y="2"/>
                  </a:lnTo>
                  <a:lnTo>
                    <a:pt x="1307" y="0"/>
                  </a:lnTo>
                  <a:lnTo>
                    <a:pt x="1322" y="6"/>
                  </a:lnTo>
                  <a:lnTo>
                    <a:pt x="1338" y="10"/>
                  </a:lnTo>
                  <a:lnTo>
                    <a:pt x="1365" y="23"/>
                  </a:lnTo>
                  <a:lnTo>
                    <a:pt x="1394" y="35"/>
                  </a:lnTo>
                  <a:lnTo>
                    <a:pt x="1409" y="39"/>
                  </a:lnTo>
                  <a:lnTo>
                    <a:pt x="1425" y="41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36" name="Freeform 96"/>
            <p:cNvSpPr>
              <a:spLocks/>
            </p:cNvSpPr>
            <p:nvPr/>
          </p:nvSpPr>
          <p:spPr bwMode="auto">
            <a:xfrm>
              <a:off x="3287" y="2333"/>
              <a:ext cx="81" cy="32"/>
            </a:xfrm>
            <a:custGeom>
              <a:avLst/>
              <a:gdLst/>
              <a:ahLst/>
              <a:cxnLst>
                <a:cxn ang="0">
                  <a:pos x="50" y="8"/>
                </a:cxn>
                <a:cxn ang="0">
                  <a:pos x="48" y="12"/>
                </a:cxn>
                <a:cxn ang="0">
                  <a:pos x="44" y="16"/>
                </a:cxn>
                <a:cxn ang="0">
                  <a:pos x="38" y="21"/>
                </a:cxn>
                <a:cxn ang="0">
                  <a:pos x="34" y="25"/>
                </a:cxn>
                <a:cxn ang="0">
                  <a:pos x="31" y="29"/>
                </a:cxn>
                <a:cxn ang="0">
                  <a:pos x="27" y="35"/>
                </a:cxn>
                <a:cxn ang="0">
                  <a:pos x="29" y="39"/>
                </a:cxn>
                <a:cxn ang="0">
                  <a:pos x="31" y="43"/>
                </a:cxn>
                <a:cxn ang="0">
                  <a:pos x="32" y="45"/>
                </a:cxn>
                <a:cxn ang="0">
                  <a:pos x="40" y="39"/>
                </a:cxn>
                <a:cxn ang="0">
                  <a:pos x="48" y="35"/>
                </a:cxn>
                <a:cxn ang="0">
                  <a:pos x="64" y="27"/>
                </a:cxn>
                <a:cxn ang="0">
                  <a:pos x="81" y="19"/>
                </a:cxn>
                <a:cxn ang="0">
                  <a:pos x="87" y="16"/>
                </a:cxn>
                <a:cxn ang="0">
                  <a:pos x="93" y="8"/>
                </a:cxn>
                <a:cxn ang="0">
                  <a:pos x="112" y="6"/>
                </a:cxn>
                <a:cxn ang="0">
                  <a:pos x="133" y="6"/>
                </a:cxn>
                <a:cxn ang="0">
                  <a:pos x="141" y="6"/>
                </a:cxn>
                <a:cxn ang="0">
                  <a:pos x="149" y="12"/>
                </a:cxn>
                <a:cxn ang="0">
                  <a:pos x="157" y="17"/>
                </a:cxn>
                <a:cxn ang="0">
                  <a:pos x="159" y="21"/>
                </a:cxn>
                <a:cxn ang="0">
                  <a:pos x="160" y="27"/>
                </a:cxn>
                <a:cxn ang="0">
                  <a:pos x="159" y="33"/>
                </a:cxn>
                <a:cxn ang="0">
                  <a:pos x="157" y="39"/>
                </a:cxn>
                <a:cxn ang="0">
                  <a:pos x="155" y="47"/>
                </a:cxn>
                <a:cxn ang="0">
                  <a:pos x="149" y="50"/>
                </a:cxn>
                <a:cxn ang="0">
                  <a:pos x="139" y="45"/>
                </a:cxn>
                <a:cxn ang="0">
                  <a:pos x="129" y="41"/>
                </a:cxn>
                <a:cxn ang="0">
                  <a:pos x="118" y="37"/>
                </a:cxn>
                <a:cxn ang="0">
                  <a:pos x="106" y="37"/>
                </a:cxn>
                <a:cxn ang="0">
                  <a:pos x="93" y="37"/>
                </a:cxn>
                <a:cxn ang="0">
                  <a:pos x="81" y="39"/>
                </a:cxn>
                <a:cxn ang="0">
                  <a:pos x="71" y="43"/>
                </a:cxn>
                <a:cxn ang="0">
                  <a:pos x="60" y="49"/>
                </a:cxn>
                <a:cxn ang="0">
                  <a:pos x="50" y="56"/>
                </a:cxn>
                <a:cxn ang="0">
                  <a:pos x="36" y="64"/>
                </a:cxn>
                <a:cxn ang="0">
                  <a:pos x="0" y="2"/>
                </a:cxn>
                <a:cxn ang="0">
                  <a:pos x="13" y="0"/>
                </a:cxn>
                <a:cxn ang="0">
                  <a:pos x="25" y="0"/>
                </a:cxn>
                <a:cxn ang="0">
                  <a:pos x="38" y="4"/>
                </a:cxn>
                <a:cxn ang="0">
                  <a:pos x="50" y="8"/>
                </a:cxn>
              </a:cxnLst>
              <a:rect l="0" t="0" r="r" b="b"/>
              <a:pathLst>
                <a:path w="160" h="64">
                  <a:moveTo>
                    <a:pt x="50" y="8"/>
                  </a:moveTo>
                  <a:lnTo>
                    <a:pt x="48" y="12"/>
                  </a:lnTo>
                  <a:lnTo>
                    <a:pt x="44" y="16"/>
                  </a:lnTo>
                  <a:lnTo>
                    <a:pt x="38" y="21"/>
                  </a:lnTo>
                  <a:lnTo>
                    <a:pt x="34" y="25"/>
                  </a:lnTo>
                  <a:lnTo>
                    <a:pt x="31" y="29"/>
                  </a:lnTo>
                  <a:lnTo>
                    <a:pt x="27" y="35"/>
                  </a:lnTo>
                  <a:lnTo>
                    <a:pt x="29" y="39"/>
                  </a:lnTo>
                  <a:lnTo>
                    <a:pt x="31" y="43"/>
                  </a:lnTo>
                  <a:lnTo>
                    <a:pt x="32" y="45"/>
                  </a:lnTo>
                  <a:lnTo>
                    <a:pt x="40" y="39"/>
                  </a:lnTo>
                  <a:lnTo>
                    <a:pt x="48" y="35"/>
                  </a:lnTo>
                  <a:lnTo>
                    <a:pt x="64" y="27"/>
                  </a:lnTo>
                  <a:lnTo>
                    <a:pt x="81" y="19"/>
                  </a:lnTo>
                  <a:lnTo>
                    <a:pt x="87" y="16"/>
                  </a:lnTo>
                  <a:lnTo>
                    <a:pt x="93" y="8"/>
                  </a:lnTo>
                  <a:lnTo>
                    <a:pt x="112" y="6"/>
                  </a:lnTo>
                  <a:lnTo>
                    <a:pt x="133" y="6"/>
                  </a:lnTo>
                  <a:lnTo>
                    <a:pt x="141" y="6"/>
                  </a:lnTo>
                  <a:lnTo>
                    <a:pt x="149" y="12"/>
                  </a:lnTo>
                  <a:lnTo>
                    <a:pt x="157" y="17"/>
                  </a:lnTo>
                  <a:lnTo>
                    <a:pt x="159" y="21"/>
                  </a:lnTo>
                  <a:lnTo>
                    <a:pt x="160" y="27"/>
                  </a:lnTo>
                  <a:lnTo>
                    <a:pt x="159" y="33"/>
                  </a:lnTo>
                  <a:lnTo>
                    <a:pt x="157" y="39"/>
                  </a:lnTo>
                  <a:lnTo>
                    <a:pt x="155" y="47"/>
                  </a:lnTo>
                  <a:lnTo>
                    <a:pt x="149" y="50"/>
                  </a:lnTo>
                  <a:lnTo>
                    <a:pt x="139" y="45"/>
                  </a:lnTo>
                  <a:lnTo>
                    <a:pt x="129" y="41"/>
                  </a:lnTo>
                  <a:lnTo>
                    <a:pt x="118" y="37"/>
                  </a:lnTo>
                  <a:lnTo>
                    <a:pt x="106" y="37"/>
                  </a:lnTo>
                  <a:lnTo>
                    <a:pt x="93" y="37"/>
                  </a:lnTo>
                  <a:lnTo>
                    <a:pt x="81" y="39"/>
                  </a:lnTo>
                  <a:lnTo>
                    <a:pt x="71" y="43"/>
                  </a:lnTo>
                  <a:lnTo>
                    <a:pt x="60" y="49"/>
                  </a:lnTo>
                  <a:lnTo>
                    <a:pt x="50" y="56"/>
                  </a:lnTo>
                  <a:lnTo>
                    <a:pt x="36" y="64"/>
                  </a:lnTo>
                  <a:lnTo>
                    <a:pt x="0" y="2"/>
                  </a:lnTo>
                  <a:lnTo>
                    <a:pt x="13" y="0"/>
                  </a:lnTo>
                  <a:lnTo>
                    <a:pt x="25" y="0"/>
                  </a:lnTo>
                  <a:lnTo>
                    <a:pt x="38" y="4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37" name="Freeform 97"/>
            <p:cNvSpPr>
              <a:spLocks/>
            </p:cNvSpPr>
            <p:nvPr/>
          </p:nvSpPr>
          <p:spPr bwMode="auto">
            <a:xfrm>
              <a:off x="3092" y="2340"/>
              <a:ext cx="36" cy="48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71" y="11"/>
                </a:cxn>
                <a:cxn ang="0">
                  <a:pos x="70" y="23"/>
                </a:cxn>
                <a:cxn ang="0">
                  <a:pos x="64" y="35"/>
                </a:cxn>
                <a:cxn ang="0">
                  <a:pos x="60" y="46"/>
                </a:cxn>
                <a:cxn ang="0">
                  <a:pos x="44" y="67"/>
                </a:cxn>
                <a:cxn ang="0">
                  <a:pos x="27" y="89"/>
                </a:cxn>
                <a:cxn ang="0">
                  <a:pos x="21" y="89"/>
                </a:cxn>
                <a:cxn ang="0">
                  <a:pos x="15" y="93"/>
                </a:cxn>
                <a:cxn ang="0">
                  <a:pos x="9" y="97"/>
                </a:cxn>
                <a:cxn ang="0">
                  <a:pos x="6" y="97"/>
                </a:cxn>
                <a:cxn ang="0">
                  <a:pos x="2" y="97"/>
                </a:cxn>
                <a:cxn ang="0">
                  <a:pos x="0" y="91"/>
                </a:cxn>
                <a:cxn ang="0">
                  <a:pos x="2" y="87"/>
                </a:cxn>
                <a:cxn ang="0">
                  <a:pos x="6" y="83"/>
                </a:cxn>
                <a:cxn ang="0">
                  <a:pos x="9" y="79"/>
                </a:cxn>
                <a:cxn ang="0">
                  <a:pos x="19" y="73"/>
                </a:cxn>
                <a:cxn ang="0">
                  <a:pos x="23" y="69"/>
                </a:cxn>
                <a:cxn ang="0">
                  <a:pos x="27" y="67"/>
                </a:cxn>
                <a:cxn ang="0">
                  <a:pos x="42" y="52"/>
                </a:cxn>
                <a:cxn ang="0">
                  <a:pos x="52" y="36"/>
                </a:cxn>
                <a:cxn ang="0">
                  <a:pos x="56" y="29"/>
                </a:cxn>
                <a:cxn ang="0">
                  <a:pos x="60" y="19"/>
                </a:cxn>
                <a:cxn ang="0">
                  <a:pos x="62" y="9"/>
                </a:cxn>
                <a:cxn ang="0">
                  <a:pos x="64" y="0"/>
                </a:cxn>
                <a:cxn ang="0">
                  <a:pos x="71" y="0"/>
                </a:cxn>
              </a:cxnLst>
              <a:rect l="0" t="0" r="r" b="b"/>
              <a:pathLst>
                <a:path w="71" h="97">
                  <a:moveTo>
                    <a:pt x="71" y="0"/>
                  </a:moveTo>
                  <a:lnTo>
                    <a:pt x="71" y="11"/>
                  </a:lnTo>
                  <a:lnTo>
                    <a:pt x="70" y="23"/>
                  </a:lnTo>
                  <a:lnTo>
                    <a:pt x="64" y="35"/>
                  </a:lnTo>
                  <a:lnTo>
                    <a:pt x="60" y="46"/>
                  </a:lnTo>
                  <a:lnTo>
                    <a:pt x="44" y="67"/>
                  </a:lnTo>
                  <a:lnTo>
                    <a:pt x="27" y="89"/>
                  </a:lnTo>
                  <a:lnTo>
                    <a:pt x="21" y="89"/>
                  </a:lnTo>
                  <a:lnTo>
                    <a:pt x="15" y="93"/>
                  </a:lnTo>
                  <a:lnTo>
                    <a:pt x="9" y="97"/>
                  </a:lnTo>
                  <a:lnTo>
                    <a:pt x="6" y="97"/>
                  </a:lnTo>
                  <a:lnTo>
                    <a:pt x="2" y="97"/>
                  </a:lnTo>
                  <a:lnTo>
                    <a:pt x="0" y="91"/>
                  </a:lnTo>
                  <a:lnTo>
                    <a:pt x="2" y="87"/>
                  </a:lnTo>
                  <a:lnTo>
                    <a:pt x="6" y="83"/>
                  </a:lnTo>
                  <a:lnTo>
                    <a:pt x="9" y="79"/>
                  </a:lnTo>
                  <a:lnTo>
                    <a:pt x="19" y="73"/>
                  </a:lnTo>
                  <a:lnTo>
                    <a:pt x="23" y="69"/>
                  </a:lnTo>
                  <a:lnTo>
                    <a:pt x="27" y="67"/>
                  </a:lnTo>
                  <a:lnTo>
                    <a:pt x="42" y="52"/>
                  </a:lnTo>
                  <a:lnTo>
                    <a:pt x="52" y="36"/>
                  </a:lnTo>
                  <a:lnTo>
                    <a:pt x="56" y="29"/>
                  </a:lnTo>
                  <a:lnTo>
                    <a:pt x="60" y="19"/>
                  </a:lnTo>
                  <a:lnTo>
                    <a:pt x="62" y="9"/>
                  </a:lnTo>
                  <a:lnTo>
                    <a:pt x="64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38" name="Freeform 98"/>
            <p:cNvSpPr>
              <a:spLocks/>
            </p:cNvSpPr>
            <p:nvPr/>
          </p:nvSpPr>
          <p:spPr bwMode="auto">
            <a:xfrm>
              <a:off x="3084" y="2348"/>
              <a:ext cx="12" cy="9"/>
            </a:xfrm>
            <a:custGeom>
              <a:avLst/>
              <a:gdLst/>
              <a:ahLst/>
              <a:cxnLst>
                <a:cxn ang="0">
                  <a:pos x="25" y="16"/>
                </a:cxn>
                <a:cxn ang="0">
                  <a:pos x="18" y="20"/>
                </a:cxn>
                <a:cxn ang="0">
                  <a:pos x="10" y="20"/>
                </a:cxn>
                <a:cxn ang="0">
                  <a:pos x="4" y="16"/>
                </a:cxn>
                <a:cxn ang="0">
                  <a:pos x="0" y="10"/>
                </a:cxn>
                <a:cxn ang="0">
                  <a:pos x="4" y="0"/>
                </a:cxn>
                <a:cxn ang="0">
                  <a:pos x="8" y="4"/>
                </a:cxn>
                <a:cxn ang="0">
                  <a:pos x="10" y="6"/>
                </a:cxn>
                <a:cxn ang="0">
                  <a:pos x="18" y="8"/>
                </a:cxn>
                <a:cxn ang="0">
                  <a:pos x="24" y="10"/>
                </a:cxn>
                <a:cxn ang="0">
                  <a:pos x="25" y="14"/>
                </a:cxn>
                <a:cxn ang="0">
                  <a:pos x="25" y="16"/>
                </a:cxn>
              </a:cxnLst>
              <a:rect l="0" t="0" r="r" b="b"/>
              <a:pathLst>
                <a:path w="25" h="20">
                  <a:moveTo>
                    <a:pt x="25" y="16"/>
                  </a:moveTo>
                  <a:lnTo>
                    <a:pt x="18" y="20"/>
                  </a:lnTo>
                  <a:lnTo>
                    <a:pt x="10" y="20"/>
                  </a:lnTo>
                  <a:lnTo>
                    <a:pt x="4" y="16"/>
                  </a:lnTo>
                  <a:lnTo>
                    <a:pt x="0" y="10"/>
                  </a:lnTo>
                  <a:lnTo>
                    <a:pt x="4" y="0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8" y="8"/>
                  </a:lnTo>
                  <a:lnTo>
                    <a:pt x="24" y="10"/>
                  </a:lnTo>
                  <a:lnTo>
                    <a:pt x="25" y="14"/>
                  </a:lnTo>
                  <a:lnTo>
                    <a:pt x="25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39" name="Freeform 99"/>
            <p:cNvSpPr>
              <a:spLocks/>
            </p:cNvSpPr>
            <p:nvPr/>
          </p:nvSpPr>
          <p:spPr bwMode="auto">
            <a:xfrm>
              <a:off x="2198" y="2355"/>
              <a:ext cx="24" cy="14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34" y="5"/>
                </a:cxn>
                <a:cxn ang="0">
                  <a:pos x="25" y="13"/>
                </a:cxn>
                <a:cxn ang="0">
                  <a:pos x="13" y="21"/>
                </a:cxn>
                <a:cxn ang="0">
                  <a:pos x="3" y="27"/>
                </a:cxn>
                <a:cxn ang="0">
                  <a:pos x="0" y="23"/>
                </a:cxn>
                <a:cxn ang="0">
                  <a:pos x="9" y="13"/>
                </a:cxn>
                <a:cxn ang="0">
                  <a:pos x="19" y="4"/>
                </a:cxn>
                <a:cxn ang="0">
                  <a:pos x="27" y="2"/>
                </a:cxn>
                <a:cxn ang="0">
                  <a:pos x="33" y="0"/>
                </a:cxn>
                <a:cxn ang="0">
                  <a:pos x="38" y="0"/>
                </a:cxn>
                <a:cxn ang="0">
                  <a:pos x="46" y="0"/>
                </a:cxn>
              </a:cxnLst>
              <a:rect l="0" t="0" r="r" b="b"/>
              <a:pathLst>
                <a:path w="46" h="27">
                  <a:moveTo>
                    <a:pt x="46" y="0"/>
                  </a:moveTo>
                  <a:lnTo>
                    <a:pt x="34" y="5"/>
                  </a:lnTo>
                  <a:lnTo>
                    <a:pt x="25" y="13"/>
                  </a:lnTo>
                  <a:lnTo>
                    <a:pt x="13" y="21"/>
                  </a:lnTo>
                  <a:lnTo>
                    <a:pt x="3" y="27"/>
                  </a:lnTo>
                  <a:lnTo>
                    <a:pt x="0" y="23"/>
                  </a:lnTo>
                  <a:lnTo>
                    <a:pt x="9" y="13"/>
                  </a:lnTo>
                  <a:lnTo>
                    <a:pt x="19" y="4"/>
                  </a:lnTo>
                  <a:lnTo>
                    <a:pt x="27" y="2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40" name="Freeform 100"/>
            <p:cNvSpPr>
              <a:spLocks/>
            </p:cNvSpPr>
            <p:nvPr/>
          </p:nvSpPr>
          <p:spPr bwMode="auto">
            <a:xfrm>
              <a:off x="3064" y="2358"/>
              <a:ext cx="16" cy="47"/>
            </a:xfrm>
            <a:custGeom>
              <a:avLst/>
              <a:gdLst/>
              <a:ahLst/>
              <a:cxnLst>
                <a:cxn ang="0">
                  <a:pos x="12" y="28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8" y="78"/>
                </a:cxn>
                <a:cxn ang="0">
                  <a:pos x="8" y="86"/>
                </a:cxn>
                <a:cxn ang="0">
                  <a:pos x="8" y="94"/>
                </a:cxn>
                <a:cxn ang="0">
                  <a:pos x="2" y="86"/>
                </a:cxn>
                <a:cxn ang="0">
                  <a:pos x="0" y="76"/>
                </a:cxn>
                <a:cxn ang="0">
                  <a:pos x="0" y="66"/>
                </a:cxn>
                <a:cxn ang="0">
                  <a:pos x="2" y="57"/>
                </a:cxn>
                <a:cxn ang="0">
                  <a:pos x="4" y="35"/>
                </a:cxn>
                <a:cxn ang="0">
                  <a:pos x="4" y="26"/>
                </a:cxn>
                <a:cxn ang="0">
                  <a:pos x="2" y="16"/>
                </a:cxn>
                <a:cxn ang="0">
                  <a:pos x="31" y="0"/>
                </a:cxn>
                <a:cxn ang="0">
                  <a:pos x="12" y="28"/>
                </a:cxn>
              </a:cxnLst>
              <a:rect l="0" t="0" r="r" b="b"/>
              <a:pathLst>
                <a:path w="31" h="94">
                  <a:moveTo>
                    <a:pt x="12" y="28"/>
                  </a:moveTo>
                  <a:lnTo>
                    <a:pt x="12" y="45"/>
                  </a:lnTo>
                  <a:lnTo>
                    <a:pt x="10" y="61"/>
                  </a:lnTo>
                  <a:lnTo>
                    <a:pt x="8" y="78"/>
                  </a:lnTo>
                  <a:lnTo>
                    <a:pt x="8" y="86"/>
                  </a:lnTo>
                  <a:lnTo>
                    <a:pt x="8" y="94"/>
                  </a:lnTo>
                  <a:lnTo>
                    <a:pt x="2" y="86"/>
                  </a:lnTo>
                  <a:lnTo>
                    <a:pt x="0" y="76"/>
                  </a:lnTo>
                  <a:lnTo>
                    <a:pt x="0" y="66"/>
                  </a:lnTo>
                  <a:lnTo>
                    <a:pt x="2" y="57"/>
                  </a:lnTo>
                  <a:lnTo>
                    <a:pt x="4" y="35"/>
                  </a:lnTo>
                  <a:lnTo>
                    <a:pt x="4" y="26"/>
                  </a:lnTo>
                  <a:lnTo>
                    <a:pt x="2" y="16"/>
                  </a:lnTo>
                  <a:lnTo>
                    <a:pt x="31" y="0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41" name="Freeform 101"/>
            <p:cNvSpPr>
              <a:spLocks/>
            </p:cNvSpPr>
            <p:nvPr/>
          </p:nvSpPr>
          <p:spPr bwMode="auto">
            <a:xfrm>
              <a:off x="1575" y="2360"/>
              <a:ext cx="42" cy="25"/>
            </a:xfrm>
            <a:custGeom>
              <a:avLst/>
              <a:gdLst/>
              <a:ahLst/>
              <a:cxnLst>
                <a:cxn ang="0">
                  <a:pos x="85" y="27"/>
                </a:cxn>
                <a:cxn ang="0">
                  <a:pos x="85" y="31"/>
                </a:cxn>
                <a:cxn ang="0">
                  <a:pos x="62" y="29"/>
                </a:cxn>
                <a:cxn ang="0">
                  <a:pos x="48" y="29"/>
                </a:cxn>
                <a:cxn ang="0">
                  <a:pos x="36" y="31"/>
                </a:cxn>
                <a:cxn ang="0">
                  <a:pos x="27" y="33"/>
                </a:cxn>
                <a:cxn ang="0">
                  <a:pos x="17" y="37"/>
                </a:cxn>
                <a:cxn ang="0">
                  <a:pos x="7" y="43"/>
                </a:cxn>
                <a:cxn ang="0">
                  <a:pos x="2" y="51"/>
                </a:cxn>
                <a:cxn ang="0">
                  <a:pos x="2" y="39"/>
                </a:cxn>
                <a:cxn ang="0">
                  <a:pos x="0" y="27"/>
                </a:cxn>
                <a:cxn ang="0">
                  <a:pos x="2" y="16"/>
                </a:cxn>
                <a:cxn ang="0">
                  <a:pos x="5" y="10"/>
                </a:cxn>
                <a:cxn ang="0">
                  <a:pos x="9" y="6"/>
                </a:cxn>
                <a:cxn ang="0">
                  <a:pos x="19" y="2"/>
                </a:cxn>
                <a:cxn ang="0">
                  <a:pos x="31" y="0"/>
                </a:cxn>
                <a:cxn ang="0">
                  <a:pos x="40" y="0"/>
                </a:cxn>
                <a:cxn ang="0">
                  <a:pos x="52" y="2"/>
                </a:cxn>
                <a:cxn ang="0">
                  <a:pos x="62" y="6"/>
                </a:cxn>
                <a:cxn ang="0">
                  <a:pos x="69" y="10"/>
                </a:cxn>
                <a:cxn ang="0">
                  <a:pos x="77" y="18"/>
                </a:cxn>
                <a:cxn ang="0">
                  <a:pos x="85" y="27"/>
                </a:cxn>
              </a:cxnLst>
              <a:rect l="0" t="0" r="r" b="b"/>
              <a:pathLst>
                <a:path w="85" h="51">
                  <a:moveTo>
                    <a:pt x="85" y="27"/>
                  </a:moveTo>
                  <a:lnTo>
                    <a:pt x="85" y="31"/>
                  </a:lnTo>
                  <a:lnTo>
                    <a:pt x="62" y="29"/>
                  </a:lnTo>
                  <a:lnTo>
                    <a:pt x="48" y="29"/>
                  </a:lnTo>
                  <a:lnTo>
                    <a:pt x="36" y="31"/>
                  </a:lnTo>
                  <a:lnTo>
                    <a:pt x="27" y="33"/>
                  </a:lnTo>
                  <a:lnTo>
                    <a:pt x="17" y="37"/>
                  </a:lnTo>
                  <a:lnTo>
                    <a:pt x="7" y="43"/>
                  </a:lnTo>
                  <a:lnTo>
                    <a:pt x="2" y="51"/>
                  </a:lnTo>
                  <a:lnTo>
                    <a:pt x="2" y="39"/>
                  </a:lnTo>
                  <a:lnTo>
                    <a:pt x="0" y="27"/>
                  </a:lnTo>
                  <a:lnTo>
                    <a:pt x="2" y="16"/>
                  </a:lnTo>
                  <a:lnTo>
                    <a:pt x="5" y="10"/>
                  </a:lnTo>
                  <a:lnTo>
                    <a:pt x="9" y="6"/>
                  </a:lnTo>
                  <a:lnTo>
                    <a:pt x="19" y="2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2" y="2"/>
                  </a:lnTo>
                  <a:lnTo>
                    <a:pt x="62" y="6"/>
                  </a:lnTo>
                  <a:lnTo>
                    <a:pt x="69" y="10"/>
                  </a:lnTo>
                  <a:lnTo>
                    <a:pt x="77" y="18"/>
                  </a:lnTo>
                  <a:lnTo>
                    <a:pt x="85" y="27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42" name="Freeform 102"/>
            <p:cNvSpPr>
              <a:spLocks/>
            </p:cNvSpPr>
            <p:nvPr/>
          </p:nvSpPr>
          <p:spPr bwMode="auto">
            <a:xfrm>
              <a:off x="1584" y="2386"/>
              <a:ext cx="56" cy="34"/>
            </a:xfrm>
            <a:custGeom>
              <a:avLst/>
              <a:gdLst/>
              <a:ahLst/>
              <a:cxnLst>
                <a:cxn ang="0">
                  <a:pos x="101" y="17"/>
                </a:cxn>
                <a:cxn ang="0">
                  <a:pos x="111" y="37"/>
                </a:cxn>
                <a:cxn ang="0">
                  <a:pos x="103" y="37"/>
                </a:cxn>
                <a:cxn ang="0">
                  <a:pos x="95" y="35"/>
                </a:cxn>
                <a:cxn ang="0">
                  <a:pos x="87" y="33"/>
                </a:cxn>
                <a:cxn ang="0">
                  <a:pos x="79" y="27"/>
                </a:cxn>
                <a:cxn ang="0">
                  <a:pos x="62" y="33"/>
                </a:cxn>
                <a:cxn ang="0">
                  <a:pos x="41" y="38"/>
                </a:cxn>
                <a:cxn ang="0">
                  <a:pos x="33" y="44"/>
                </a:cxn>
                <a:cxn ang="0">
                  <a:pos x="25" y="50"/>
                </a:cxn>
                <a:cxn ang="0">
                  <a:pos x="17" y="56"/>
                </a:cxn>
                <a:cxn ang="0">
                  <a:pos x="12" y="68"/>
                </a:cxn>
                <a:cxn ang="0">
                  <a:pos x="6" y="54"/>
                </a:cxn>
                <a:cxn ang="0">
                  <a:pos x="2" y="40"/>
                </a:cxn>
                <a:cxn ang="0">
                  <a:pos x="0" y="25"/>
                </a:cxn>
                <a:cxn ang="0">
                  <a:pos x="0" y="17"/>
                </a:cxn>
                <a:cxn ang="0">
                  <a:pos x="2" y="9"/>
                </a:cxn>
                <a:cxn ang="0">
                  <a:pos x="14" y="4"/>
                </a:cxn>
                <a:cxn ang="0">
                  <a:pos x="25" y="0"/>
                </a:cxn>
                <a:cxn ang="0">
                  <a:pos x="39" y="0"/>
                </a:cxn>
                <a:cxn ang="0">
                  <a:pos x="52" y="0"/>
                </a:cxn>
                <a:cxn ang="0">
                  <a:pos x="64" y="4"/>
                </a:cxn>
                <a:cxn ang="0">
                  <a:pos x="78" y="7"/>
                </a:cxn>
                <a:cxn ang="0">
                  <a:pos x="101" y="17"/>
                </a:cxn>
              </a:cxnLst>
              <a:rect l="0" t="0" r="r" b="b"/>
              <a:pathLst>
                <a:path w="111" h="68">
                  <a:moveTo>
                    <a:pt x="101" y="17"/>
                  </a:moveTo>
                  <a:lnTo>
                    <a:pt x="111" y="37"/>
                  </a:lnTo>
                  <a:lnTo>
                    <a:pt x="103" y="37"/>
                  </a:lnTo>
                  <a:lnTo>
                    <a:pt x="95" y="35"/>
                  </a:lnTo>
                  <a:lnTo>
                    <a:pt x="87" y="33"/>
                  </a:lnTo>
                  <a:lnTo>
                    <a:pt x="79" y="27"/>
                  </a:lnTo>
                  <a:lnTo>
                    <a:pt x="62" y="33"/>
                  </a:lnTo>
                  <a:lnTo>
                    <a:pt x="41" y="38"/>
                  </a:lnTo>
                  <a:lnTo>
                    <a:pt x="33" y="44"/>
                  </a:lnTo>
                  <a:lnTo>
                    <a:pt x="25" y="50"/>
                  </a:lnTo>
                  <a:lnTo>
                    <a:pt x="17" y="56"/>
                  </a:lnTo>
                  <a:lnTo>
                    <a:pt x="12" y="68"/>
                  </a:lnTo>
                  <a:lnTo>
                    <a:pt x="6" y="54"/>
                  </a:lnTo>
                  <a:lnTo>
                    <a:pt x="2" y="40"/>
                  </a:lnTo>
                  <a:lnTo>
                    <a:pt x="0" y="25"/>
                  </a:lnTo>
                  <a:lnTo>
                    <a:pt x="0" y="17"/>
                  </a:lnTo>
                  <a:lnTo>
                    <a:pt x="2" y="9"/>
                  </a:lnTo>
                  <a:lnTo>
                    <a:pt x="14" y="4"/>
                  </a:lnTo>
                  <a:lnTo>
                    <a:pt x="25" y="0"/>
                  </a:lnTo>
                  <a:lnTo>
                    <a:pt x="39" y="0"/>
                  </a:lnTo>
                  <a:lnTo>
                    <a:pt x="52" y="0"/>
                  </a:lnTo>
                  <a:lnTo>
                    <a:pt x="64" y="4"/>
                  </a:lnTo>
                  <a:lnTo>
                    <a:pt x="78" y="7"/>
                  </a:lnTo>
                  <a:lnTo>
                    <a:pt x="101" y="17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43" name="Freeform 103"/>
            <p:cNvSpPr>
              <a:spLocks/>
            </p:cNvSpPr>
            <p:nvPr/>
          </p:nvSpPr>
          <p:spPr bwMode="auto">
            <a:xfrm>
              <a:off x="2119" y="2390"/>
              <a:ext cx="40" cy="15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9" y="22"/>
                </a:cxn>
                <a:cxn ang="0">
                  <a:pos x="36" y="12"/>
                </a:cxn>
                <a:cxn ang="0">
                  <a:pos x="58" y="4"/>
                </a:cxn>
                <a:cxn ang="0">
                  <a:pos x="67" y="0"/>
                </a:cxn>
                <a:cxn ang="0">
                  <a:pos x="79" y="0"/>
                </a:cxn>
                <a:cxn ang="0">
                  <a:pos x="71" y="4"/>
                </a:cxn>
                <a:cxn ang="0">
                  <a:pos x="62" y="10"/>
                </a:cxn>
                <a:cxn ang="0">
                  <a:pos x="42" y="18"/>
                </a:cxn>
                <a:cxn ang="0">
                  <a:pos x="0" y="30"/>
                </a:cxn>
              </a:cxnLst>
              <a:rect l="0" t="0" r="r" b="b"/>
              <a:pathLst>
                <a:path w="79" h="30">
                  <a:moveTo>
                    <a:pt x="0" y="30"/>
                  </a:moveTo>
                  <a:lnTo>
                    <a:pt x="19" y="22"/>
                  </a:lnTo>
                  <a:lnTo>
                    <a:pt x="36" y="12"/>
                  </a:lnTo>
                  <a:lnTo>
                    <a:pt x="58" y="4"/>
                  </a:lnTo>
                  <a:lnTo>
                    <a:pt x="67" y="0"/>
                  </a:lnTo>
                  <a:lnTo>
                    <a:pt x="79" y="0"/>
                  </a:lnTo>
                  <a:lnTo>
                    <a:pt x="71" y="4"/>
                  </a:lnTo>
                  <a:lnTo>
                    <a:pt x="62" y="10"/>
                  </a:lnTo>
                  <a:lnTo>
                    <a:pt x="42" y="1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44" name="Freeform 104"/>
            <p:cNvSpPr>
              <a:spLocks/>
            </p:cNvSpPr>
            <p:nvPr/>
          </p:nvSpPr>
          <p:spPr bwMode="auto">
            <a:xfrm>
              <a:off x="3035" y="2395"/>
              <a:ext cx="7" cy="8"/>
            </a:xfrm>
            <a:custGeom>
              <a:avLst/>
              <a:gdLst/>
              <a:ahLst/>
              <a:cxnLst>
                <a:cxn ang="0">
                  <a:pos x="14" y="16"/>
                </a:cxn>
                <a:cxn ang="0">
                  <a:pos x="10" y="14"/>
                </a:cxn>
                <a:cxn ang="0">
                  <a:pos x="6" y="12"/>
                </a:cxn>
                <a:cxn ang="0">
                  <a:pos x="2" y="12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2" y="0"/>
                </a:cxn>
                <a:cxn ang="0">
                  <a:pos x="8" y="2"/>
                </a:cxn>
                <a:cxn ang="0">
                  <a:pos x="12" y="6"/>
                </a:cxn>
                <a:cxn ang="0">
                  <a:pos x="14" y="10"/>
                </a:cxn>
                <a:cxn ang="0">
                  <a:pos x="14" y="16"/>
                </a:cxn>
              </a:cxnLst>
              <a:rect l="0" t="0" r="r" b="b"/>
              <a:pathLst>
                <a:path w="14" h="16">
                  <a:moveTo>
                    <a:pt x="14" y="16"/>
                  </a:moveTo>
                  <a:lnTo>
                    <a:pt x="10" y="14"/>
                  </a:lnTo>
                  <a:lnTo>
                    <a:pt x="6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0"/>
                  </a:lnTo>
                  <a:lnTo>
                    <a:pt x="8" y="2"/>
                  </a:lnTo>
                  <a:lnTo>
                    <a:pt x="12" y="6"/>
                  </a:lnTo>
                  <a:lnTo>
                    <a:pt x="14" y="10"/>
                  </a:lnTo>
                  <a:lnTo>
                    <a:pt x="14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45" name="Freeform 105"/>
            <p:cNvSpPr>
              <a:spLocks/>
            </p:cNvSpPr>
            <p:nvPr/>
          </p:nvSpPr>
          <p:spPr bwMode="auto">
            <a:xfrm>
              <a:off x="2160" y="2405"/>
              <a:ext cx="16" cy="8"/>
            </a:xfrm>
            <a:custGeom>
              <a:avLst/>
              <a:gdLst/>
              <a:ahLst/>
              <a:cxnLst>
                <a:cxn ang="0">
                  <a:pos x="31" y="9"/>
                </a:cxn>
                <a:cxn ang="0">
                  <a:pos x="31" y="11"/>
                </a:cxn>
                <a:cxn ang="0">
                  <a:pos x="29" y="13"/>
                </a:cxn>
                <a:cxn ang="0">
                  <a:pos x="25" y="15"/>
                </a:cxn>
                <a:cxn ang="0">
                  <a:pos x="21" y="13"/>
                </a:cxn>
                <a:cxn ang="0">
                  <a:pos x="17" y="13"/>
                </a:cxn>
                <a:cxn ang="0">
                  <a:pos x="12" y="13"/>
                </a:cxn>
                <a:cxn ang="0">
                  <a:pos x="6" y="15"/>
                </a:cxn>
                <a:cxn ang="0">
                  <a:pos x="0" y="17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17" y="0"/>
                </a:cxn>
                <a:cxn ang="0">
                  <a:pos x="25" y="1"/>
                </a:cxn>
                <a:cxn ang="0">
                  <a:pos x="29" y="3"/>
                </a:cxn>
                <a:cxn ang="0">
                  <a:pos x="31" y="9"/>
                </a:cxn>
              </a:cxnLst>
              <a:rect l="0" t="0" r="r" b="b"/>
              <a:pathLst>
                <a:path w="31" h="17">
                  <a:moveTo>
                    <a:pt x="31" y="9"/>
                  </a:moveTo>
                  <a:lnTo>
                    <a:pt x="31" y="11"/>
                  </a:lnTo>
                  <a:lnTo>
                    <a:pt x="29" y="13"/>
                  </a:lnTo>
                  <a:lnTo>
                    <a:pt x="25" y="15"/>
                  </a:lnTo>
                  <a:lnTo>
                    <a:pt x="21" y="13"/>
                  </a:lnTo>
                  <a:lnTo>
                    <a:pt x="17" y="13"/>
                  </a:lnTo>
                  <a:lnTo>
                    <a:pt x="12" y="13"/>
                  </a:lnTo>
                  <a:lnTo>
                    <a:pt x="6" y="15"/>
                  </a:lnTo>
                  <a:lnTo>
                    <a:pt x="0" y="17"/>
                  </a:lnTo>
                  <a:lnTo>
                    <a:pt x="0" y="3"/>
                  </a:lnTo>
                  <a:lnTo>
                    <a:pt x="2" y="0"/>
                  </a:lnTo>
                  <a:lnTo>
                    <a:pt x="17" y="0"/>
                  </a:lnTo>
                  <a:lnTo>
                    <a:pt x="25" y="1"/>
                  </a:lnTo>
                  <a:lnTo>
                    <a:pt x="29" y="3"/>
                  </a:lnTo>
                  <a:lnTo>
                    <a:pt x="31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46" name="Freeform 106"/>
            <p:cNvSpPr>
              <a:spLocks/>
            </p:cNvSpPr>
            <p:nvPr/>
          </p:nvSpPr>
          <p:spPr bwMode="auto">
            <a:xfrm>
              <a:off x="1602" y="2413"/>
              <a:ext cx="56" cy="41"/>
            </a:xfrm>
            <a:custGeom>
              <a:avLst/>
              <a:gdLst/>
              <a:ahLst/>
              <a:cxnLst>
                <a:cxn ang="0">
                  <a:pos x="91" y="19"/>
                </a:cxn>
                <a:cxn ang="0">
                  <a:pos x="101" y="33"/>
                </a:cxn>
                <a:cxn ang="0">
                  <a:pos x="108" y="48"/>
                </a:cxn>
                <a:cxn ang="0">
                  <a:pos x="110" y="56"/>
                </a:cxn>
                <a:cxn ang="0">
                  <a:pos x="112" y="66"/>
                </a:cxn>
                <a:cxn ang="0">
                  <a:pos x="110" y="74"/>
                </a:cxn>
                <a:cxn ang="0">
                  <a:pos x="108" y="81"/>
                </a:cxn>
                <a:cxn ang="0">
                  <a:pos x="95" y="68"/>
                </a:cxn>
                <a:cxn ang="0">
                  <a:pos x="79" y="54"/>
                </a:cxn>
                <a:cxn ang="0">
                  <a:pos x="72" y="50"/>
                </a:cxn>
                <a:cxn ang="0">
                  <a:pos x="62" y="46"/>
                </a:cxn>
                <a:cxn ang="0">
                  <a:pos x="54" y="46"/>
                </a:cxn>
                <a:cxn ang="0">
                  <a:pos x="43" y="48"/>
                </a:cxn>
                <a:cxn ang="0">
                  <a:pos x="39" y="52"/>
                </a:cxn>
                <a:cxn ang="0">
                  <a:pos x="37" y="56"/>
                </a:cxn>
                <a:cxn ang="0">
                  <a:pos x="33" y="64"/>
                </a:cxn>
                <a:cxn ang="0">
                  <a:pos x="31" y="66"/>
                </a:cxn>
                <a:cxn ang="0">
                  <a:pos x="27" y="70"/>
                </a:cxn>
                <a:cxn ang="0">
                  <a:pos x="25" y="70"/>
                </a:cxn>
                <a:cxn ang="0">
                  <a:pos x="21" y="70"/>
                </a:cxn>
                <a:cxn ang="0">
                  <a:pos x="12" y="62"/>
                </a:cxn>
                <a:cxn ang="0">
                  <a:pos x="8" y="52"/>
                </a:cxn>
                <a:cxn ang="0">
                  <a:pos x="4" y="41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2" y="19"/>
                </a:cxn>
                <a:cxn ang="0">
                  <a:pos x="4" y="17"/>
                </a:cxn>
                <a:cxn ang="0">
                  <a:pos x="8" y="14"/>
                </a:cxn>
                <a:cxn ang="0">
                  <a:pos x="17" y="6"/>
                </a:cxn>
                <a:cxn ang="0">
                  <a:pos x="25" y="0"/>
                </a:cxn>
                <a:cxn ang="0">
                  <a:pos x="35" y="0"/>
                </a:cxn>
                <a:cxn ang="0">
                  <a:pos x="44" y="0"/>
                </a:cxn>
                <a:cxn ang="0">
                  <a:pos x="52" y="2"/>
                </a:cxn>
                <a:cxn ang="0">
                  <a:pos x="60" y="4"/>
                </a:cxn>
                <a:cxn ang="0">
                  <a:pos x="76" y="12"/>
                </a:cxn>
                <a:cxn ang="0">
                  <a:pos x="91" y="19"/>
                </a:cxn>
              </a:cxnLst>
              <a:rect l="0" t="0" r="r" b="b"/>
              <a:pathLst>
                <a:path w="112" h="81">
                  <a:moveTo>
                    <a:pt x="91" y="19"/>
                  </a:moveTo>
                  <a:lnTo>
                    <a:pt x="101" y="33"/>
                  </a:lnTo>
                  <a:lnTo>
                    <a:pt x="108" y="48"/>
                  </a:lnTo>
                  <a:lnTo>
                    <a:pt x="110" y="56"/>
                  </a:lnTo>
                  <a:lnTo>
                    <a:pt x="112" y="66"/>
                  </a:lnTo>
                  <a:lnTo>
                    <a:pt x="110" y="74"/>
                  </a:lnTo>
                  <a:lnTo>
                    <a:pt x="108" y="81"/>
                  </a:lnTo>
                  <a:lnTo>
                    <a:pt x="95" y="68"/>
                  </a:lnTo>
                  <a:lnTo>
                    <a:pt x="79" y="54"/>
                  </a:lnTo>
                  <a:lnTo>
                    <a:pt x="72" y="50"/>
                  </a:lnTo>
                  <a:lnTo>
                    <a:pt x="62" y="46"/>
                  </a:lnTo>
                  <a:lnTo>
                    <a:pt x="54" y="46"/>
                  </a:lnTo>
                  <a:lnTo>
                    <a:pt x="43" y="48"/>
                  </a:lnTo>
                  <a:lnTo>
                    <a:pt x="39" y="52"/>
                  </a:lnTo>
                  <a:lnTo>
                    <a:pt x="37" y="56"/>
                  </a:lnTo>
                  <a:lnTo>
                    <a:pt x="33" y="64"/>
                  </a:lnTo>
                  <a:lnTo>
                    <a:pt x="31" y="66"/>
                  </a:lnTo>
                  <a:lnTo>
                    <a:pt x="27" y="70"/>
                  </a:lnTo>
                  <a:lnTo>
                    <a:pt x="25" y="70"/>
                  </a:lnTo>
                  <a:lnTo>
                    <a:pt x="21" y="70"/>
                  </a:lnTo>
                  <a:lnTo>
                    <a:pt x="12" y="62"/>
                  </a:lnTo>
                  <a:lnTo>
                    <a:pt x="8" y="52"/>
                  </a:lnTo>
                  <a:lnTo>
                    <a:pt x="4" y="4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4" y="17"/>
                  </a:lnTo>
                  <a:lnTo>
                    <a:pt x="8" y="14"/>
                  </a:lnTo>
                  <a:lnTo>
                    <a:pt x="17" y="6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60" y="4"/>
                  </a:lnTo>
                  <a:lnTo>
                    <a:pt x="76" y="12"/>
                  </a:lnTo>
                  <a:lnTo>
                    <a:pt x="91" y="19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47" name="Freeform 107"/>
            <p:cNvSpPr>
              <a:spLocks/>
            </p:cNvSpPr>
            <p:nvPr/>
          </p:nvSpPr>
          <p:spPr bwMode="auto">
            <a:xfrm>
              <a:off x="2230" y="2413"/>
              <a:ext cx="8" cy="11"/>
            </a:xfrm>
            <a:custGeom>
              <a:avLst/>
              <a:gdLst/>
              <a:ahLst/>
              <a:cxnLst>
                <a:cxn ang="0">
                  <a:pos x="15" y="6"/>
                </a:cxn>
                <a:cxn ang="0">
                  <a:pos x="15" y="10"/>
                </a:cxn>
                <a:cxn ang="0">
                  <a:pos x="15" y="12"/>
                </a:cxn>
                <a:cxn ang="0">
                  <a:pos x="13" y="17"/>
                </a:cxn>
                <a:cxn ang="0">
                  <a:pos x="7" y="19"/>
                </a:cxn>
                <a:cxn ang="0">
                  <a:pos x="3" y="21"/>
                </a:cxn>
                <a:cxn ang="0">
                  <a:pos x="3" y="15"/>
                </a:cxn>
                <a:cxn ang="0">
                  <a:pos x="2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9" y="2"/>
                </a:cxn>
                <a:cxn ang="0">
                  <a:pos x="13" y="4"/>
                </a:cxn>
                <a:cxn ang="0">
                  <a:pos x="15" y="6"/>
                </a:cxn>
              </a:cxnLst>
              <a:rect l="0" t="0" r="r" b="b"/>
              <a:pathLst>
                <a:path w="15" h="21">
                  <a:moveTo>
                    <a:pt x="15" y="6"/>
                  </a:moveTo>
                  <a:lnTo>
                    <a:pt x="15" y="10"/>
                  </a:lnTo>
                  <a:lnTo>
                    <a:pt x="15" y="12"/>
                  </a:lnTo>
                  <a:lnTo>
                    <a:pt x="13" y="17"/>
                  </a:lnTo>
                  <a:lnTo>
                    <a:pt x="7" y="19"/>
                  </a:lnTo>
                  <a:lnTo>
                    <a:pt x="3" y="21"/>
                  </a:lnTo>
                  <a:lnTo>
                    <a:pt x="3" y="15"/>
                  </a:lnTo>
                  <a:lnTo>
                    <a:pt x="2" y="12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9" y="2"/>
                  </a:lnTo>
                  <a:lnTo>
                    <a:pt x="13" y="4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48" name="Freeform 108"/>
            <p:cNvSpPr>
              <a:spLocks/>
            </p:cNvSpPr>
            <p:nvPr/>
          </p:nvSpPr>
          <p:spPr bwMode="auto">
            <a:xfrm>
              <a:off x="3053" y="2415"/>
              <a:ext cx="8" cy="14"/>
            </a:xfrm>
            <a:custGeom>
              <a:avLst/>
              <a:gdLst/>
              <a:ahLst/>
              <a:cxnLst>
                <a:cxn ang="0">
                  <a:pos x="18" y="2"/>
                </a:cxn>
                <a:cxn ang="0">
                  <a:pos x="16" y="8"/>
                </a:cxn>
                <a:cxn ang="0">
                  <a:pos x="16" y="13"/>
                </a:cxn>
                <a:cxn ang="0">
                  <a:pos x="16" y="19"/>
                </a:cxn>
                <a:cxn ang="0">
                  <a:pos x="18" y="25"/>
                </a:cxn>
                <a:cxn ang="0">
                  <a:pos x="16" y="25"/>
                </a:cxn>
                <a:cxn ang="0">
                  <a:pos x="12" y="25"/>
                </a:cxn>
                <a:cxn ang="0">
                  <a:pos x="12" y="27"/>
                </a:cxn>
                <a:cxn ang="0">
                  <a:pos x="6" y="23"/>
                </a:cxn>
                <a:cxn ang="0">
                  <a:pos x="4" y="19"/>
                </a:cxn>
                <a:cxn ang="0">
                  <a:pos x="0" y="15"/>
                </a:cxn>
                <a:cxn ang="0">
                  <a:pos x="2" y="11"/>
                </a:cxn>
                <a:cxn ang="0">
                  <a:pos x="4" y="10"/>
                </a:cxn>
                <a:cxn ang="0">
                  <a:pos x="14" y="0"/>
                </a:cxn>
                <a:cxn ang="0">
                  <a:pos x="16" y="2"/>
                </a:cxn>
                <a:cxn ang="0">
                  <a:pos x="18" y="2"/>
                </a:cxn>
              </a:cxnLst>
              <a:rect l="0" t="0" r="r" b="b"/>
              <a:pathLst>
                <a:path w="18" h="27">
                  <a:moveTo>
                    <a:pt x="18" y="2"/>
                  </a:moveTo>
                  <a:lnTo>
                    <a:pt x="16" y="8"/>
                  </a:lnTo>
                  <a:lnTo>
                    <a:pt x="16" y="13"/>
                  </a:lnTo>
                  <a:lnTo>
                    <a:pt x="16" y="19"/>
                  </a:lnTo>
                  <a:lnTo>
                    <a:pt x="18" y="25"/>
                  </a:lnTo>
                  <a:lnTo>
                    <a:pt x="16" y="25"/>
                  </a:lnTo>
                  <a:lnTo>
                    <a:pt x="12" y="25"/>
                  </a:lnTo>
                  <a:lnTo>
                    <a:pt x="12" y="27"/>
                  </a:lnTo>
                  <a:lnTo>
                    <a:pt x="6" y="23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4" y="1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49" name="Freeform 109"/>
            <p:cNvSpPr>
              <a:spLocks/>
            </p:cNvSpPr>
            <p:nvPr/>
          </p:nvSpPr>
          <p:spPr bwMode="auto">
            <a:xfrm>
              <a:off x="3000" y="2419"/>
              <a:ext cx="14" cy="9"/>
            </a:xfrm>
            <a:custGeom>
              <a:avLst/>
              <a:gdLst/>
              <a:ahLst/>
              <a:cxnLst>
                <a:cxn ang="0">
                  <a:pos x="28" y="5"/>
                </a:cxn>
                <a:cxn ang="0">
                  <a:pos x="28" y="7"/>
                </a:cxn>
                <a:cxn ang="0">
                  <a:pos x="24" y="11"/>
                </a:cxn>
                <a:cxn ang="0">
                  <a:pos x="18" y="13"/>
                </a:cxn>
                <a:cxn ang="0">
                  <a:pos x="12" y="15"/>
                </a:cxn>
                <a:cxn ang="0">
                  <a:pos x="4" y="17"/>
                </a:cxn>
                <a:cxn ang="0">
                  <a:pos x="2" y="15"/>
                </a:cxn>
                <a:cxn ang="0">
                  <a:pos x="0" y="13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8" y="3"/>
                </a:cxn>
                <a:cxn ang="0">
                  <a:pos x="14" y="2"/>
                </a:cxn>
                <a:cxn ang="0">
                  <a:pos x="20" y="0"/>
                </a:cxn>
                <a:cxn ang="0">
                  <a:pos x="24" y="2"/>
                </a:cxn>
                <a:cxn ang="0">
                  <a:pos x="28" y="5"/>
                </a:cxn>
              </a:cxnLst>
              <a:rect l="0" t="0" r="r" b="b"/>
              <a:pathLst>
                <a:path w="28" h="17">
                  <a:moveTo>
                    <a:pt x="28" y="5"/>
                  </a:moveTo>
                  <a:lnTo>
                    <a:pt x="28" y="7"/>
                  </a:lnTo>
                  <a:lnTo>
                    <a:pt x="24" y="11"/>
                  </a:lnTo>
                  <a:lnTo>
                    <a:pt x="18" y="13"/>
                  </a:lnTo>
                  <a:lnTo>
                    <a:pt x="12" y="15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7"/>
                  </a:lnTo>
                  <a:lnTo>
                    <a:pt x="8" y="3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50" name="Freeform 110"/>
            <p:cNvSpPr>
              <a:spLocks/>
            </p:cNvSpPr>
            <p:nvPr/>
          </p:nvSpPr>
          <p:spPr bwMode="auto">
            <a:xfrm>
              <a:off x="2116" y="2422"/>
              <a:ext cx="11" cy="12"/>
            </a:xfrm>
            <a:custGeom>
              <a:avLst/>
              <a:gdLst/>
              <a:ahLst/>
              <a:cxnLst>
                <a:cxn ang="0">
                  <a:pos x="21" y="14"/>
                </a:cxn>
                <a:cxn ang="0">
                  <a:pos x="21" y="20"/>
                </a:cxn>
                <a:cxn ang="0">
                  <a:pos x="21" y="24"/>
                </a:cxn>
                <a:cxn ang="0">
                  <a:pos x="19" y="24"/>
                </a:cxn>
                <a:cxn ang="0">
                  <a:pos x="13" y="22"/>
                </a:cxn>
                <a:cxn ang="0">
                  <a:pos x="9" y="18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5" y="6"/>
                </a:cxn>
                <a:cxn ang="0">
                  <a:pos x="21" y="14"/>
                </a:cxn>
              </a:cxnLst>
              <a:rect l="0" t="0" r="r" b="b"/>
              <a:pathLst>
                <a:path w="21" h="24">
                  <a:moveTo>
                    <a:pt x="21" y="14"/>
                  </a:moveTo>
                  <a:lnTo>
                    <a:pt x="21" y="20"/>
                  </a:lnTo>
                  <a:lnTo>
                    <a:pt x="21" y="24"/>
                  </a:lnTo>
                  <a:lnTo>
                    <a:pt x="19" y="24"/>
                  </a:lnTo>
                  <a:lnTo>
                    <a:pt x="13" y="22"/>
                  </a:lnTo>
                  <a:lnTo>
                    <a:pt x="9" y="18"/>
                  </a:lnTo>
                  <a:lnTo>
                    <a:pt x="0" y="8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5" y="6"/>
                  </a:lnTo>
                  <a:lnTo>
                    <a:pt x="2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51" name="Freeform 111"/>
            <p:cNvSpPr>
              <a:spLocks/>
            </p:cNvSpPr>
            <p:nvPr/>
          </p:nvSpPr>
          <p:spPr bwMode="auto">
            <a:xfrm>
              <a:off x="2192" y="2422"/>
              <a:ext cx="8" cy="9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16" y="8"/>
                </a:cxn>
                <a:cxn ang="0">
                  <a:pos x="16" y="12"/>
                </a:cxn>
                <a:cxn ang="0">
                  <a:pos x="16" y="16"/>
                </a:cxn>
                <a:cxn ang="0">
                  <a:pos x="14" y="16"/>
                </a:cxn>
                <a:cxn ang="0">
                  <a:pos x="10" y="18"/>
                </a:cxn>
                <a:cxn ang="0">
                  <a:pos x="8" y="18"/>
                </a:cxn>
                <a:cxn ang="0">
                  <a:pos x="6" y="16"/>
                </a:cxn>
                <a:cxn ang="0">
                  <a:pos x="4" y="10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6" y="2"/>
                </a:cxn>
                <a:cxn ang="0">
                  <a:pos x="17" y="6"/>
                </a:cxn>
              </a:cxnLst>
              <a:rect l="0" t="0" r="r" b="b"/>
              <a:pathLst>
                <a:path w="17" h="18">
                  <a:moveTo>
                    <a:pt x="17" y="6"/>
                  </a:moveTo>
                  <a:lnTo>
                    <a:pt x="16" y="8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4" y="10"/>
                  </a:lnTo>
                  <a:lnTo>
                    <a:pt x="0" y="6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52" name="Freeform 112"/>
            <p:cNvSpPr>
              <a:spLocks/>
            </p:cNvSpPr>
            <p:nvPr/>
          </p:nvSpPr>
          <p:spPr bwMode="auto">
            <a:xfrm>
              <a:off x="3043" y="2425"/>
              <a:ext cx="5" cy="7"/>
            </a:xfrm>
            <a:custGeom>
              <a:avLst/>
              <a:gdLst/>
              <a:ahLst/>
              <a:cxnLst>
                <a:cxn ang="0">
                  <a:pos x="9" y="10"/>
                </a:cxn>
                <a:cxn ang="0">
                  <a:pos x="4" y="14"/>
                </a:cxn>
                <a:cxn ang="0">
                  <a:pos x="4" y="10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9" y="6"/>
                </a:cxn>
                <a:cxn ang="0">
                  <a:pos x="9" y="8"/>
                </a:cxn>
                <a:cxn ang="0">
                  <a:pos x="9" y="10"/>
                </a:cxn>
              </a:cxnLst>
              <a:rect l="0" t="0" r="r" b="b"/>
              <a:pathLst>
                <a:path w="9" h="14">
                  <a:moveTo>
                    <a:pt x="9" y="10"/>
                  </a:moveTo>
                  <a:lnTo>
                    <a:pt x="4" y="14"/>
                  </a:lnTo>
                  <a:lnTo>
                    <a:pt x="4" y="10"/>
                  </a:lnTo>
                  <a:lnTo>
                    <a:pt x="2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8" y="2"/>
                  </a:lnTo>
                  <a:lnTo>
                    <a:pt x="9" y="6"/>
                  </a:lnTo>
                  <a:lnTo>
                    <a:pt x="9" y="8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53" name="Freeform 113"/>
            <p:cNvSpPr>
              <a:spLocks/>
            </p:cNvSpPr>
            <p:nvPr/>
          </p:nvSpPr>
          <p:spPr bwMode="auto">
            <a:xfrm>
              <a:off x="3026" y="2429"/>
              <a:ext cx="3" cy="5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8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2"/>
                </a:cxn>
              </a:cxnLst>
              <a:rect l="0" t="0" r="r" b="b"/>
              <a:pathLst>
                <a:path w="6" h="10">
                  <a:moveTo>
                    <a:pt x="6" y="2"/>
                  </a:moveTo>
                  <a:lnTo>
                    <a:pt x="6" y="8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54" name="Freeform 114"/>
            <p:cNvSpPr>
              <a:spLocks/>
            </p:cNvSpPr>
            <p:nvPr/>
          </p:nvSpPr>
          <p:spPr bwMode="auto">
            <a:xfrm>
              <a:off x="2092" y="2448"/>
              <a:ext cx="5" cy="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2"/>
                </a:cxn>
                <a:cxn ang="0">
                  <a:pos x="12" y="4"/>
                </a:cxn>
                <a:cxn ang="0">
                  <a:pos x="10" y="8"/>
                </a:cxn>
                <a:cxn ang="0">
                  <a:pos x="8" y="9"/>
                </a:cxn>
                <a:cxn ang="0">
                  <a:pos x="6" y="13"/>
                </a:cxn>
                <a:cxn ang="0">
                  <a:pos x="2" y="9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12" h="13">
                  <a:moveTo>
                    <a:pt x="8" y="0"/>
                  </a:moveTo>
                  <a:lnTo>
                    <a:pt x="10" y="2"/>
                  </a:lnTo>
                  <a:lnTo>
                    <a:pt x="12" y="4"/>
                  </a:lnTo>
                  <a:lnTo>
                    <a:pt x="10" y="8"/>
                  </a:lnTo>
                  <a:lnTo>
                    <a:pt x="8" y="9"/>
                  </a:lnTo>
                  <a:lnTo>
                    <a:pt x="6" y="13"/>
                  </a:lnTo>
                  <a:lnTo>
                    <a:pt x="2" y="9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55" name="Freeform 115"/>
            <p:cNvSpPr>
              <a:spLocks/>
            </p:cNvSpPr>
            <p:nvPr/>
          </p:nvSpPr>
          <p:spPr bwMode="auto">
            <a:xfrm>
              <a:off x="2184" y="2450"/>
              <a:ext cx="10" cy="12"/>
            </a:xfrm>
            <a:custGeom>
              <a:avLst/>
              <a:gdLst/>
              <a:ahLst/>
              <a:cxnLst>
                <a:cxn ang="0">
                  <a:pos x="22" y="9"/>
                </a:cxn>
                <a:cxn ang="0">
                  <a:pos x="8" y="23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4" y="7"/>
                </a:cxn>
                <a:cxn ang="0">
                  <a:pos x="12" y="2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2" y="4"/>
                </a:cxn>
                <a:cxn ang="0">
                  <a:pos x="22" y="5"/>
                </a:cxn>
                <a:cxn ang="0">
                  <a:pos x="22" y="9"/>
                </a:cxn>
              </a:cxnLst>
              <a:rect l="0" t="0" r="r" b="b"/>
              <a:pathLst>
                <a:path w="22" h="23">
                  <a:moveTo>
                    <a:pt x="22" y="9"/>
                  </a:moveTo>
                  <a:lnTo>
                    <a:pt x="8" y="2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4" y="7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2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56" name="Freeform 116"/>
            <p:cNvSpPr>
              <a:spLocks/>
            </p:cNvSpPr>
            <p:nvPr/>
          </p:nvSpPr>
          <p:spPr bwMode="auto">
            <a:xfrm>
              <a:off x="2045" y="2453"/>
              <a:ext cx="10" cy="14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0" y="4"/>
                </a:cxn>
                <a:cxn ang="0">
                  <a:pos x="20" y="8"/>
                </a:cxn>
                <a:cxn ang="0">
                  <a:pos x="16" y="14"/>
                </a:cxn>
                <a:cxn ang="0">
                  <a:pos x="10" y="20"/>
                </a:cxn>
                <a:cxn ang="0">
                  <a:pos x="8" y="24"/>
                </a:cxn>
                <a:cxn ang="0">
                  <a:pos x="8" y="28"/>
                </a:cxn>
                <a:cxn ang="0">
                  <a:pos x="6" y="26"/>
                </a:cxn>
                <a:cxn ang="0">
                  <a:pos x="2" y="22"/>
                </a:cxn>
                <a:cxn ang="0">
                  <a:pos x="0" y="16"/>
                </a:cxn>
                <a:cxn ang="0">
                  <a:pos x="0" y="10"/>
                </a:cxn>
                <a:cxn ang="0">
                  <a:pos x="4" y="6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8" y="0"/>
                </a:cxn>
              </a:cxnLst>
              <a:rect l="0" t="0" r="r" b="b"/>
              <a:pathLst>
                <a:path w="20" h="28">
                  <a:moveTo>
                    <a:pt x="18" y="0"/>
                  </a:moveTo>
                  <a:lnTo>
                    <a:pt x="20" y="4"/>
                  </a:lnTo>
                  <a:lnTo>
                    <a:pt x="20" y="8"/>
                  </a:lnTo>
                  <a:lnTo>
                    <a:pt x="16" y="14"/>
                  </a:lnTo>
                  <a:lnTo>
                    <a:pt x="10" y="20"/>
                  </a:lnTo>
                  <a:lnTo>
                    <a:pt x="8" y="24"/>
                  </a:lnTo>
                  <a:lnTo>
                    <a:pt x="8" y="28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57" name="Freeform 117"/>
            <p:cNvSpPr>
              <a:spLocks/>
            </p:cNvSpPr>
            <p:nvPr/>
          </p:nvSpPr>
          <p:spPr bwMode="auto">
            <a:xfrm>
              <a:off x="2139" y="2454"/>
              <a:ext cx="7" cy="1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4" y="4"/>
                </a:cxn>
                <a:cxn ang="0">
                  <a:pos x="14" y="6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10" y="20"/>
                </a:cxn>
                <a:cxn ang="0">
                  <a:pos x="8" y="22"/>
                </a:cxn>
                <a:cxn ang="0">
                  <a:pos x="6" y="22"/>
                </a:cxn>
                <a:cxn ang="0">
                  <a:pos x="4" y="20"/>
                </a:cxn>
                <a:cxn ang="0">
                  <a:pos x="2" y="16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4" h="22">
                  <a:moveTo>
                    <a:pt x="12" y="0"/>
                  </a:moveTo>
                  <a:lnTo>
                    <a:pt x="14" y="4"/>
                  </a:lnTo>
                  <a:lnTo>
                    <a:pt x="14" y="6"/>
                  </a:lnTo>
                  <a:lnTo>
                    <a:pt x="14" y="12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58" name="Freeform 118"/>
            <p:cNvSpPr>
              <a:spLocks/>
            </p:cNvSpPr>
            <p:nvPr/>
          </p:nvSpPr>
          <p:spPr bwMode="auto">
            <a:xfrm>
              <a:off x="2400" y="2457"/>
              <a:ext cx="8" cy="8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4" y="8"/>
                </a:cxn>
                <a:cxn ang="0">
                  <a:pos x="15" y="10"/>
                </a:cxn>
                <a:cxn ang="0">
                  <a:pos x="14" y="12"/>
                </a:cxn>
                <a:cxn ang="0">
                  <a:pos x="12" y="14"/>
                </a:cxn>
                <a:cxn ang="0">
                  <a:pos x="8" y="16"/>
                </a:cxn>
                <a:cxn ang="0">
                  <a:pos x="6" y="14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4" y="6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lnTo>
                    <a:pt x="14" y="8"/>
                  </a:lnTo>
                  <a:lnTo>
                    <a:pt x="15" y="10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6" y="14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59" name="Freeform 119"/>
            <p:cNvSpPr>
              <a:spLocks/>
            </p:cNvSpPr>
            <p:nvPr/>
          </p:nvSpPr>
          <p:spPr bwMode="auto">
            <a:xfrm>
              <a:off x="2377" y="2461"/>
              <a:ext cx="7" cy="10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14" y="14"/>
                </a:cxn>
                <a:cxn ang="0">
                  <a:pos x="12" y="15"/>
                </a:cxn>
                <a:cxn ang="0">
                  <a:pos x="10" y="19"/>
                </a:cxn>
                <a:cxn ang="0">
                  <a:pos x="8" y="19"/>
                </a:cxn>
                <a:cxn ang="0">
                  <a:pos x="6" y="19"/>
                </a:cxn>
                <a:cxn ang="0">
                  <a:pos x="4" y="17"/>
                </a:cxn>
                <a:cxn ang="0">
                  <a:pos x="2" y="15"/>
                </a:cxn>
                <a:cxn ang="0">
                  <a:pos x="0" y="12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4" y="4"/>
                </a:cxn>
              </a:cxnLst>
              <a:rect l="0" t="0" r="r" b="b"/>
              <a:pathLst>
                <a:path w="14" h="19">
                  <a:moveTo>
                    <a:pt x="14" y="4"/>
                  </a:moveTo>
                  <a:lnTo>
                    <a:pt x="14" y="14"/>
                  </a:lnTo>
                  <a:lnTo>
                    <a:pt x="12" y="15"/>
                  </a:lnTo>
                  <a:lnTo>
                    <a:pt x="10" y="19"/>
                  </a:lnTo>
                  <a:lnTo>
                    <a:pt x="8" y="19"/>
                  </a:lnTo>
                  <a:lnTo>
                    <a:pt x="6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6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60" name="Freeform 120"/>
            <p:cNvSpPr>
              <a:spLocks/>
            </p:cNvSpPr>
            <p:nvPr/>
          </p:nvSpPr>
          <p:spPr bwMode="auto">
            <a:xfrm>
              <a:off x="2432" y="2472"/>
              <a:ext cx="11" cy="9"/>
            </a:xfrm>
            <a:custGeom>
              <a:avLst/>
              <a:gdLst/>
              <a:ahLst/>
              <a:cxnLst>
                <a:cxn ang="0">
                  <a:pos x="21" y="4"/>
                </a:cxn>
                <a:cxn ang="0">
                  <a:pos x="21" y="6"/>
                </a:cxn>
                <a:cxn ang="0">
                  <a:pos x="21" y="10"/>
                </a:cxn>
                <a:cxn ang="0">
                  <a:pos x="17" y="12"/>
                </a:cxn>
                <a:cxn ang="0">
                  <a:pos x="14" y="16"/>
                </a:cxn>
                <a:cxn ang="0">
                  <a:pos x="10" y="20"/>
                </a:cxn>
                <a:cxn ang="0">
                  <a:pos x="6" y="16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17" y="2"/>
                </a:cxn>
                <a:cxn ang="0">
                  <a:pos x="21" y="4"/>
                </a:cxn>
              </a:cxnLst>
              <a:rect l="0" t="0" r="r" b="b"/>
              <a:pathLst>
                <a:path w="21" h="20">
                  <a:moveTo>
                    <a:pt x="21" y="4"/>
                  </a:moveTo>
                  <a:lnTo>
                    <a:pt x="21" y="6"/>
                  </a:lnTo>
                  <a:lnTo>
                    <a:pt x="21" y="10"/>
                  </a:lnTo>
                  <a:lnTo>
                    <a:pt x="17" y="12"/>
                  </a:lnTo>
                  <a:lnTo>
                    <a:pt x="14" y="16"/>
                  </a:lnTo>
                  <a:lnTo>
                    <a:pt x="10" y="20"/>
                  </a:lnTo>
                  <a:lnTo>
                    <a:pt x="6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61" name="Freeform 121"/>
            <p:cNvSpPr>
              <a:spLocks/>
            </p:cNvSpPr>
            <p:nvPr/>
          </p:nvSpPr>
          <p:spPr bwMode="auto">
            <a:xfrm>
              <a:off x="2411" y="2476"/>
              <a:ext cx="7" cy="10"/>
            </a:xfrm>
            <a:custGeom>
              <a:avLst/>
              <a:gdLst/>
              <a:ahLst/>
              <a:cxnLst>
                <a:cxn ang="0">
                  <a:pos x="14" y="17"/>
                </a:cxn>
                <a:cxn ang="0">
                  <a:pos x="12" y="19"/>
                </a:cxn>
                <a:cxn ang="0">
                  <a:pos x="4" y="19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6" y="4"/>
                </a:cxn>
                <a:cxn ang="0">
                  <a:pos x="16" y="10"/>
                </a:cxn>
                <a:cxn ang="0">
                  <a:pos x="14" y="17"/>
                </a:cxn>
              </a:cxnLst>
              <a:rect l="0" t="0" r="r" b="b"/>
              <a:pathLst>
                <a:path w="16" h="19">
                  <a:moveTo>
                    <a:pt x="14" y="17"/>
                  </a:moveTo>
                  <a:lnTo>
                    <a:pt x="12" y="19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8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6" y="10"/>
                  </a:lnTo>
                  <a:lnTo>
                    <a:pt x="14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62" name="Freeform 122"/>
            <p:cNvSpPr>
              <a:spLocks/>
            </p:cNvSpPr>
            <p:nvPr/>
          </p:nvSpPr>
          <p:spPr bwMode="auto">
            <a:xfrm>
              <a:off x="2001" y="2481"/>
              <a:ext cx="12" cy="10"/>
            </a:xfrm>
            <a:custGeom>
              <a:avLst/>
              <a:gdLst/>
              <a:ahLst/>
              <a:cxnLst>
                <a:cxn ang="0">
                  <a:pos x="23" y="11"/>
                </a:cxn>
                <a:cxn ang="0">
                  <a:pos x="21" y="15"/>
                </a:cxn>
                <a:cxn ang="0">
                  <a:pos x="15" y="19"/>
                </a:cxn>
                <a:cxn ang="0">
                  <a:pos x="10" y="19"/>
                </a:cxn>
                <a:cxn ang="0">
                  <a:pos x="6" y="17"/>
                </a:cxn>
                <a:cxn ang="0">
                  <a:pos x="4" y="13"/>
                </a:cxn>
                <a:cxn ang="0">
                  <a:pos x="2" y="11"/>
                </a:cxn>
                <a:cxn ang="0">
                  <a:pos x="2" y="7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9" y="5"/>
                </a:cxn>
                <a:cxn ang="0">
                  <a:pos x="21" y="7"/>
                </a:cxn>
                <a:cxn ang="0">
                  <a:pos x="23" y="11"/>
                </a:cxn>
              </a:cxnLst>
              <a:rect l="0" t="0" r="r" b="b"/>
              <a:pathLst>
                <a:path w="23" h="19">
                  <a:moveTo>
                    <a:pt x="23" y="11"/>
                  </a:moveTo>
                  <a:lnTo>
                    <a:pt x="21" y="15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6" y="17"/>
                  </a:lnTo>
                  <a:lnTo>
                    <a:pt x="4" y="13"/>
                  </a:lnTo>
                  <a:lnTo>
                    <a:pt x="2" y="11"/>
                  </a:lnTo>
                  <a:lnTo>
                    <a:pt x="2" y="7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3" y="2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63" name="Freeform 123"/>
            <p:cNvSpPr>
              <a:spLocks/>
            </p:cNvSpPr>
            <p:nvPr/>
          </p:nvSpPr>
          <p:spPr bwMode="auto">
            <a:xfrm>
              <a:off x="2453" y="2481"/>
              <a:ext cx="4" cy="1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5"/>
                </a:cxn>
                <a:cxn ang="0">
                  <a:pos x="7" y="13"/>
                </a:cxn>
                <a:cxn ang="0">
                  <a:pos x="5" y="19"/>
                </a:cxn>
                <a:cxn ang="0">
                  <a:pos x="4" y="27"/>
                </a:cxn>
                <a:cxn ang="0">
                  <a:pos x="0" y="27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7" h="27">
                  <a:moveTo>
                    <a:pt x="4" y="0"/>
                  </a:moveTo>
                  <a:lnTo>
                    <a:pt x="5" y="5"/>
                  </a:lnTo>
                  <a:lnTo>
                    <a:pt x="7" y="13"/>
                  </a:lnTo>
                  <a:lnTo>
                    <a:pt x="5" y="19"/>
                  </a:lnTo>
                  <a:lnTo>
                    <a:pt x="4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64" name="Freeform 124"/>
            <p:cNvSpPr>
              <a:spLocks/>
            </p:cNvSpPr>
            <p:nvPr/>
          </p:nvSpPr>
          <p:spPr bwMode="auto">
            <a:xfrm>
              <a:off x="2073" y="2482"/>
              <a:ext cx="7" cy="8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10" y="11"/>
                </a:cxn>
                <a:cxn ang="0">
                  <a:pos x="6" y="15"/>
                </a:cxn>
                <a:cxn ang="0">
                  <a:pos x="4" y="11"/>
                </a:cxn>
                <a:cxn ang="0">
                  <a:pos x="2" y="7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" y="5"/>
                </a:cxn>
              </a:cxnLst>
              <a:rect l="0" t="0" r="r" b="b"/>
              <a:pathLst>
                <a:path w="14" h="15">
                  <a:moveTo>
                    <a:pt x="14" y="5"/>
                  </a:moveTo>
                  <a:lnTo>
                    <a:pt x="10" y="11"/>
                  </a:lnTo>
                  <a:lnTo>
                    <a:pt x="6" y="15"/>
                  </a:lnTo>
                  <a:lnTo>
                    <a:pt x="4" y="11"/>
                  </a:lnTo>
                  <a:lnTo>
                    <a:pt x="2" y="7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65" name="Freeform 125"/>
            <p:cNvSpPr>
              <a:spLocks/>
            </p:cNvSpPr>
            <p:nvPr/>
          </p:nvSpPr>
          <p:spPr bwMode="auto">
            <a:xfrm>
              <a:off x="2098" y="2486"/>
              <a:ext cx="5" cy="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8" y="2"/>
                </a:cxn>
                <a:cxn ang="0">
                  <a:pos x="8" y="4"/>
                </a:cxn>
                <a:cxn ang="0">
                  <a:pos x="8" y="10"/>
                </a:cxn>
                <a:cxn ang="0">
                  <a:pos x="8" y="14"/>
                </a:cxn>
                <a:cxn ang="0">
                  <a:pos x="8" y="16"/>
                </a:cxn>
                <a:cxn ang="0">
                  <a:pos x="6" y="18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6" y="2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10" h="18">
                  <a:moveTo>
                    <a:pt x="10" y="0"/>
                  </a:moveTo>
                  <a:lnTo>
                    <a:pt x="8" y="2"/>
                  </a:lnTo>
                  <a:lnTo>
                    <a:pt x="8" y="4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6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66" name="Freeform 126"/>
            <p:cNvSpPr>
              <a:spLocks/>
            </p:cNvSpPr>
            <p:nvPr/>
          </p:nvSpPr>
          <p:spPr bwMode="auto">
            <a:xfrm>
              <a:off x="2166" y="2492"/>
              <a:ext cx="10" cy="9"/>
            </a:xfrm>
            <a:custGeom>
              <a:avLst/>
              <a:gdLst/>
              <a:ahLst/>
              <a:cxnLst>
                <a:cxn ang="0">
                  <a:pos x="19" y="8"/>
                </a:cxn>
                <a:cxn ang="0">
                  <a:pos x="19" y="12"/>
                </a:cxn>
                <a:cxn ang="0">
                  <a:pos x="17" y="14"/>
                </a:cxn>
                <a:cxn ang="0">
                  <a:pos x="11" y="17"/>
                </a:cxn>
                <a:cxn ang="0">
                  <a:pos x="5" y="17"/>
                </a:cxn>
                <a:cxn ang="0">
                  <a:pos x="0" y="16"/>
                </a:cxn>
                <a:cxn ang="0">
                  <a:pos x="2" y="8"/>
                </a:cxn>
                <a:cxn ang="0">
                  <a:pos x="2" y="4"/>
                </a:cxn>
                <a:cxn ang="0">
                  <a:pos x="5" y="0"/>
                </a:cxn>
                <a:cxn ang="0">
                  <a:pos x="9" y="0"/>
                </a:cxn>
                <a:cxn ang="0">
                  <a:pos x="15" y="2"/>
                </a:cxn>
                <a:cxn ang="0">
                  <a:pos x="17" y="4"/>
                </a:cxn>
                <a:cxn ang="0">
                  <a:pos x="19" y="8"/>
                </a:cxn>
              </a:cxnLst>
              <a:rect l="0" t="0" r="r" b="b"/>
              <a:pathLst>
                <a:path w="19" h="17">
                  <a:moveTo>
                    <a:pt x="19" y="8"/>
                  </a:moveTo>
                  <a:lnTo>
                    <a:pt x="19" y="12"/>
                  </a:lnTo>
                  <a:lnTo>
                    <a:pt x="17" y="14"/>
                  </a:lnTo>
                  <a:lnTo>
                    <a:pt x="11" y="17"/>
                  </a:lnTo>
                  <a:lnTo>
                    <a:pt x="5" y="17"/>
                  </a:lnTo>
                  <a:lnTo>
                    <a:pt x="0" y="16"/>
                  </a:lnTo>
                  <a:lnTo>
                    <a:pt x="2" y="8"/>
                  </a:lnTo>
                  <a:lnTo>
                    <a:pt x="2" y="4"/>
                  </a:lnTo>
                  <a:lnTo>
                    <a:pt x="5" y="0"/>
                  </a:lnTo>
                  <a:lnTo>
                    <a:pt x="9" y="0"/>
                  </a:lnTo>
                  <a:lnTo>
                    <a:pt x="15" y="2"/>
                  </a:lnTo>
                  <a:lnTo>
                    <a:pt x="17" y="4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67" name="Freeform 127"/>
            <p:cNvSpPr>
              <a:spLocks/>
            </p:cNvSpPr>
            <p:nvPr/>
          </p:nvSpPr>
          <p:spPr bwMode="auto">
            <a:xfrm>
              <a:off x="2472" y="2493"/>
              <a:ext cx="7" cy="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2" y="4"/>
                </a:cxn>
                <a:cxn ang="0">
                  <a:pos x="10" y="6"/>
                </a:cxn>
                <a:cxn ang="0">
                  <a:pos x="10" y="12"/>
                </a:cxn>
                <a:cxn ang="0">
                  <a:pos x="0" y="6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4" y="0"/>
                </a:cxn>
              </a:cxnLst>
              <a:rect l="0" t="0" r="r" b="b"/>
              <a:pathLst>
                <a:path w="14" h="12">
                  <a:moveTo>
                    <a:pt x="14" y="0"/>
                  </a:moveTo>
                  <a:lnTo>
                    <a:pt x="12" y="4"/>
                  </a:lnTo>
                  <a:lnTo>
                    <a:pt x="10" y="6"/>
                  </a:lnTo>
                  <a:lnTo>
                    <a:pt x="10" y="12"/>
                  </a:lnTo>
                  <a:lnTo>
                    <a:pt x="0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68" name="Freeform 128"/>
            <p:cNvSpPr>
              <a:spLocks/>
            </p:cNvSpPr>
            <p:nvPr/>
          </p:nvSpPr>
          <p:spPr bwMode="auto">
            <a:xfrm>
              <a:off x="2500" y="2493"/>
              <a:ext cx="5" cy="9"/>
            </a:xfrm>
            <a:custGeom>
              <a:avLst/>
              <a:gdLst/>
              <a:ahLst/>
              <a:cxnLst>
                <a:cxn ang="0">
                  <a:pos x="9" y="14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2" y="17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7" y="4"/>
                </a:cxn>
                <a:cxn ang="0">
                  <a:pos x="9" y="8"/>
                </a:cxn>
                <a:cxn ang="0">
                  <a:pos x="9" y="14"/>
                </a:cxn>
              </a:cxnLst>
              <a:rect l="0" t="0" r="r" b="b"/>
              <a:pathLst>
                <a:path w="9" h="17">
                  <a:moveTo>
                    <a:pt x="9" y="14"/>
                  </a:moveTo>
                  <a:lnTo>
                    <a:pt x="7" y="15"/>
                  </a:lnTo>
                  <a:lnTo>
                    <a:pt x="7" y="15"/>
                  </a:lnTo>
                  <a:lnTo>
                    <a:pt x="2" y="17"/>
                  </a:lnTo>
                  <a:lnTo>
                    <a:pt x="0" y="0"/>
                  </a:lnTo>
                  <a:lnTo>
                    <a:pt x="6" y="2"/>
                  </a:lnTo>
                  <a:lnTo>
                    <a:pt x="7" y="4"/>
                  </a:lnTo>
                  <a:lnTo>
                    <a:pt x="9" y="8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69" name="Freeform 129"/>
            <p:cNvSpPr>
              <a:spLocks/>
            </p:cNvSpPr>
            <p:nvPr/>
          </p:nvSpPr>
          <p:spPr bwMode="auto">
            <a:xfrm>
              <a:off x="1639" y="2495"/>
              <a:ext cx="78" cy="158"/>
            </a:xfrm>
            <a:custGeom>
              <a:avLst/>
              <a:gdLst/>
              <a:ahLst/>
              <a:cxnLst>
                <a:cxn ang="0">
                  <a:pos x="9" y="46"/>
                </a:cxn>
                <a:cxn ang="0">
                  <a:pos x="13" y="66"/>
                </a:cxn>
                <a:cxn ang="0">
                  <a:pos x="19" y="83"/>
                </a:cxn>
                <a:cxn ang="0">
                  <a:pos x="29" y="99"/>
                </a:cxn>
                <a:cxn ang="0">
                  <a:pos x="38" y="114"/>
                </a:cxn>
                <a:cxn ang="0">
                  <a:pos x="50" y="130"/>
                </a:cxn>
                <a:cxn ang="0">
                  <a:pos x="64" y="143"/>
                </a:cxn>
                <a:cxn ang="0">
                  <a:pos x="93" y="170"/>
                </a:cxn>
                <a:cxn ang="0">
                  <a:pos x="95" y="184"/>
                </a:cxn>
                <a:cxn ang="0">
                  <a:pos x="100" y="196"/>
                </a:cxn>
                <a:cxn ang="0">
                  <a:pos x="104" y="205"/>
                </a:cxn>
                <a:cxn ang="0">
                  <a:pos x="112" y="217"/>
                </a:cxn>
                <a:cxn ang="0">
                  <a:pos x="120" y="227"/>
                </a:cxn>
                <a:cxn ang="0">
                  <a:pos x="126" y="238"/>
                </a:cxn>
                <a:cxn ang="0">
                  <a:pos x="133" y="248"/>
                </a:cxn>
                <a:cxn ang="0">
                  <a:pos x="139" y="260"/>
                </a:cxn>
                <a:cxn ang="0">
                  <a:pos x="143" y="273"/>
                </a:cxn>
                <a:cxn ang="0">
                  <a:pos x="149" y="289"/>
                </a:cxn>
                <a:cxn ang="0">
                  <a:pos x="153" y="300"/>
                </a:cxn>
                <a:cxn ang="0">
                  <a:pos x="157" y="316"/>
                </a:cxn>
                <a:cxn ang="0">
                  <a:pos x="153" y="314"/>
                </a:cxn>
                <a:cxn ang="0">
                  <a:pos x="151" y="310"/>
                </a:cxn>
                <a:cxn ang="0">
                  <a:pos x="147" y="298"/>
                </a:cxn>
                <a:cxn ang="0">
                  <a:pos x="143" y="289"/>
                </a:cxn>
                <a:cxn ang="0">
                  <a:pos x="139" y="283"/>
                </a:cxn>
                <a:cxn ang="0">
                  <a:pos x="135" y="279"/>
                </a:cxn>
                <a:cxn ang="0">
                  <a:pos x="120" y="252"/>
                </a:cxn>
                <a:cxn ang="0">
                  <a:pos x="102" y="227"/>
                </a:cxn>
                <a:cxn ang="0">
                  <a:pos x="95" y="213"/>
                </a:cxn>
                <a:cxn ang="0">
                  <a:pos x="89" y="200"/>
                </a:cxn>
                <a:cxn ang="0">
                  <a:pos x="83" y="184"/>
                </a:cxn>
                <a:cxn ang="0">
                  <a:pos x="79" y="170"/>
                </a:cxn>
                <a:cxn ang="0">
                  <a:pos x="60" y="153"/>
                </a:cxn>
                <a:cxn ang="0">
                  <a:pos x="42" y="136"/>
                </a:cxn>
                <a:cxn ang="0">
                  <a:pos x="27" y="116"/>
                </a:cxn>
                <a:cxn ang="0">
                  <a:pos x="17" y="95"/>
                </a:cxn>
                <a:cxn ang="0">
                  <a:pos x="7" y="72"/>
                </a:cxn>
                <a:cxn ang="0">
                  <a:pos x="2" y="48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7" y="8"/>
                </a:cxn>
                <a:cxn ang="0">
                  <a:pos x="9" y="13"/>
                </a:cxn>
                <a:cxn ang="0">
                  <a:pos x="9" y="19"/>
                </a:cxn>
                <a:cxn ang="0">
                  <a:pos x="9" y="46"/>
                </a:cxn>
              </a:cxnLst>
              <a:rect l="0" t="0" r="r" b="b"/>
              <a:pathLst>
                <a:path w="157" h="316">
                  <a:moveTo>
                    <a:pt x="9" y="46"/>
                  </a:moveTo>
                  <a:lnTo>
                    <a:pt x="13" y="66"/>
                  </a:lnTo>
                  <a:lnTo>
                    <a:pt x="19" y="83"/>
                  </a:lnTo>
                  <a:lnTo>
                    <a:pt x="29" y="99"/>
                  </a:lnTo>
                  <a:lnTo>
                    <a:pt x="38" y="114"/>
                  </a:lnTo>
                  <a:lnTo>
                    <a:pt x="50" y="130"/>
                  </a:lnTo>
                  <a:lnTo>
                    <a:pt x="64" y="143"/>
                  </a:lnTo>
                  <a:lnTo>
                    <a:pt x="93" y="170"/>
                  </a:lnTo>
                  <a:lnTo>
                    <a:pt x="95" y="184"/>
                  </a:lnTo>
                  <a:lnTo>
                    <a:pt x="100" y="196"/>
                  </a:lnTo>
                  <a:lnTo>
                    <a:pt x="104" y="205"/>
                  </a:lnTo>
                  <a:lnTo>
                    <a:pt x="112" y="217"/>
                  </a:lnTo>
                  <a:lnTo>
                    <a:pt x="120" y="227"/>
                  </a:lnTo>
                  <a:lnTo>
                    <a:pt x="126" y="238"/>
                  </a:lnTo>
                  <a:lnTo>
                    <a:pt x="133" y="248"/>
                  </a:lnTo>
                  <a:lnTo>
                    <a:pt x="139" y="260"/>
                  </a:lnTo>
                  <a:lnTo>
                    <a:pt x="143" y="273"/>
                  </a:lnTo>
                  <a:lnTo>
                    <a:pt x="149" y="289"/>
                  </a:lnTo>
                  <a:lnTo>
                    <a:pt x="153" y="300"/>
                  </a:lnTo>
                  <a:lnTo>
                    <a:pt x="157" y="316"/>
                  </a:lnTo>
                  <a:lnTo>
                    <a:pt x="153" y="314"/>
                  </a:lnTo>
                  <a:lnTo>
                    <a:pt x="151" y="310"/>
                  </a:lnTo>
                  <a:lnTo>
                    <a:pt x="147" y="298"/>
                  </a:lnTo>
                  <a:lnTo>
                    <a:pt x="143" y="289"/>
                  </a:lnTo>
                  <a:lnTo>
                    <a:pt x="139" y="283"/>
                  </a:lnTo>
                  <a:lnTo>
                    <a:pt x="135" y="279"/>
                  </a:lnTo>
                  <a:lnTo>
                    <a:pt x="120" y="252"/>
                  </a:lnTo>
                  <a:lnTo>
                    <a:pt x="102" y="227"/>
                  </a:lnTo>
                  <a:lnTo>
                    <a:pt x="95" y="213"/>
                  </a:lnTo>
                  <a:lnTo>
                    <a:pt x="89" y="200"/>
                  </a:lnTo>
                  <a:lnTo>
                    <a:pt x="83" y="184"/>
                  </a:lnTo>
                  <a:lnTo>
                    <a:pt x="79" y="170"/>
                  </a:lnTo>
                  <a:lnTo>
                    <a:pt x="60" y="153"/>
                  </a:lnTo>
                  <a:lnTo>
                    <a:pt x="42" y="136"/>
                  </a:lnTo>
                  <a:lnTo>
                    <a:pt x="27" y="116"/>
                  </a:lnTo>
                  <a:lnTo>
                    <a:pt x="17" y="95"/>
                  </a:lnTo>
                  <a:lnTo>
                    <a:pt x="7" y="72"/>
                  </a:lnTo>
                  <a:lnTo>
                    <a:pt x="2" y="48"/>
                  </a:lnTo>
                  <a:lnTo>
                    <a:pt x="0" y="25"/>
                  </a:lnTo>
                  <a:lnTo>
                    <a:pt x="0" y="0"/>
                  </a:lnTo>
                  <a:lnTo>
                    <a:pt x="3" y="2"/>
                  </a:lnTo>
                  <a:lnTo>
                    <a:pt x="7" y="8"/>
                  </a:lnTo>
                  <a:lnTo>
                    <a:pt x="9" y="13"/>
                  </a:lnTo>
                  <a:lnTo>
                    <a:pt x="9" y="19"/>
                  </a:lnTo>
                  <a:lnTo>
                    <a:pt x="9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70" name="Freeform 130"/>
            <p:cNvSpPr>
              <a:spLocks/>
            </p:cNvSpPr>
            <p:nvPr/>
          </p:nvSpPr>
          <p:spPr bwMode="auto">
            <a:xfrm>
              <a:off x="2085" y="2505"/>
              <a:ext cx="4" cy="6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4" y="14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7" y="4"/>
                </a:cxn>
                <a:cxn ang="0">
                  <a:pos x="7" y="12"/>
                </a:cxn>
              </a:cxnLst>
              <a:rect l="0" t="0" r="r" b="b"/>
              <a:pathLst>
                <a:path w="7" h="14">
                  <a:moveTo>
                    <a:pt x="7" y="12"/>
                  </a:moveTo>
                  <a:lnTo>
                    <a:pt x="4" y="14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7" y="4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71" name="Freeform 131"/>
            <p:cNvSpPr>
              <a:spLocks/>
            </p:cNvSpPr>
            <p:nvPr/>
          </p:nvSpPr>
          <p:spPr bwMode="auto">
            <a:xfrm>
              <a:off x="1930" y="2516"/>
              <a:ext cx="10" cy="9"/>
            </a:xfrm>
            <a:custGeom>
              <a:avLst/>
              <a:gdLst/>
              <a:ahLst/>
              <a:cxnLst>
                <a:cxn ang="0">
                  <a:pos x="18" y="18"/>
                </a:cxn>
                <a:cxn ang="0">
                  <a:pos x="14" y="18"/>
                </a:cxn>
                <a:cxn ang="0">
                  <a:pos x="8" y="18"/>
                </a:cxn>
                <a:cxn ang="0">
                  <a:pos x="4" y="18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14" y="2"/>
                </a:cxn>
                <a:cxn ang="0">
                  <a:pos x="18" y="4"/>
                </a:cxn>
                <a:cxn ang="0">
                  <a:pos x="20" y="8"/>
                </a:cxn>
                <a:cxn ang="0">
                  <a:pos x="22" y="12"/>
                </a:cxn>
                <a:cxn ang="0">
                  <a:pos x="18" y="18"/>
                </a:cxn>
              </a:cxnLst>
              <a:rect l="0" t="0" r="r" b="b"/>
              <a:pathLst>
                <a:path w="22" h="18">
                  <a:moveTo>
                    <a:pt x="18" y="18"/>
                  </a:moveTo>
                  <a:lnTo>
                    <a:pt x="14" y="18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2" y="12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72" name="Freeform 132"/>
            <p:cNvSpPr>
              <a:spLocks/>
            </p:cNvSpPr>
            <p:nvPr/>
          </p:nvSpPr>
          <p:spPr bwMode="auto">
            <a:xfrm>
              <a:off x="2126" y="2516"/>
              <a:ext cx="6" cy="16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14" y="20"/>
                </a:cxn>
                <a:cxn ang="0">
                  <a:pos x="14" y="26"/>
                </a:cxn>
                <a:cxn ang="0">
                  <a:pos x="12" y="31"/>
                </a:cxn>
                <a:cxn ang="0">
                  <a:pos x="6" y="26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12" y="6"/>
                </a:cxn>
                <a:cxn ang="0">
                  <a:pos x="14" y="8"/>
                </a:cxn>
              </a:cxnLst>
              <a:rect l="0" t="0" r="r" b="b"/>
              <a:pathLst>
                <a:path w="14" h="31">
                  <a:moveTo>
                    <a:pt x="14" y="8"/>
                  </a:moveTo>
                  <a:lnTo>
                    <a:pt x="14" y="20"/>
                  </a:lnTo>
                  <a:lnTo>
                    <a:pt x="14" y="26"/>
                  </a:lnTo>
                  <a:lnTo>
                    <a:pt x="12" y="31"/>
                  </a:lnTo>
                  <a:lnTo>
                    <a:pt x="6" y="26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6" y="2"/>
                  </a:lnTo>
                  <a:lnTo>
                    <a:pt x="12" y="6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73" name="Freeform 133"/>
            <p:cNvSpPr>
              <a:spLocks/>
            </p:cNvSpPr>
            <p:nvPr/>
          </p:nvSpPr>
          <p:spPr bwMode="auto">
            <a:xfrm>
              <a:off x="2697" y="2517"/>
              <a:ext cx="227" cy="48"/>
            </a:xfrm>
            <a:custGeom>
              <a:avLst/>
              <a:gdLst/>
              <a:ahLst/>
              <a:cxnLst>
                <a:cxn ang="0">
                  <a:pos x="272" y="90"/>
                </a:cxn>
                <a:cxn ang="0">
                  <a:pos x="320" y="82"/>
                </a:cxn>
                <a:cxn ang="0">
                  <a:pos x="365" y="74"/>
                </a:cxn>
                <a:cxn ang="0">
                  <a:pos x="410" y="62"/>
                </a:cxn>
                <a:cxn ang="0">
                  <a:pos x="454" y="49"/>
                </a:cxn>
                <a:cxn ang="0">
                  <a:pos x="435" y="59"/>
                </a:cxn>
                <a:cxn ang="0">
                  <a:pos x="415" y="68"/>
                </a:cxn>
                <a:cxn ang="0">
                  <a:pos x="394" y="76"/>
                </a:cxn>
                <a:cxn ang="0">
                  <a:pos x="373" y="82"/>
                </a:cxn>
                <a:cxn ang="0">
                  <a:pos x="350" y="88"/>
                </a:cxn>
                <a:cxn ang="0">
                  <a:pos x="326" y="92"/>
                </a:cxn>
                <a:cxn ang="0">
                  <a:pos x="303" y="93"/>
                </a:cxn>
                <a:cxn ang="0">
                  <a:pos x="280" y="95"/>
                </a:cxn>
                <a:cxn ang="0">
                  <a:pos x="235" y="95"/>
                </a:cxn>
                <a:cxn ang="0">
                  <a:pos x="210" y="93"/>
                </a:cxn>
                <a:cxn ang="0">
                  <a:pos x="189" y="92"/>
                </a:cxn>
                <a:cxn ang="0">
                  <a:pos x="144" y="82"/>
                </a:cxn>
                <a:cxn ang="0">
                  <a:pos x="123" y="76"/>
                </a:cxn>
                <a:cxn ang="0">
                  <a:pos x="103" y="70"/>
                </a:cxn>
                <a:cxn ang="0">
                  <a:pos x="76" y="57"/>
                </a:cxn>
                <a:cxn ang="0">
                  <a:pos x="47" y="43"/>
                </a:cxn>
                <a:cxn ang="0">
                  <a:pos x="35" y="35"/>
                </a:cxn>
                <a:cxn ang="0">
                  <a:pos x="22" y="26"/>
                </a:cxn>
                <a:cxn ang="0">
                  <a:pos x="10" y="1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31" y="22"/>
                </a:cxn>
                <a:cxn ang="0">
                  <a:pos x="62" y="39"/>
                </a:cxn>
                <a:cxn ang="0">
                  <a:pos x="95" y="55"/>
                </a:cxn>
                <a:cxn ang="0">
                  <a:pos x="128" y="66"/>
                </a:cxn>
                <a:cxn ang="0">
                  <a:pos x="163" y="74"/>
                </a:cxn>
                <a:cxn ang="0">
                  <a:pos x="198" y="82"/>
                </a:cxn>
                <a:cxn ang="0">
                  <a:pos x="235" y="86"/>
                </a:cxn>
                <a:cxn ang="0">
                  <a:pos x="272" y="90"/>
                </a:cxn>
              </a:cxnLst>
              <a:rect l="0" t="0" r="r" b="b"/>
              <a:pathLst>
                <a:path w="454" h="95">
                  <a:moveTo>
                    <a:pt x="272" y="90"/>
                  </a:moveTo>
                  <a:lnTo>
                    <a:pt x="320" y="82"/>
                  </a:lnTo>
                  <a:lnTo>
                    <a:pt x="365" y="74"/>
                  </a:lnTo>
                  <a:lnTo>
                    <a:pt x="410" y="62"/>
                  </a:lnTo>
                  <a:lnTo>
                    <a:pt x="454" y="49"/>
                  </a:lnTo>
                  <a:lnTo>
                    <a:pt x="435" y="59"/>
                  </a:lnTo>
                  <a:lnTo>
                    <a:pt x="415" y="68"/>
                  </a:lnTo>
                  <a:lnTo>
                    <a:pt x="394" y="76"/>
                  </a:lnTo>
                  <a:lnTo>
                    <a:pt x="373" y="82"/>
                  </a:lnTo>
                  <a:lnTo>
                    <a:pt x="350" y="88"/>
                  </a:lnTo>
                  <a:lnTo>
                    <a:pt x="326" y="92"/>
                  </a:lnTo>
                  <a:lnTo>
                    <a:pt x="303" y="93"/>
                  </a:lnTo>
                  <a:lnTo>
                    <a:pt x="280" y="95"/>
                  </a:lnTo>
                  <a:lnTo>
                    <a:pt x="235" y="95"/>
                  </a:lnTo>
                  <a:lnTo>
                    <a:pt x="210" y="93"/>
                  </a:lnTo>
                  <a:lnTo>
                    <a:pt x="189" y="92"/>
                  </a:lnTo>
                  <a:lnTo>
                    <a:pt x="144" y="82"/>
                  </a:lnTo>
                  <a:lnTo>
                    <a:pt x="123" y="76"/>
                  </a:lnTo>
                  <a:lnTo>
                    <a:pt x="103" y="70"/>
                  </a:lnTo>
                  <a:lnTo>
                    <a:pt x="76" y="57"/>
                  </a:lnTo>
                  <a:lnTo>
                    <a:pt x="47" y="43"/>
                  </a:lnTo>
                  <a:lnTo>
                    <a:pt x="35" y="35"/>
                  </a:lnTo>
                  <a:lnTo>
                    <a:pt x="22" y="26"/>
                  </a:lnTo>
                  <a:lnTo>
                    <a:pt x="10" y="16"/>
                  </a:lnTo>
                  <a:lnTo>
                    <a:pt x="0" y="2"/>
                  </a:lnTo>
                  <a:lnTo>
                    <a:pt x="4" y="0"/>
                  </a:lnTo>
                  <a:lnTo>
                    <a:pt x="31" y="22"/>
                  </a:lnTo>
                  <a:lnTo>
                    <a:pt x="62" y="39"/>
                  </a:lnTo>
                  <a:lnTo>
                    <a:pt x="95" y="55"/>
                  </a:lnTo>
                  <a:lnTo>
                    <a:pt x="128" y="66"/>
                  </a:lnTo>
                  <a:lnTo>
                    <a:pt x="163" y="74"/>
                  </a:lnTo>
                  <a:lnTo>
                    <a:pt x="198" y="82"/>
                  </a:lnTo>
                  <a:lnTo>
                    <a:pt x="235" y="86"/>
                  </a:lnTo>
                  <a:lnTo>
                    <a:pt x="272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74" name="Freeform 134"/>
            <p:cNvSpPr>
              <a:spLocks/>
            </p:cNvSpPr>
            <p:nvPr/>
          </p:nvSpPr>
          <p:spPr bwMode="auto">
            <a:xfrm>
              <a:off x="2000" y="2518"/>
              <a:ext cx="11" cy="13"/>
            </a:xfrm>
            <a:custGeom>
              <a:avLst/>
              <a:gdLst/>
              <a:ahLst/>
              <a:cxnLst>
                <a:cxn ang="0">
                  <a:pos x="23" y="14"/>
                </a:cxn>
                <a:cxn ang="0">
                  <a:pos x="21" y="26"/>
                </a:cxn>
                <a:cxn ang="0">
                  <a:pos x="10" y="20"/>
                </a:cxn>
                <a:cxn ang="0">
                  <a:pos x="4" y="18"/>
                </a:cxn>
                <a:cxn ang="0">
                  <a:pos x="0" y="14"/>
                </a:cxn>
                <a:cxn ang="0">
                  <a:pos x="4" y="0"/>
                </a:cxn>
                <a:cxn ang="0">
                  <a:pos x="10" y="2"/>
                </a:cxn>
                <a:cxn ang="0">
                  <a:pos x="16" y="6"/>
                </a:cxn>
                <a:cxn ang="0">
                  <a:pos x="23" y="14"/>
                </a:cxn>
              </a:cxnLst>
              <a:rect l="0" t="0" r="r" b="b"/>
              <a:pathLst>
                <a:path w="23" h="26">
                  <a:moveTo>
                    <a:pt x="23" y="14"/>
                  </a:moveTo>
                  <a:lnTo>
                    <a:pt x="21" y="26"/>
                  </a:lnTo>
                  <a:lnTo>
                    <a:pt x="10" y="20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4" y="0"/>
                  </a:lnTo>
                  <a:lnTo>
                    <a:pt x="10" y="2"/>
                  </a:lnTo>
                  <a:lnTo>
                    <a:pt x="16" y="6"/>
                  </a:lnTo>
                  <a:lnTo>
                    <a:pt x="2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75" name="Freeform 135"/>
            <p:cNvSpPr>
              <a:spLocks/>
            </p:cNvSpPr>
            <p:nvPr/>
          </p:nvSpPr>
          <p:spPr bwMode="auto">
            <a:xfrm>
              <a:off x="3921" y="2523"/>
              <a:ext cx="172" cy="13"/>
            </a:xfrm>
            <a:custGeom>
              <a:avLst/>
              <a:gdLst/>
              <a:ahLst/>
              <a:cxnLst>
                <a:cxn ang="0">
                  <a:pos x="343" y="25"/>
                </a:cxn>
                <a:cxn ang="0">
                  <a:pos x="302" y="23"/>
                </a:cxn>
                <a:cxn ang="0">
                  <a:pos x="260" y="21"/>
                </a:cxn>
                <a:cxn ang="0">
                  <a:pos x="172" y="16"/>
                </a:cxn>
                <a:cxn ang="0">
                  <a:pos x="85" y="12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85" y="6"/>
                </a:cxn>
                <a:cxn ang="0">
                  <a:pos x="171" y="10"/>
                </a:cxn>
                <a:cxn ang="0">
                  <a:pos x="256" y="16"/>
                </a:cxn>
                <a:cxn ang="0">
                  <a:pos x="343" y="25"/>
                </a:cxn>
              </a:cxnLst>
              <a:rect l="0" t="0" r="r" b="b"/>
              <a:pathLst>
                <a:path w="343" h="25">
                  <a:moveTo>
                    <a:pt x="343" y="25"/>
                  </a:moveTo>
                  <a:lnTo>
                    <a:pt x="302" y="23"/>
                  </a:lnTo>
                  <a:lnTo>
                    <a:pt x="260" y="21"/>
                  </a:lnTo>
                  <a:lnTo>
                    <a:pt x="172" y="16"/>
                  </a:lnTo>
                  <a:lnTo>
                    <a:pt x="85" y="12"/>
                  </a:lnTo>
                  <a:lnTo>
                    <a:pt x="0" y="8"/>
                  </a:lnTo>
                  <a:lnTo>
                    <a:pt x="0" y="0"/>
                  </a:lnTo>
                  <a:lnTo>
                    <a:pt x="85" y="6"/>
                  </a:lnTo>
                  <a:lnTo>
                    <a:pt x="171" y="10"/>
                  </a:lnTo>
                  <a:lnTo>
                    <a:pt x="256" y="16"/>
                  </a:lnTo>
                  <a:lnTo>
                    <a:pt x="343" y="25"/>
                  </a:lnTo>
                  <a:close/>
                </a:path>
              </a:pathLst>
            </a:custGeom>
            <a:solidFill>
              <a:srgbClr val="7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76" name="Freeform 136"/>
            <p:cNvSpPr>
              <a:spLocks/>
            </p:cNvSpPr>
            <p:nvPr/>
          </p:nvSpPr>
          <p:spPr bwMode="auto">
            <a:xfrm>
              <a:off x="2631" y="2524"/>
              <a:ext cx="121" cy="121"/>
            </a:xfrm>
            <a:custGeom>
              <a:avLst/>
              <a:gdLst/>
              <a:ahLst/>
              <a:cxnLst>
                <a:cxn ang="0">
                  <a:pos x="242" y="242"/>
                </a:cxn>
                <a:cxn ang="0">
                  <a:pos x="207" y="219"/>
                </a:cxn>
                <a:cxn ang="0">
                  <a:pos x="176" y="192"/>
                </a:cxn>
                <a:cxn ang="0">
                  <a:pos x="145" y="165"/>
                </a:cxn>
                <a:cxn ang="0">
                  <a:pos x="114" y="136"/>
                </a:cxn>
                <a:cxn ang="0">
                  <a:pos x="83" y="105"/>
                </a:cxn>
                <a:cxn ang="0">
                  <a:pos x="56" y="76"/>
                </a:cxn>
                <a:cxn ang="0">
                  <a:pos x="27" y="45"/>
                </a:cxn>
                <a:cxn ang="0">
                  <a:pos x="1" y="15"/>
                </a:cxn>
                <a:cxn ang="0">
                  <a:pos x="0" y="0"/>
                </a:cxn>
                <a:cxn ang="0">
                  <a:pos x="27" y="31"/>
                </a:cxn>
                <a:cxn ang="0">
                  <a:pos x="56" y="62"/>
                </a:cxn>
                <a:cxn ang="0">
                  <a:pos x="118" y="124"/>
                </a:cxn>
                <a:cxn ang="0">
                  <a:pos x="180" y="184"/>
                </a:cxn>
                <a:cxn ang="0">
                  <a:pos x="211" y="213"/>
                </a:cxn>
                <a:cxn ang="0">
                  <a:pos x="242" y="242"/>
                </a:cxn>
              </a:cxnLst>
              <a:rect l="0" t="0" r="r" b="b"/>
              <a:pathLst>
                <a:path w="242" h="242">
                  <a:moveTo>
                    <a:pt x="242" y="242"/>
                  </a:moveTo>
                  <a:lnTo>
                    <a:pt x="207" y="219"/>
                  </a:lnTo>
                  <a:lnTo>
                    <a:pt x="176" y="192"/>
                  </a:lnTo>
                  <a:lnTo>
                    <a:pt x="145" y="165"/>
                  </a:lnTo>
                  <a:lnTo>
                    <a:pt x="114" y="136"/>
                  </a:lnTo>
                  <a:lnTo>
                    <a:pt x="83" y="105"/>
                  </a:lnTo>
                  <a:lnTo>
                    <a:pt x="56" y="76"/>
                  </a:lnTo>
                  <a:lnTo>
                    <a:pt x="27" y="45"/>
                  </a:lnTo>
                  <a:lnTo>
                    <a:pt x="1" y="15"/>
                  </a:lnTo>
                  <a:lnTo>
                    <a:pt x="0" y="0"/>
                  </a:lnTo>
                  <a:lnTo>
                    <a:pt x="27" y="31"/>
                  </a:lnTo>
                  <a:lnTo>
                    <a:pt x="56" y="62"/>
                  </a:lnTo>
                  <a:lnTo>
                    <a:pt x="118" y="124"/>
                  </a:lnTo>
                  <a:lnTo>
                    <a:pt x="180" y="184"/>
                  </a:lnTo>
                  <a:lnTo>
                    <a:pt x="211" y="213"/>
                  </a:lnTo>
                  <a:lnTo>
                    <a:pt x="242" y="2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77" name="Freeform 137"/>
            <p:cNvSpPr>
              <a:spLocks/>
            </p:cNvSpPr>
            <p:nvPr/>
          </p:nvSpPr>
          <p:spPr bwMode="auto">
            <a:xfrm>
              <a:off x="2806" y="2524"/>
              <a:ext cx="107" cy="16"/>
            </a:xfrm>
            <a:custGeom>
              <a:avLst/>
              <a:gdLst/>
              <a:ahLst/>
              <a:cxnLst>
                <a:cxn ang="0">
                  <a:pos x="213" y="23"/>
                </a:cxn>
                <a:cxn ang="0">
                  <a:pos x="186" y="29"/>
                </a:cxn>
                <a:cxn ang="0">
                  <a:pos x="161" y="31"/>
                </a:cxn>
                <a:cxn ang="0">
                  <a:pos x="133" y="31"/>
                </a:cxn>
                <a:cxn ang="0">
                  <a:pos x="108" y="31"/>
                </a:cxn>
                <a:cxn ang="0">
                  <a:pos x="81" y="27"/>
                </a:cxn>
                <a:cxn ang="0">
                  <a:pos x="56" y="21"/>
                </a:cxn>
                <a:cxn ang="0">
                  <a:pos x="29" y="15"/>
                </a:cxn>
                <a:cxn ang="0">
                  <a:pos x="3" y="8"/>
                </a:cxn>
                <a:cxn ang="0">
                  <a:pos x="0" y="0"/>
                </a:cxn>
                <a:cxn ang="0">
                  <a:pos x="25" y="6"/>
                </a:cxn>
                <a:cxn ang="0">
                  <a:pos x="50" y="12"/>
                </a:cxn>
                <a:cxn ang="0">
                  <a:pos x="77" y="15"/>
                </a:cxn>
                <a:cxn ang="0">
                  <a:pos x="106" y="19"/>
                </a:cxn>
                <a:cxn ang="0">
                  <a:pos x="133" y="21"/>
                </a:cxn>
                <a:cxn ang="0">
                  <a:pos x="161" y="23"/>
                </a:cxn>
                <a:cxn ang="0">
                  <a:pos x="188" y="23"/>
                </a:cxn>
                <a:cxn ang="0">
                  <a:pos x="213" y="23"/>
                </a:cxn>
              </a:cxnLst>
              <a:rect l="0" t="0" r="r" b="b"/>
              <a:pathLst>
                <a:path w="213" h="31">
                  <a:moveTo>
                    <a:pt x="213" y="23"/>
                  </a:moveTo>
                  <a:lnTo>
                    <a:pt x="186" y="29"/>
                  </a:lnTo>
                  <a:lnTo>
                    <a:pt x="161" y="31"/>
                  </a:lnTo>
                  <a:lnTo>
                    <a:pt x="133" y="31"/>
                  </a:lnTo>
                  <a:lnTo>
                    <a:pt x="108" y="31"/>
                  </a:lnTo>
                  <a:lnTo>
                    <a:pt x="81" y="27"/>
                  </a:lnTo>
                  <a:lnTo>
                    <a:pt x="56" y="21"/>
                  </a:lnTo>
                  <a:lnTo>
                    <a:pt x="29" y="15"/>
                  </a:lnTo>
                  <a:lnTo>
                    <a:pt x="3" y="8"/>
                  </a:lnTo>
                  <a:lnTo>
                    <a:pt x="0" y="0"/>
                  </a:lnTo>
                  <a:lnTo>
                    <a:pt x="25" y="6"/>
                  </a:lnTo>
                  <a:lnTo>
                    <a:pt x="50" y="12"/>
                  </a:lnTo>
                  <a:lnTo>
                    <a:pt x="77" y="15"/>
                  </a:lnTo>
                  <a:lnTo>
                    <a:pt x="106" y="19"/>
                  </a:lnTo>
                  <a:lnTo>
                    <a:pt x="133" y="21"/>
                  </a:lnTo>
                  <a:lnTo>
                    <a:pt x="161" y="23"/>
                  </a:lnTo>
                  <a:lnTo>
                    <a:pt x="188" y="23"/>
                  </a:lnTo>
                  <a:lnTo>
                    <a:pt x="213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78" name="Freeform 138"/>
            <p:cNvSpPr>
              <a:spLocks/>
            </p:cNvSpPr>
            <p:nvPr/>
          </p:nvSpPr>
          <p:spPr bwMode="auto">
            <a:xfrm>
              <a:off x="1919" y="2530"/>
              <a:ext cx="5" cy="6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8" y="7"/>
                </a:cxn>
                <a:cxn ang="0">
                  <a:pos x="6" y="9"/>
                </a:cxn>
                <a:cxn ang="0">
                  <a:pos x="0" y="11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10" y="5"/>
                </a:cxn>
              </a:cxnLst>
              <a:rect l="0" t="0" r="r" b="b"/>
              <a:pathLst>
                <a:path w="10" h="11">
                  <a:moveTo>
                    <a:pt x="10" y="5"/>
                  </a:moveTo>
                  <a:lnTo>
                    <a:pt x="8" y="7"/>
                  </a:lnTo>
                  <a:lnTo>
                    <a:pt x="6" y="9"/>
                  </a:lnTo>
                  <a:lnTo>
                    <a:pt x="0" y="11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8" y="3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79" name="Freeform 139"/>
            <p:cNvSpPr>
              <a:spLocks/>
            </p:cNvSpPr>
            <p:nvPr/>
          </p:nvSpPr>
          <p:spPr bwMode="auto">
            <a:xfrm>
              <a:off x="4095" y="2536"/>
              <a:ext cx="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80" name="Freeform 140"/>
            <p:cNvSpPr>
              <a:spLocks/>
            </p:cNvSpPr>
            <p:nvPr/>
          </p:nvSpPr>
          <p:spPr bwMode="auto">
            <a:xfrm>
              <a:off x="1847" y="2545"/>
              <a:ext cx="8" cy="8"/>
            </a:xfrm>
            <a:custGeom>
              <a:avLst/>
              <a:gdLst/>
              <a:ahLst/>
              <a:cxnLst>
                <a:cxn ang="0">
                  <a:pos x="15" y="9"/>
                </a:cxn>
                <a:cxn ang="0">
                  <a:pos x="11" y="13"/>
                </a:cxn>
                <a:cxn ang="0">
                  <a:pos x="9" y="15"/>
                </a:cxn>
                <a:cxn ang="0">
                  <a:pos x="5" y="15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3" y="0"/>
                </a:cxn>
                <a:cxn ang="0">
                  <a:pos x="7" y="2"/>
                </a:cxn>
                <a:cxn ang="0">
                  <a:pos x="9" y="4"/>
                </a:cxn>
                <a:cxn ang="0">
                  <a:pos x="15" y="9"/>
                </a:cxn>
              </a:cxnLst>
              <a:rect l="0" t="0" r="r" b="b"/>
              <a:pathLst>
                <a:path w="15" h="15">
                  <a:moveTo>
                    <a:pt x="15" y="9"/>
                  </a:moveTo>
                  <a:lnTo>
                    <a:pt x="11" y="13"/>
                  </a:lnTo>
                  <a:lnTo>
                    <a:pt x="9" y="15"/>
                  </a:lnTo>
                  <a:lnTo>
                    <a:pt x="5" y="15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" y="4"/>
                  </a:lnTo>
                  <a:lnTo>
                    <a:pt x="3" y="0"/>
                  </a:lnTo>
                  <a:lnTo>
                    <a:pt x="7" y="2"/>
                  </a:lnTo>
                  <a:lnTo>
                    <a:pt x="9" y="4"/>
                  </a:lnTo>
                  <a:lnTo>
                    <a:pt x="1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81" name="Freeform 141"/>
            <p:cNvSpPr>
              <a:spLocks/>
            </p:cNvSpPr>
            <p:nvPr/>
          </p:nvSpPr>
          <p:spPr bwMode="auto">
            <a:xfrm>
              <a:off x="2712" y="2554"/>
              <a:ext cx="189" cy="55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55" y="29"/>
                </a:cxn>
                <a:cxn ang="0">
                  <a:pos x="74" y="41"/>
                </a:cxn>
                <a:cxn ang="0">
                  <a:pos x="95" y="52"/>
                </a:cxn>
                <a:cxn ang="0">
                  <a:pos x="119" y="64"/>
                </a:cxn>
                <a:cxn ang="0">
                  <a:pos x="140" y="74"/>
                </a:cxn>
                <a:cxn ang="0">
                  <a:pos x="163" y="82"/>
                </a:cxn>
                <a:cxn ang="0">
                  <a:pos x="187" y="89"/>
                </a:cxn>
                <a:cxn ang="0">
                  <a:pos x="210" y="95"/>
                </a:cxn>
                <a:cxn ang="0">
                  <a:pos x="233" y="99"/>
                </a:cxn>
                <a:cxn ang="0">
                  <a:pos x="256" y="103"/>
                </a:cxn>
                <a:cxn ang="0">
                  <a:pos x="282" y="105"/>
                </a:cxn>
                <a:cxn ang="0">
                  <a:pos x="305" y="107"/>
                </a:cxn>
                <a:cxn ang="0">
                  <a:pos x="330" y="105"/>
                </a:cxn>
                <a:cxn ang="0">
                  <a:pos x="353" y="103"/>
                </a:cxn>
                <a:cxn ang="0">
                  <a:pos x="379" y="99"/>
                </a:cxn>
                <a:cxn ang="0">
                  <a:pos x="351" y="105"/>
                </a:cxn>
                <a:cxn ang="0">
                  <a:pos x="328" y="109"/>
                </a:cxn>
                <a:cxn ang="0">
                  <a:pos x="301" y="111"/>
                </a:cxn>
                <a:cxn ang="0">
                  <a:pos x="276" y="111"/>
                </a:cxn>
                <a:cxn ang="0">
                  <a:pos x="253" y="111"/>
                </a:cxn>
                <a:cxn ang="0">
                  <a:pos x="227" y="107"/>
                </a:cxn>
                <a:cxn ang="0">
                  <a:pos x="202" y="101"/>
                </a:cxn>
                <a:cxn ang="0">
                  <a:pos x="177" y="95"/>
                </a:cxn>
                <a:cxn ang="0">
                  <a:pos x="154" y="89"/>
                </a:cxn>
                <a:cxn ang="0">
                  <a:pos x="130" y="80"/>
                </a:cxn>
                <a:cxn ang="0">
                  <a:pos x="107" y="70"/>
                </a:cxn>
                <a:cxn ang="0">
                  <a:pos x="63" y="47"/>
                </a:cxn>
                <a:cxn ang="0">
                  <a:pos x="41" y="33"/>
                </a:cxn>
                <a:cxn ang="0">
                  <a:pos x="22" y="19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4" y="2"/>
                </a:cxn>
              </a:cxnLst>
              <a:rect l="0" t="0" r="r" b="b"/>
              <a:pathLst>
                <a:path w="379" h="111">
                  <a:moveTo>
                    <a:pt x="14" y="2"/>
                  </a:moveTo>
                  <a:lnTo>
                    <a:pt x="55" y="29"/>
                  </a:lnTo>
                  <a:lnTo>
                    <a:pt x="74" y="41"/>
                  </a:lnTo>
                  <a:lnTo>
                    <a:pt x="95" y="52"/>
                  </a:lnTo>
                  <a:lnTo>
                    <a:pt x="119" y="64"/>
                  </a:lnTo>
                  <a:lnTo>
                    <a:pt x="140" y="74"/>
                  </a:lnTo>
                  <a:lnTo>
                    <a:pt x="163" y="82"/>
                  </a:lnTo>
                  <a:lnTo>
                    <a:pt x="187" y="89"/>
                  </a:lnTo>
                  <a:lnTo>
                    <a:pt x="210" y="95"/>
                  </a:lnTo>
                  <a:lnTo>
                    <a:pt x="233" y="99"/>
                  </a:lnTo>
                  <a:lnTo>
                    <a:pt x="256" y="103"/>
                  </a:lnTo>
                  <a:lnTo>
                    <a:pt x="282" y="105"/>
                  </a:lnTo>
                  <a:lnTo>
                    <a:pt x="305" y="107"/>
                  </a:lnTo>
                  <a:lnTo>
                    <a:pt x="330" y="105"/>
                  </a:lnTo>
                  <a:lnTo>
                    <a:pt x="353" y="103"/>
                  </a:lnTo>
                  <a:lnTo>
                    <a:pt x="379" y="99"/>
                  </a:lnTo>
                  <a:lnTo>
                    <a:pt x="351" y="105"/>
                  </a:lnTo>
                  <a:lnTo>
                    <a:pt x="328" y="109"/>
                  </a:lnTo>
                  <a:lnTo>
                    <a:pt x="301" y="111"/>
                  </a:lnTo>
                  <a:lnTo>
                    <a:pt x="276" y="111"/>
                  </a:lnTo>
                  <a:lnTo>
                    <a:pt x="253" y="111"/>
                  </a:lnTo>
                  <a:lnTo>
                    <a:pt x="227" y="107"/>
                  </a:lnTo>
                  <a:lnTo>
                    <a:pt x="202" y="101"/>
                  </a:lnTo>
                  <a:lnTo>
                    <a:pt x="177" y="95"/>
                  </a:lnTo>
                  <a:lnTo>
                    <a:pt x="154" y="89"/>
                  </a:lnTo>
                  <a:lnTo>
                    <a:pt x="130" y="80"/>
                  </a:lnTo>
                  <a:lnTo>
                    <a:pt x="107" y="70"/>
                  </a:lnTo>
                  <a:lnTo>
                    <a:pt x="63" y="47"/>
                  </a:lnTo>
                  <a:lnTo>
                    <a:pt x="41" y="33"/>
                  </a:lnTo>
                  <a:lnTo>
                    <a:pt x="22" y="19"/>
                  </a:ln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82" name="Freeform 142"/>
            <p:cNvSpPr>
              <a:spLocks/>
            </p:cNvSpPr>
            <p:nvPr/>
          </p:nvSpPr>
          <p:spPr bwMode="auto">
            <a:xfrm>
              <a:off x="2685" y="2556"/>
              <a:ext cx="189" cy="101"/>
            </a:xfrm>
            <a:custGeom>
              <a:avLst/>
              <a:gdLst/>
              <a:ahLst/>
              <a:cxnLst>
                <a:cxn ang="0">
                  <a:pos x="266" y="186"/>
                </a:cxn>
                <a:cxn ang="0">
                  <a:pos x="289" y="188"/>
                </a:cxn>
                <a:cxn ang="0">
                  <a:pos x="312" y="190"/>
                </a:cxn>
                <a:cxn ang="0">
                  <a:pos x="334" y="192"/>
                </a:cxn>
                <a:cxn ang="0">
                  <a:pos x="355" y="196"/>
                </a:cxn>
                <a:cxn ang="0">
                  <a:pos x="378" y="194"/>
                </a:cxn>
                <a:cxn ang="0">
                  <a:pos x="374" y="198"/>
                </a:cxn>
                <a:cxn ang="0">
                  <a:pos x="369" y="202"/>
                </a:cxn>
                <a:cxn ang="0">
                  <a:pos x="361" y="202"/>
                </a:cxn>
                <a:cxn ang="0">
                  <a:pos x="355" y="202"/>
                </a:cxn>
                <a:cxn ang="0">
                  <a:pos x="347" y="200"/>
                </a:cxn>
                <a:cxn ang="0">
                  <a:pos x="340" y="198"/>
                </a:cxn>
                <a:cxn ang="0">
                  <a:pos x="326" y="196"/>
                </a:cxn>
                <a:cxn ang="0">
                  <a:pos x="307" y="198"/>
                </a:cxn>
                <a:cxn ang="0">
                  <a:pos x="287" y="196"/>
                </a:cxn>
                <a:cxn ang="0">
                  <a:pos x="270" y="194"/>
                </a:cxn>
                <a:cxn ang="0">
                  <a:pos x="252" y="188"/>
                </a:cxn>
                <a:cxn ang="0">
                  <a:pos x="237" y="184"/>
                </a:cxn>
                <a:cxn ang="0">
                  <a:pos x="219" y="176"/>
                </a:cxn>
                <a:cxn ang="0">
                  <a:pos x="186" y="161"/>
                </a:cxn>
                <a:cxn ang="0">
                  <a:pos x="155" y="141"/>
                </a:cxn>
                <a:cxn ang="0">
                  <a:pos x="124" y="120"/>
                </a:cxn>
                <a:cxn ang="0">
                  <a:pos x="64" y="78"/>
                </a:cxn>
                <a:cxn ang="0">
                  <a:pos x="56" y="70"/>
                </a:cxn>
                <a:cxn ang="0">
                  <a:pos x="35" y="52"/>
                </a:cxn>
                <a:cxn ang="0">
                  <a:pos x="25" y="43"/>
                </a:cxn>
                <a:cxn ang="0">
                  <a:pos x="16" y="33"/>
                </a:cxn>
                <a:cxn ang="0">
                  <a:pos x="8" y="23"/>
                </a:cxn>
                <a:cxn ang="0">
                  <a:pos x="2" y="12"/>
                </a:cxn>
                <a:cxn ang="0">
                  <a:pos x="0" y="0"/>
                </a:cxn>
                <a:cxn ang="0">
                  <a:pos x="27" y="27"/>
                </a:cxn>
                <a:cxn ang="0">
                  <a:pos x="58" y="54"/>
                </a:cxn>
                <a:cxn ang="0">
                  <a:pos x="89" y="81"/>
                </a:cxn>
                <a:cxn ang="0">
                  <a:pos x="122" y="107"/>
                </a:cxn>
                <a:cxn ang="0">
                  <a:pos x="157" y="130"/>
                </a:cxn>
                <a:cxn ang="0">
                  <a:pos x="192" y="151"/>
                </a:cxn>
                <a:cxn ang="0">
                  <a:pos x="229" y="171"/>
                </a:cxn>
                <a:cxn ang="0">
                  <a:pos x="266" y="186"/>
                </a:cxn>
              </a:cxnLst>
              <a:rect l="0" t="0" r="r" b="b"/>
              <a:pathLst>
                <a:path w="378" h="202">
                  <a:moveTo>
                    <a:pt x="266" y="186"/>
                  </a:moveTo>
                  <a:lnTo>
                    <a:pt x="289" y="188"/>
                  </a:lnTo>
                  <a:lnTo>
                    <a:pt x="312" y="190"/>
                  </a:lnTo>
                  <a:lnTo>
                    <a:pt x="334" y="192"/>
                  </a:lnTo>
                  <a:lnTo>
                    <a:pt x="355" y="196"/>
                  </a:lnTo>
                  <a:lnTo>
                    <a:pt x="378" y="194"/>
                  </a:lnTo>
                  <a:lnTo>
                    <a:pt x="374" y="198"/>
                  </a:lnTo>
                  <a:lnTo>
                    <a:pt x="369" y="202"/>
                  </a:lnTo>
                  <a:lnTo>
                    <a:pt x="361" y="202"/>
                  </a:lnTo>
                  <a:lnTo>
                    <a:pt x="355" y="202"/>
                  </a:lnTo>
                  <a:lnTo>
                    <a:pt x="347" y="200"/>
                  </a:lnTo>
                  <a:lnTo>
                    <a:pt x="340" y="198"/>
                  </a:lnTo>
                  <a:lnTo>
                    <a:pt x="326" y="196"/>
                  </a:lnTo>
                  <a:lnTo>
                    <a:pt x="307" y="198"/>
                  </a:lnTo>
                  <a:lnTo>
                    <a:pt x="287" y="196"/>
                  </a:lnTo>
                  <a:lnTo>
                    <a:pt x="270" y="194"/>
                  </a:lnTo>
                  <a:lnTo>
                    <a:pt x="252" y="188"/>
                  </a:lnTo>
                  <a:lnTo>
                    <a:pt x="237" y="184"/>
                  </a:lnTo>
                  <a:lnTo>
                    <a:pt x="219" y="176"/>
                  </a:lnTo>
                  <a:lnTo>
                    <a:pt x="186" y="161"/>
                  </a:lnTo>
                  <a:lnTo>
                    <a:pt x="155" y="141"/>
                  </a:lnTo>
                  <a:lnTo>
                    <a:pt x="124" y="120"/>
                  </a:lnTo>
                  <a:lnTo>
                    <a:pt x="64" y="78"/>
                  </a:lnTo>
                  <a:lnTo>
                    <a:pt x="56" y="70"/>
                  </a:lnTo>
                  <a:lnTo>
                    <a:pt x="35" y="52"/>
                  </a:lnTo>
                  <a:lnTo>
                    <a:pt x="25" y="43"/>
                  </a:lnTo>
                  <a:lnTo>
                    <a:pt x="16" y="33"/>
                  </a:lnTo>
                  <a:lnTo>
                    <a:pt x="8" y="23"/>
                  </a:lnTo>
                  <a:lnTo>
                    <a:pt x="2" y="12"/>
                  </a:lnTo>
                  <a:lnTo>
                    <a:pt x="0" y="0"/>
                  </a:lnTo>
                  <a:lnTo>
                    <a:pt x="27" y="27"/>
                  </a:lnTo>
                  <a:lnTo>
                    <a:pt x="58" y="54"/>
                  </a:lnTo>
                  <a:lnTo>
                    <a:pt x="89" y="81"/>
                  </a:lnTo>
                  <a:lnTo>
                    <a:pt x="122" y="107"/>
                  </a:lnTo>
                  <a:lnTo>
                    <a:pt x="157" y="130"/>
                  </a:lnTo>
                  <a:lnTo>
                    <a:pt x="192" y="151"/>
                  </a:lnTo>
                  <a:lnTo>
                    <a:pt x="229" y="171"/>
                  </a:lnTo>
                  <a:lnTo>
                    <a:pt x="266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83" name="Freeform 143"/>
            <p:cNvSpPr>
              <a:spLocks/>
            </p:cNvSpPr>
            <p:nvPr/>
          </p:nvSpPr>
          <p:spPr bwMode="auto">
            <a:xfrm>
              <a:off x="3934" y="2569"/>
              <a:ext cx="403" cy="14"/>
            </a:xfrm>
            <a:custGeom>
              <a:avLst/>
              <a:gdLst/>
              <a:ahLst/>
              <a:cxnLst>
                <a:cxn ang="0">
                  <a:pos x="807" y="29"/>
                </a:cxn>
                <a:cxn ang="0">
                  <a:pos x="723" y="25"/>
                </a:cxn>
                <a:cxn ang="0">
                  <a:pos x="642" y="23"/>
                </a:cxn>
                <a:cxn ang="0">
                  <a:pos x="561" y="21"/>
                </a:cxn>
                <a:cxn ang="0">
                  <a:pos x="483" y="18"/>
                </a:cxn>
                <a:cxn ang="0">
                  <a:pos x="479" y="21"/>
                </a:cxn>
                <a:cxn ang="0">
                  <a:pos x="475" y="21"/>
                </a:cxn>
                <a:cxn ang="0">
                  <a:pos x="467" y="21"/>
                </a:cxn>
                <a:cxn ang="0">
                  <a:pos x="462" y="18"/>
                </a:cxn>
                <a:cxn ang="0">
                  <a:pos x="454" y="18"/>
                </a:cxn>
                <a:cxn ang="0">
                  <a:pos x="338" y="18"/>
                </a:cxn>
                <a:cxn ang="0">
                  <a:pos x="223" y="16"/>
                </a:cxn>
                <a:cxn ang="0">
                  <a:pos x="111" y="14"/>
                </a:cxn>
                <a:cxn ang="0">
                  <a:pos x="0" y="10"/>
                </a:cxn>
                <a:cxn ang="0">
                  <a:pos x="12" y="2"/>
                </a:cxn>
                <a:cxn ang="0">
                  <a:pos x="23" y="0"/>
                </a:cxn>
                <a:cxn ang="0">
                  <a:pos x="35" y="0"/>
                </a:cxn>
                <a:cxn ang="0">
                  <a:pos x="49" y="0"/>
                </a:cxn>
                <a:cxn ang="0">
                  <a:pos x="62" y="2"/>
                </a:cxn>
                <a:cxn ang="0">
                  <a:pos x="89" y="2"/>
                </a:cxn>
                <a:cxn ang="0">
                  <a:pos x="101" y="2"/>
                </a:cxn>
                <a:cxn ang="0">
                  <a:pos x="169" y="4"/>
                </a:cxn>
                <a:cxn ang="0">
                  <a:pos x="239" y="6"/>
                </a:cxn>
                <a:cxn ang="0">
                  <a:pos x="310" y="8"/>
                </a:cxn>
                <a:cxn ang="0">
                  <a:pos x="382" y="10"/>
                </a:cxn>
                <a:cxn ang="0">
                  <a:pos x="452" y="12"/>
                </a:cxn>
                <a:cxn ang="0">
                  <a:pos x="522" y="14"/>
                </a:cxn>
                <a:cxn ang="0">
                  <a:pos x="590" y="18"/>
                </a:cxn>
                <a:cxn ang="0">
                  <a:pos x="654" y="23"/>
                </a:cxn>
                <a:cxn ang="0">
                  <a:pos x="692" y="21"/>
                </a:cxn>
                <a:cxn ang="0">
                  <a:pos x="729" y="23"/>
                </a:cxn>
                <a:cxn ang="0">
                  <a:pos x="768" y="27"/>
                </a:cxn>
                <a:cxn ang="0">
                  <a:pos x="807" y="29"/>
                </a:cxn>
              </a:cxnLst>
              <a:rect l="0" t="0" r="r" b="b"/>
              <a:pathLst>
                <a:path w="807" h="29">
                  <a:moveTo>
                    <a:pt x="807" y="29"/>
                  </a:moveTo>
                  <a:lnTo>
                    <a:pt x="723" y="25"/>
                  </a:lnTo>
                  <a:lnTo>
                    <a:pt x="642" y="23"/>
                  </a:lnTo>
                  <a:lnTo>
                    <a:pt x="561" y="21"/>
                  </a:lnTo>
                  <a:lnTo>
                    <a:pt x="483" y="18"/>
                  </a:lnTo>
                  <a:lnTo>
                    <a:pt x="479" y="21"/>
                  </a:lnTo>
                  <a:lnTo>
                    <a:pt x="475" y="21"/>
                  </a:lnTo>
                  <a:lnTo>
                    <a:pt x="467" y="21"/>
                  </a:lnTo>
                  <a:lnTo>
                    <a:pt x="462" y="18"/>
                  </a:lnTo>
                  <a:lnTo>
                    <a:pt x="454" y="18"/>
                  </a:lnTo>
                  <a:lnTo>
                    <a:pt x="338" y="18"/>
                  </a:lnTo>
                  <a:lnTo>
                    <a:pt x="223" y="16"/>
                  </a:lnTo>
                  <a:lnTo>
                    <a:pt x="111" y="14"/>
                  </a:lnTo>
                  <a:lnTo>
                    <a:pt x="0" y="10"/>
                  </a:lnTo>
                  <a:lnTo>
                    <a:pt x="12" y="2"/>
                  </a:lnTo>
                  <a:lnTo>
                    <a:pt x="23" y="0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62" y="2"/>
                  </a:lnTo>
                  <a:lnTo>
                    <a:pt x="89" y="2"/>
                  </a:lnTo>
                  <a:lnTo>
                    <a:pt x="101" y="2"/>
                  </a:lnTo>
                  <a:lnTo>
                    <a:pt x="169" y="4"/>
                  </a:lnTo>
                  <a:lnTo>
                    <a:pt x="239" y="6"/>
                  </a:lnTo>
                  <a:lnTo>
                    <a:pt x="310" y="8"/>
                  </a:lnTo>
                  <a:lnTo>
                    <a:pt x="382" y="10"/>
                  </a:lnTo>
                  <a:lnTo>
                    <a:pt x="452" y="12"/>
                  </a:lnTo>
                  <a:lnTo>
                    <a:pt x="522" y="14"/>
                  </a:lnTo>
                  <a:lnTo>
                    <a:pt x="590" y="18"/>
                  </a:lnTo>
                  <a:lnTo>
                    <a:pt x="654" y="23"/>
                  </a:lnTo>
                  <a:lnTo>
                    <a:pt x="692" y="21"/>
                  </a:lnTo>
                  <a:lnTo>
                    <a:pt x="729" y="23"/>
                  </a:lnTo>
                  <a:lnTo>
                    <a:pt x="768" y="27"/>
                  </a:lnTo>
                  <a:lnTo>
                    <a:pt x="807" y="29"/>
                  </a:lnTo>
                  <a:close/>
                </a:path>
              </a:pathLst>
            </a:custGeom>
            <a:solidFill>
              <a:srgbClr val="7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84" name="Freeform 144"/>
            <p:cNvSpPr>
              <a:spLocks/>
            </p:cNvSpPr>
            <p:nvPr/>
          </p:nvSpPr>
          <p:spPr bwMode="auto">
            <a:xfrm>
              <a:off x="1961" y="2641"/>
              <a:ext cx="494" cy="31"/>
            </a:xfrm>
            <a:custGeom>
              <a:avLst/>
              <a:gdLst/>
              <a:ahLst/>
              <a:cxnLst>
                <a:cxn ang="0">
                  <a:pos x="990" y="0"/>
                </a:cxn>
                <a:cxn ang="0">
                  <a:pos x="924" y="2"/>
                </a:cxn>
                <a:cxn ang="0">
                  <a:pos x="891" y="3"/>
                </a:cxn>
                <a:cxn ang="0">
                  <a:pos x="829" y="5"/>
                </a:cxn>
                <a:cxn ang="0">
                  <a:pos x="798" y="7"/>
                </a:cxn>
                <a:cxn ang="0">
                  <a:pos x="766" y="11"/>
                </a:cxn>
                <a:cxn ang="0">
                  <a:pos x="737" y="15"/>
                </a:cxn>
                <a:cxn ang="0">
                  <a:pos x="720" y="11"/>
                </a:cxn>
                <a:cxn ang="0">
                  <a:pos x="704" y="11"/>
                </a:cxn>
                <a:cxn ang="0">
                  <a:pos x="689" y="13"/>
                </a:cxn>
                <a:cxn ang="0">
                  <a:pos x="673" y="17"/>
                </a:cxn>
                <a:cxn ang="0">
                  <a:pos x="640" y="21"/>
                </a:cxn>
                <a:cxn ang="0">
                  <a:pos x="627" y="23"/>
                </a:cxn>
                <a:cxn ang="0">
                  <a:pos x="611" y="21"/>
                </a:cxn>
                <a:cxn ang="0">
                  <a:pos x="580" y="23"/>
                </a:cxn>
                <a:cxn ang="0">
                  <a:pos x="549" y="25"/>
                </a:cxn>
                <a:cxn ang="0">
                  <a:pos x="483" y="29"/>
                </a:cxn>
                <a:cxn ang="0">
                  <a:pos x="415" y="34"/>
                </a:cxn>
                <a:cxn ang="0">
                  <a:pos x="344" y="40"/>
                </a:cxn>
                <a:cxn ang="0">
                  <a:pos x="202" y="48"/>
                </a:cxn>
                <a:cxn ang="0">
                  <a:pos x="134" y="52"/>
                </a:cxn>
                <a:cxn ang="0">
                  <a:pos x="68" y="54"/>
                </a:cxn>
                <a:cxn ang="0">
                  <a:pos x="59" y="54"/>
                </a:cxn>
                <a:cxn ang="0">
                  <a:pos x="51" y="56"/>
                </a:cxn>
                <a:cxn ang="0">
                  <a:pos x="33" y="60"/>
                </a:cxn>
                <a:cxn ang="0">
                  <a:pos x="18" y="62"/>
                </a:cxn>
                <a:cxn ang="0">
                  <a:pos x="8" y="60"/>
                </a:cxn>
                <a:cxn ang="0">
                  <a:pos x="0" y="58"/>
                </a:cxn>
                <a:cxn ang="0">
                  <a:pos x="6" y="50"/>
                </a:cxn>
                <a:cxn ang="0">
                  <a:pos x="734" y="5"/>
                </a:cxn>
                <a:cxn ang="0">
                  <a:pos x="766" y="2"/>
                </a:cxn>
                <a:cxn ang="0">
                  <a:pos x="798" y="2"/>
                </a:cxn>
                <a:cxn ang="0">
                  <a:pos x="862" y="0"/>
                </a:cxn>
                <a:cxn ang="0">
                  <a:pos x="926" y="0"/>
                </a:cxn>
                <a:cxn ang="0">
                  <a:pos x="957" y="0"/>
                </a:cxn>
                <a:cxn ang="0">
                  <a:pos x="990" y="0"/>
                </a:cxn>
              </a:cxnLst>
              <a:rect l="0" t="0" r="r" b="b"/>
              <a:pathLst>
                <a:path w="990" h="62">
                  <a:moveTo>
                    <a:pt x="990" y="0"/>
                  </a:moveTo>
                  <a:lnTo>
                    <a:pt x="924" y="2"/>
                  </a:lnTo>
                  <a:lnTo>
                    <a:pt x="891" y="3"/>
                  </a:lnTo>
                  <a:lnTo>
                    <a:pt x="829" y="5"/>
                  </a:lnTo>
                  <a:lnTo>
                    <a:pt x="798" y="7"/>
                  </a:lnTo>
                  <a:lnTo>
                    <a:pt x="766" y="11"/>
                  </a:lnTo>
                  <a:lnTo>
                    <a:pt x="737" y="15"/>
                  </a:lnTo>
                  <a:lnTo>
                    <a:pt x="720" y="11"/>
                  </a:lnTo>
                  <a:lnTo>
                    <a:pt x="704" y="11"/>
                  </a:lnTo>
                  <a:lnTo>
                    <a:pt x="689" y="13"/>
                  </a:lnTo>
                  <a:lnTo>
                    <a:pt x="673" y="17"/>
                  </a:lnTo>
                  <a:lnTo>
                    <a:pt x="640" y="21"/>
                  </a:lnTo>
                  <a:lnTo>
                    <a:pt x="627" y="23"/>
                  </a:lnTo>
                  <a:lnTo>
                    <a:pt x="611" y="21"/>
                  </a:lnTo>
                  <a:lnTo>
                    <a:pt x="580" y="23"/>
                  </a:lnTo>
                  <a:lnTo>
                    <a:pt x="549" y="25"/>
                  </a:lnTo>
                  <a:lnTo>
                    <a:pt x="483" y="29"/>
                  </a:lnTo>
                  <a:lnTo>
                    <a:pt x="415" y="34"/>
                  </a:lnTo>
                  <a:lnTo>
                    <a:pt x="344" y="40"/>
                  </a:lnTo>
                  <a:lnTo>
                    <a:pt x="202" y="48"/>
                  </a:lnTo>
                  <a:lnTo>
                    <a:pt x="134" y="52"/>
                  </a:lnTo>
                  <a:lnTo>
                    <a:pt x="68" y="54"/>
                  </a:lnTo>
                  <a:lnTo>
                    <a:pt x="59" y="54"/>
                  </a:lnTo>
                  <a:lnTo>
                    <a:pt x="51" y="56"/>
                  </a:lnTo>
                  <a:lnTo>
                    <a:pt x="33" y="60"/>
                  </a:lnTo>
                  <a:lnTo>
                    <a:pt x="18" y="62"/>
                  </a:lnTo>
                  <a:lnTo>
                    <a:pt x="8" y="60"/>
                  </a:lnTo>
                  <a:lnTo>
                    <a:pt x="0" y="58"/>
                  </a:lnTo>
                  <a:lnTo>
                    <a:pt x="6" y="50"/>
                  </a:lnTo>
                  <a:lnTo>
                    <a:pt x="734" y="5"/>
                  </a:lnTo>
                  <a:lnTo>
                    <a:pt x="766" y="2"/>
                  </a:lnTo>
                  <a:lnTo>
                    <a:pt x="798" y="2"/>
                  </a:lnTo>
                  <a:lnTo>
                    <a:pt x="862" y="0"/>
                  </a:lnTo>
                  <a:lnTo>
                    <a:pt x="926" y="0"/>
                  </a:lnTo>
                  <a:lnTo>
                    <a:pt x="957" y="0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rgbClr val="7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85" name="Freeform 145"/>
            <p:cNvSpPr>
              <a:spLocks/>
            </p:cNvSpPr>
            <p:nvPr/>
          </p:nvSpPr>
          <p:spPr bwMode="auto">
            <a:xfrm>
              <a:off x="1875" y="2717"/>
              <a:ext cx="448" cy="47"/>
            </a:xfrm>
            <a:custGeom>
              <a:avLst/>
              <a:gdLst/>
              <a:ahLst/>
              <a:cxnLst>
                <a:cxn ang="0">
                  <a:pos x="896" y="0"/>
                </a:cxn>
                <a:cxn ang="0">
                  <a:pos x="832" y="8"/>
                </a:cxn>
                <a:cxn ang="0">
                  <a:pos x="764" y="15"/>
                </a:cxn>
                <a:cxn ang="0">
                  <a:pos x="696" y="21"/>
                </a:cxn>
                <a:cxn ang="0">
                  <a:pos x="628" y="27"/>
                </a:cxn>
                <a:cxn ang="0">
                  <a:pos x="616" y="29"/>
                </a:cxn>
                <a:cxn ang="0">
                  <a:pos x="607" y="31"/>
                </a:cxn>
                <a:cxn ang="0">
                  <a:pos x="595" y="33"/>
                </a:cxn>
                <a:cxn ang="0">
                  <a:pos x="582" y="31"/>
                </a:cxn>
                <a:cxn ang="0">
                  <a:pos x="566" y="37"/>
                </a:cxn>
                <a:cxn ang="0">
                  <a:pos x="551" y="41"/>
                </a:cxn>
                <a:cxn ang="0">
                  <a:pos x="537" y="42"/>
                </a:cxn>
                <a:cxn ang="0">
                  <a:pos x="490" y="42"/>
                </a:cxn>
                <a:cxn ang="0">
                  <a:pos x="475" y="44"/>
                </a:cxn>
                <a:cxn ang="0">
                  <a:pos x="459" y="50"/>
                </a:cxn>
                <a:cxn ang="0">
                  <a:pos x="324" y="64"/>
                </a:cxn>
                <a:cxn ang="0">
                  <a:pos x="256" y="72"/>
                </a:cxn>
                <a:cxn ang="0">
                  <a:pos x="190" y="81"/>
                </a:cxn>
                <a:cxn ang="0">
                  <a:pos x="167" y="83"/>
                </a:cxn>
                <a:cxn ang="0">
                  <a:pos x="145" y="85"/>
                </a:cxn>
                <a:cxn ang="0">
                  <a:pos x="122" y="89"/>
                </a:cxn>
                <a:cxn ang="0">
                  <a:pos x="97" y="91"/>
                </a:cxn>
                <a:cxn ang="0">
                  <a:pos x="48" y="95"/>
                </a:cxn>
                <a:cxn ang="0">
                  <a:pos x="25" y="95"/>
                </a:cxn>
                <a:cxn ang="0">
                  <a:pos x="0" y="95"/>
                </a:cxn>
                <a:cxn ang="0">
                  <a:pos x="167" y="75"/>
                </a:cxn>
                <a:cxn ang="0">
                  <a:pos x="250" y="66"/>
                </a:cxn>
                <a:cxn ang="0">
                  <a:pos x="333" y="56"/>
                </a:cxn>
                <a:cxn ang="0">
                  <a:pos x="500" y="37"/>
                </a:cxn>
                <a:cxn ang="0">
                  <a:pos x="667" y="17"/>
                </a:cxn>
                <a:cxn ang="0">
                  <a:pos x="723" y="13"/>
                </a:cxn>
                <a:cxn ang="0">
                  <a:pos x="779" y="8"/>
                </a:cxn>
                <a:cxn ang="0">
                  <a:pos x="838" y="2"/>
                </a:cxn>
                <a:cxn ang="0">
                  <a:pos x="867" y="0"/>
                </a:cxn>
                <a:cxn ang="0">
                  <a:pos x="896" y="0"/>
                </a:cxn>
              </a:cxnLst>
              <a:rect l="0" t="0" r="r" b="b"/>
              <a:pathLst>
                <a:path w="896" h="95">
                  <a:moveTo>
                    <a:pt x="896" y="0"/>
                  </a:moveTo>
                  <a:lnTo>
                    <a:pt x="832" y="8"/>
                  </a:lnTo>
                  <a:lnTo>
                    <a:pt x="764" y="15"/>
                  </a:lnTo>
                  <a:lnTo>
                    <a:pt x="696" y="21"/>
                  </a:lnTo>
                  <a:lnTo>
                    <a:pt x="628" y="27"/>
                  </a:lnTo>
                  <a:lnTo>
                    <a:pt x="616" y="29"/>
                  </a:lnTo>
                  <a:lnTo>
                    <a:pt x="607" y="31"/>
                  </a:lnTo>
                  <a:lnTo>
                    <a:pt x="595" y="33"/>
                  </a:lnTo>
                  <a:lnTo>
                    <a:pt x="582" y="31"/>
                  </a:lnTo>
                  <a:lnTo>
                    <a:pt x="566" y="37"/>
                  </a:lnTo>
                  <a:lnTo>
                    <a:pt x="551" y="41"/>
                  </a:lnTo>
                  <a:lnTo>
                    <a:pt x="537" y="42"/>
                  </a:lnTo>
                  <a:lnTo>
                    <a:pt x="490" y="42"/>
                  </a:lnTo>
                  <a:lnTo>
                    <a:pt x="475" y="44"/>
                  </a:lnTo>
                  <a:lnTo>
                    <a:pt x="459" y="50"/>
                  </a:lnTo>
                  <a:lnTo>
                    <a:pt x="324" y="64"/>
                  </a:lnTo>
                  <a:lnTo>
                    <a:pt x="256" y="72"/>
                  </a:lnTo>
                  <a:lnTo>
                    <a:pt x="190" y="81"/>
                  </a:lnTo>
                  <a:lnTo>
                    <a:pt x="167" y="83"/>
                  </a:lnTo>
                  <a:lnTo>
                    <a:pt x="145" y="85"/>
                  </a:lnTo>
                  <a:lnTo>
                    <a:pt x="122" y="89"/>
                  </a:lnTo>
                  <a:lnTo>
                    <a:pt x="97" y="91"/>
                  </a:lnTo>
                  <a:lnTo>
                    <a:pt x="48" y="95"/>
                  </a:lnTo>
                  <a:lnTo>
                    <a:pt x="25" y="95"/>
                  </a:lnTo>
                  <a:lnTo>
                    <a:pt x="0" y="95"/>
                  </a:lnTo>
                  <a:lnTo>
                    <a:pt x="167" y="75"/>
                  </a:lnTo>
                  <a:lnTo>
                    <a:pt x="250" y="66"/>
                  </a:lnTo>
                  <a:lnTo>
                    <a:pt x="333" y="56"/>
                  </a:lnTo>
                  <a:lnTo>
                    <a:pt x="500" y="37"/>
                  </a:lnTo>
                  <a:lnTo>
                    <a:pt x="667" y="17"/>
                  </a:lnTo>
                  <a:lnTo>
                    <a:pt x="723" y="13"/>
                  </a:lnTo>
                  <a:lnTo>
                    <a:pt x="779" y="8"/>
                  </a:lnTo>
                  <a:lnTo>
                    <a:pt x="838" y="2"/>
                  </a:lnTo>
                  <a:lnTo>
                    <a:pt x="867" y="0"/>
                  </a:lnTo>
                  <a:lnTo>
                    <a:pt x="896" y="0"/>
                  </a:lnTo>
                  <a:close/>
                </a:path>
              </a:pathLst>
            </a:custGeom>
            <a:solidFill>
              <a:srgbClr val="7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86" name="Freeform 146"/>
            <p:cNvSpPr>
              <a:spLocks/>
            </p:cNvSpPr>
            <p:nvPr/>
          </p:nvSpPr>
          <p:spPr bwMode="auto">
            <a:xfrm>
              <a:off x="2990" y="2739"/>
              <a:ext cx="441" cy="13"/>
            </a:xfrm>
            <a:custGeom>
              <a:avLst/>
              <a:gdLst/>
              <a:ahLst/>
              <a:cxnLst>
                <a:cxn ang="0">
                  <a:pos x="869" y="20"/>
                </a:cxn>
                <a:cxn ang="0">
                  <a:pos x="875" y="24"/>
                </a:cxn>
                <a:cxn ang="0">
                  <a:pos x="879" y="26"/>
                </a:cxn>
                <a:cxn ang="0">
                  <a:pos x="883" y="26"/>
                </a:cxn>
                <a:cxn ang="0">
                  <a:pos x="768" y="22"/>
                </a:cxn>
                <a:cxn ang="0">
                  <a:pos x="656" y="16"/>
                </a:cxn>
                <a:cxn ang="0">
                  <a:pos x="545" y="12"/>
                </a:cxn>
                <a:cxn ang="0">
                  <a:pos x="436" y="10"/>
                </a:cxn>
                <a:cxn ang="0">
                  <a:pos x="328" y="6"/>
                </a:cxn>
                <a:cxn ang="0">
                  <a:pos x="219" y="6"/>
                </a:cxn>
                <a:cxn ang="0">
                  <a:pos x="111" y="10"/>
                </a:cxn>
                <a:cxn ang="0">
                  <a:pos x="0" y="14"/>
                </a:cxn>
                <a:cxn ang="0">
                  <a:pos x="18" y="8"/>
                </a:cxn>
                <a:cxn ang="0">
                  <a:pos x="35" y="4"/>
                </a:cxn>
                <a:cxn ang="0">
                  <a:pos x="76" y="0"/>
                </a:cxn>
                <a:cxn ang="0">
                  <a:pos x="124" y="0"/>
                </a:cxn>
                <a:cxn ang="0">
                  <a:pos x="270" y="0"/>
                </a:cxn>
                <a:cxn ang="0">
                  <a:pos x="371" y="0"/>
                </a:cxn>
                <a:cxn ang="0">
                  <a:pos x="574" y="0"/>
                </a:cxn>
                <a:cxn ang="0">
                  <a:pos x="675" y="4"/>
                </a:cxn>
                <a:cxn ang="0">
                  <a:pos x="774" y="10"/>
                </a:cxn>
                <a:cxn ang="0">
                  <a:pos x="822" y="16"/>
                </a:cxn>
                <a:cxn ang="0">
                  <a:pos x="869" y="20"/>
                </a:cxn>
              </a:cxnLst>
              <a:rect l="0" t="0" r="r" b="b"/>
              <a:pathLst>
                <a:path w="883" h="26">
                  <a:moveTo>
                    <a:pt x="869" y="20"/>
                  </a:moveTo>
                  <a:lnTo>
                    <a:pt x="875" y="24"/>
                  </a:lnTo>
                  <a:lnTo>
                    <a:pt x="879" y="26"/>
                  </a:lnTo>
                  <a:lnTo>
                    <a:pt x="883" y="26"/>
                  </a:lnTo>
                  <a:lnTo>
                    <a:pt x="768" y="22"/>
                  </a:lnTo>
                  <a:lnTo>
                    <a:pt x="656" y="16"/>
                  </a:lnTo>
                  <a:lnTo>
                    <a:pt x="545" y="12"/>
                  </a:lnTo>
                  <a:lnTo>
                    <a:pt x="436" y="10"/>
                  </a:lnTo>
                  <a:lnTo>
                    <a:pt x="328" y="6"/>
                  </a:lnTo>
                  <a:lnTo>
                    <a:pt x="219" y="6"/>
                  </a:lnTo>
                  <a:lnTo>
                    <a:pt x="111" y="10"/>
                  </a:lnTo>
                  <a:lnTo>
                    <a:pt x="0" y="14"/>
                  </a:lnTo>
                  <a:lnTo>
                    <a:pt x="18" y="8"/>
                  </a:lnTo>
                  <a:lnTo>
                    <a:pt x="35" y="4"/>
                  </a:lnTo>
                  <a:lnTo>
                    <a:pt x="76" y="0"/>
                  </a:lnTo>
                  <a:lnTo>
                    <a:pt x="124" y="0"/>
                  </a:lnTo>
                  <a:lnTo>
                    <a:pt x="270" y="0"/>
                  </a:lnTo>
                  <a:lnTo>
                    <a:pt x="371" y="0"/>
                  </a:lnTo>
                  <a:lnTo>
                    <a:pt x="574" y="0"/>
                  </a:lnTo>
                  <a:lnTo>
                    <a:pt x="675" y="4"/>
                  </a:lnTo>
                  <a:lnTo>
                    <a:pt x="774" y="10"/>
                  </a:lnTo>
                  <a:lnTo>
                    <a:pt x="822" y="16"/>
                  </a:lnTo>
                  <a:lnTo>
                    <a:pt x="869" y="20"/>
                  </a:lnTo>
                  <a:close/>
                </a:path>
              </a:pathLst>
            </a:custGeom>
            <a:solidFill>
              <a:srgbClr val="7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87" name="Freeform 147"/>
            <p:cNvSpPr>
              <a:spLocks/>
            </p:cNvSpPr>
            <p:nvPr/>
          </p:nvSpPr>
          <p:spPr bwMode="auto">
            <a:xfrm>
              <a:off x="3866" y="2809"/>
              <a:ext cx="248" cy="212"/>
            </a:xfrm>
            <a:custGeom>
              <a:avLst/>
              <a:gdLst/>
              <a:ahLst/>
              <a:cxnLst>
                <a:cxn ang="0">
                  <a:pos x="481" y="10"/>
                </a:cxn>
                <a:cxn ang="0">
                  <a:pos x="384" y="58"/>
                </a:cxn>
                <a:cxn ang="0">
                  <a:pos x="287" y="107"/>
                </a:cxn>
                <a:cxn ang="0">
                  <a:pos x="188" y="153"/>
                </a:cxn>
                <a:cxn ang="0">
                  <a:pos x="91" y="198"/>
                </a:cxn>
                <a:cxn ang="0">
                  <a:pos x="80" y="207"/>
                </a:cxn>
                <a:cxn ang="0">
                  <a:pos x="70" y="213"/>
                </a:cxn>
                <a:cxn ang="0">
                  <a:pos x="60" y="223"/>
                </a:cxn>
                <a:cxn ang="0">
                  <a:pos x="58" y="227"/>
                </a:cxn>
                <a:cxn ang="0">
                  <a:pos x="57" y="235"/>
                </a:cxn>
                <a:cxn ang="0">
                  <a:pos x="58" y="240"/>
                </a:cxn>
                <a:cxn ang="0">
                  <a:pos x="64" y="248"/>
                </a:cxn>
                <a:cxn ang="0">
                  <a:pos x="80" y="260"/>
                </a:cxn>
                <a:cxn ang="0">
                  <a:pos x="95" y="268"/>
                </a:cxn>
                <a:cxn ang="0">
                  <a:pos x="101" y="271"/>
                </a:cxn>
                <a:cxn ang="0">
                  <a:pos x="107" y="275"/>
                </a:cxn>
                <a:cxn ang="0">
                  <a:pos x="155" y="279"/>
                </a:cxn>
                <a:cxn ang="0">
                  <a:pos x="202" y="283"/>
                </a:cxn>
                <a:cxn ang="0">
                  <a:pos x="295" y="297"/>
                </a:cxn>
                <a:cxn ang="0">
                  <a:pos x="386" y="310"/>
                </a:cxn>
                <a:cxn ang="0">
                  <a:pos x="435" y="316"/>
                </a:cxn>
                <a:cxn ang="0">
                  <a:pos x="483" y="320"/>
                </a:cxn>
                <a:cxn ang="0">
                  <a:pos x="487" y="322"/>
                </a:cxn>
                <a:cxn ang="0">
                  <a:pos x="493" y="326"/>
                </a:cxn>
                <a:cxn ang="0">
                  <a:pos x="497" y="326"/>
                </a:cxn>
                <a:cxn ang="0">
                  <a:pos x="497" y="328"/>
                </a:cxn>
                <a:cxn ang="0">
                  <a:pos x="474" y="335"/>
                </a:cxn>
                <a:cxn ang="0">
                  <a:pos x="450" y="345"/>
                </a:cxn>
                <a:cxn ang="0">
                  <a:pos x="427" y="359"/>
                </a:cxn>
                <a:cxn ang="0">
                  <a:pos x="384" y="386"/>
                </a:cxn>
                <a:cxn ang="0">
                  <a:pos x="363" y="399"/>
                </a:cxn>
                <a:cxn ang="0">
                  <a:pos x="342" y="413"/>
                </a:cxn>
                <a:cxn ang="0">
                  <a:pos x="318" y="425"/>
                </a:cxn>
                <a:cxn ang="0">
                  <a:pos x="280" y="413"/>
                </a:cxn>
                <a:cxn ang="0">
                  <a:pos x="243" y="399"/>
                </a:cxn>
                <a:cxn ang="0">
                  <a:pos x="169" y="366"/>
                </a:cxn>
                <a:cxn ang="0">
                  <a:pos x="132" y="351"/>
                </a:cxn>
                <a:cxn ang="0">
                  <a:pos x="95" y="335"/>
                </a:cxn>
                <a:cxn ang="0">
                  <a:pos x="57" y="326"/>
                </a:cxn>
                <a:cxn ang="0">
                  <a:pos x="37" y="320"/>
                </a:cxn>
                <a:cxn ang="0">
                  <a:pos x="18" y="316"/>
                </a:cxn>
                <a:cxn ang="0">
                  <a:pos x="26" y="308"/>
                </a:cxn>
                <a:cxn ang="0">
                  <a:pos x="31" y="299"/>
                </a:cxn>
                <a:cxn ang="0">
                  <a:pos x="33" y="285"/>
                </a:cxn>
                <a:cxn ang="0">
                  <a:pos x="33" y="271"/>
                </a:cxn>
                <a:cxn ang="0">
                  <a:pos x="29" y="271"/>
                </a:cxn>
                <a:cxn ang="0">
                  <a:pos x="26" y="268"/>
                </a:cxn>
                <a:cxn ang="0">
                  <a:pos x="24" y="268"/>
                </a:cxn>
                <a:cxn ang="0">
                  <a:pos x="22" y="268"/>
                </a:cxn>
                <a:cxn ang="0">
                  <a:pos x="20" y="269"/>
                </a:cxn>
                <a:cxn ang="0">
                  <a:pos x="14" y="256"/>
                </a:cxn>
                <a:cxn ang="0">
                  <a:pos x="10" y="240"/>
                </a:cxn>
                <a:cxn ang="0">
                  <a:pos x="6" y="223"/>
                </a:cxn>
                <a:cxn ang="0">
                  <a:pos x="0" y="209"/>
                </a:cxn>
                <a:cxn ang="0">
                  <a:pos x="0" y="186"/>
                </a:cxn>
                <a:cxn ang="0">
                  <a:pos x="90" y="138"/>
                </a:cxn>
                <a:cxn ang="0">
                  <a:pos x="183" y="93"/>
                </a:cxn>
                <a:cxn ang="0">
                  <a:pos x="274" y="47"/>
                </a:cxn>
                <a:cxn ang="0">
                  <a:pos x="365" y="0"/>
                </a:cxn>
                <a:cxn ang="0">
                  <a:pos x="396" y="0"/>
                </a:cxn>
                <a:cxn ang="0">
                  <a:pos x="425" y="2"/>
                </a:cxn>
                <a:cxn ang="0">
                  <a:pos x="454" y="6"/>
                </a:cxn>
                <a:cxn ang="0">
                  <a:pos x="481" y="10"/>
                </a:cxn>
              </a:cxnLst>
              <a:rect l="0" t="0" r="r" b="b"/>
              <a:pathLst>
                <a:path w="497" h="425">
                  <a:moveTo>
                    <a:pt x="481" y="10"/>
                  </a:moveTo>
                  <a:lnTo>
                    <a:pt x="384" y="58"/>
                  </a:lnTo>
                  <a:lnTo>
                    <a:pt x="287" y="107"/>
                  </a:lnTo>
                  <a:lnTo>
                    <a:pt x="188" y="153"/>
                  </a:lnTo>
                  <a:lnTo>
                    <a:pt x="91" y="198"/>
                  </a:lnTo>
                  <a:lnTo>
                    <a:pt x="80" y="207"/>
                  </a:lnTo>
                  <a:lnTo>
                    <a:pt x="70" y="213"/>
                  </a:lnTo>
                  <a:lnTo>
                    <a:pt x="60" y="223"/>
                  </a:lnTo>
                  <a:lnTo>
                    <a:pt x="58" y="227"/>
                  </a:lnTo>
                  <a:lnTo>
                    <a:pt x="57" y="235"/>
                  </a:lnTo>
                  <a:lnTo>
                    <a:pt x="58" y="240"/>
                  </a:lnTo>
                  <a:lnTo>
                    <a:pt x="64" y="248"/>
                  </a:lnTo>
                  <a:lnTo>
                    <a:pt x="80" y="260"/>
                  </a:lnTo>
                  <a:lnTo>
                    <a:pt x="95" y="268"/>
                  </a:lnTo>
                  <a:lnTo>
                    <a:pt x="101" y="271"/>
                  </a:lnTo>
                  <a:lnTo>
                    <a:pt x="107" y="275"/>
                  </a:lnTo>
                  <a:lnTo>
                    <a:pt x="155" y="279"/>
                  </a:lnTo>
                  <a:lnTo>
                    <a:pt x="202" y="283"/>
                  </a:lnTo>
                  <a:lnTo>
                    <a:pt x="295" y="297"/>
                  </a:lnTo>
                  <a:lnTo>
                    <a:pt x="386" y="310"/>
                  </a:lnTo>
                  <a:lnTo>
                    <a:pt x="435" y="316"/>
                  </a:lnTo>
                  <a:lnTo>
                    <a:pt x="483" y="320"/>
                  </a:lnTo>
                  <a:lnTo>
                    <a:pt x="487" y="322"/>
                  </a:lnTo>
                  <a:lnTo>
                    <a:pt x="493" y="326"/>
                  </a:lnTo>
                  <a:lnTo>
                    <a:pt x="497" y="326"/>
                  </a:lnTo>
                  <a:lnTo>
                    <a:pt x="497" y="328"/>
                  </a:lnTo>
                  <a:lnTo>
                    <a:pt x="474" y="335"/>
                  </a:lnTo>
                  <a:lnTo>
                    <a:pt x="450" y="345"/>
                  </a:lnTo>
                  <a:lnTo>
                    <a:pt x="427" y="359"/>
                  </a:lnTo>
                  <a:lnTo>
                    <a:pt x="384" y="386"/>
                  </a:lnTo>
                  <a:lnTo>
                    <a:pt x="363" y="399"/>
                  </a:lnTo>
                  <a:lnTo>
                    <a:pt x="342" y="413"/>
                  </a:lnTo>
                  <a:lnTo>
                    <a:pt x="318" y="425"/>
                  </a:lnTo>
                  <a:lnTo>
                    <a:pt x="280" y="413"/>
                  </a:lnTo>
                  <a:lnTo>
                    <a:pt x="243" y="399"/>
                  </a:lnTo>
                  <a:lnTo>
                    <a:pt x="169" y="366"/>
                  </a:lnTo>
                  <a:lnTo>
                    <a:pt x="132" y="351"/>
                  </a:lnTo>
                  <a:lnTo>
                    <a:pt x="95" y="335"/>
                  </a:lnTo>
                  <a:lnTo>
                    <a:pt x="57" y="326"/>
                  </a:lnTo>
                  <a:lnTo>
                    <a:pt x="37" y="320"/>
                  </a:lnTo>
                  <a:lnTo>
                    <a:pt x="18" y="316"/>
                  </a:lnTo>
                  <a:lnTo>
                    <a:pt x="26" y="308"/>
                  </a:lnTo>
                  <a:lnTo>
                    <a:pt x="31" y="299"/>
                  </a:lnTo>
                  <a:lnTo>
                    <a:pt x="33" y="285"/>
                  </a:lnTo>
                  <a:lnTo>
                    <a:pt x="33" y="271"/>
                  </a:lnTo>
                  <a:lnTo>
                    <a:pt x="29" y="271"/>
                  </a:lnTo>
                  <a:lnTo>
                    <a:pt x="26" y="268"/>
                  </a:lnTo>
                  <a:lnTo>
                    <a:pt x="24" y="268"/>
                  </a:lnTo>
                  <a:lnTo>
                    <a:pt x="22" y="268"/>
                  </a:lnTo>
                  <a:lnTo>
                    <a:pt x="20" y="269"/>
                  </a:lnTo>
                  <a:lnTo>
                    <a:pt x="14" y="256"/>
                  </a:lnTo>
                  <a:lnTo>
                    <a:pt x="10" y="240"/>
                  </a:lnTo>
                  <a:lnTo>
                    <a:pt x="6" y="223"/>
                  </a:lnTo>
                  <a:lnTo>
                    <a:pt x="0" y="209"/>
                  </a:lnTo>
                  <a:lnTo>
                    <a:pt x="0" y="186"/>
                  </a:lnTo>
                  <a:lnTo>
                    <a:pt x="90" y="138"/>
                  </a:lnTo>
                  <a:lnTo>
                    <a:pt x="183" y="93"/>
                  </a:lnTo>
                  <a:lnTo>
                    <a:pt x="274" y="47"/>
                  </a:lnTo>
                  <a:lnTo>
                    <a:pt x="365" y="0"/>
                  </a:lnTo>
                  <a:lnTo>
                    <a:pt x="396" y="0"/>
                  </a:lnTo>
                  <a:lnTo>
                    <a:pt x="425" y="2"/>
                  </a:lnTo>
                  <a:lnTo>
                    <a:pt x="454" y="6"/>
                  </a:lnTo>
                  <a:lnTo>
                    <a:pt x="481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88" name="Freeform 148"/>
            <p:cNvSpPr>
              <a:spLocks/>
            </p:cNvSpPr>
            <p:nvPr/>
          </p:nvSpPr>
          <p:spPr bwMode="auto">
            <a:xfrm>
              <a:off x="3908" y="2823"/>
              <a:ext cx="206" cy="108"/>
            </a:xfrm>
            <a:custGeom>
              <a:avLst/>
              <a:gdLst/>
              <a:ahLst/>
              <a:cxnLst>
                <a:cxn ang="0">
                  <a:pos x="399" y="49"/>
                </a:cxn>
                <a:cxn ang="0">
                  <a:pos x="368" y="70"/>
                </a:cxn>
                <a:cxn ang="0">
                  <a:pos x="333" y="87"/>
                </a:cxn>
                <a:cxn ang="0">
                  <a:pos x="298" y="103"/>
                </a:cxn>
                <a:cxn ang="0">
                  <a:pos x="265" y="118"/>
                </a:cxn>
                <a:cxn ang="0">
                  <a:pos x="194" y="146"/>
                </a:cxn>
                <a:cxn ang="0">
                  <a:pos x="159" y="159"/>
                </a:cxn>
                <a:cxn ang="0">
                  <a:pos x="124" y="175"/>
                </a:cxn>
                <a:cxn ang="0">
                  <a:pos x="108" y="180"/>
                </a:cxn>
                <a:cxn ang="0">
                  <a:pos x="77" y="198"/>
                </a:cxn>
                <a:cxn ang="0">
                  <a:pos x="62" y="208"/>
                </a:cxn>
                <a:cxn ang="0">
                  <a:pos x="46" y="213"/>
                </a:cxn>
                <a:cxn ang="0">
                  <a:pos x="38" y="215"/>
                </a:cxn>
                <a:cxn ang="0">
                  <a:pos x="31" y="217"/>
                </a:cxn>
                <a:cxn ang="0">
                  <a:pos x="23" y="217"/>
                </a:cxn>
                <a:cxn ang="0">
                  <a:pos x="15" y="215"/>
                </a:cxn>
                <a:cxn ang="0">
                  <a:pos x="7" y="211"/>
                </a:cxn>
                <a:cxn ang="0">
                  <a:pos x="0" y="208"/>
                </a:cxn>
                <a:cxn ang="0">
                  <a:pos x="11" y="196"/>
                </a:cxn>
                <a:cxn ang="0">
                  <a:pos x="27" y="188"/>
                </a:cxn>
                <a:cxn ang="0">
                  <a:pos x="56" y="175"/>
                </a:cxn>
                <a:cxn ang="0">
                  <a:pos x="87" y="163"/>
                </a:cxn>
                <a:cxn ang="0">
                  <a:pos x="116" y="151"/>
                </a:cxn>
                <a:cxn ang="0">
                  <a:pos x="124" y="144"/>
                </a:cxn>
                <a:cxn ang="0">
                  <a:pos x="132" y="138"/>
                </a:cxn>
                <a:cxn ang="0">
                  <a:pos x="153" y="128"/>
                </a:cxn>
                <a:cxn ang="0">
                  <a:pos x="172" y="118"/>
                </a:cxn>
                <a:cxn ang="0">
                  <a:pos x="182" y="115"/>
                </a:cxn>
                <a:cxn ang="0">
                  <a:pos x="192" y="109"/>
                </a:cxn>
                <a:cxn ang="0">
                  <a:pos x="413" y="0"/>
                </a:cxn>
                <a:cxn ang="0">
                  <a:pos x="413" y="12"/>
                </a:cxn>
                <a:cxn ang="0">
                  <a:pos x="411" y="23"/>
                </a:cxn>
                <a:cxn ang="0">
                  <a:pos x="405" y="35"/>
                </a:cxn>
                <a:cxn ang="0">
                  <a:pos x="399" y="49"/>
                </a:cxn>
              </a:cxnLst>
              <a:rect l="0" t="0" r="r" b="b"/>
              <a:pathLst>
                <a:path w="413" h="217">
                  <a:moveTo>
                    <a:pt x="399" y="49"/>
                  </a:moveTo>
                  <a:lnTo>
                    <a:pt x="368" y="70"/>
                  </a:lnTo>
                  <a:lnTo>
                    <a:pt x="333" y="87"/>
                  </a:lnTo>
                  <a:lnTo>
                    <a:pt x="298" y="103"/>
                  </a:lnTo>
                  <a:lnTo>
                    <a:pt x="265" y="118"/>
                  </a:lnTo>
                  <a:lnTo>
                    <a:pt x="194" y="146"/>
                  </a:lnTo>
                  <a:lnTo>
                    <a:pt x="159" y="159"/>
                  </a:lnTo>
                  <a:lnTo>
                    <a:pt x="124" y="175"/>
                  </a:lnTo>
                  <a:lnTo>
                    <a:pt x="108" y="180"/>
                  </a:lnTo>
                  <a:lnTo>
                    <a:pt x="77" y="198"/>
                  </a:lnTo>
                  <a:lnTo>
                    <a:pt x="62" y="208"/>
                  </a:lnTo>
                  <a:lnTo>
                    <a:pt x="46" y="213"/>
                  </a:lnTo>
                  <a:lnTo>
                    <a:pt x="38" y="215"/>
                  </a:lnTo>
                  <a:lnTo>
                    <a:pt x="31" y="217"/>
                  </a:lnTo>
                  <a:lnTo>
                    <a:pt x="23" y="217"/>
                  </a:lnTo>
                  <a:lnTo>
                    <a:pt x="15" y="215"/>
                  </a:lnTo>
                  <a:lnTo>
                    <a:pt x="7" y="211"/>
                  </a:lnTo>
                  <a:lnTo>
                    <a:pt x="0" y="208"/>
                  </a:lnTo>
                  <a:lnTo>
                    <a:pt x="11" y="196"/>
                  </a:lnTo>
                  <a:lnTo>
                    <a:pt x="27" y="188"/>
                  </a:lnTo>
                  <a:lnTo>
                    <a:pt x="56" y="175"/>
                  </a:lnTo>
                  <a:lnTo>
                    <a:pt x="87" y="163"/>
                  </a:lnTo>
                  <a:lnTo>
                    <a:pt x="116" y="151"/>
                  </a:lnTo>
                  <a:lnTo>
                    <a:pt x="124" y="144"/>
                  </a:lnTo>
                  <a:lnTo>
                    <a:pt x="132" y="138"/>
                  </a:lnTo>
                  <a:lnTo>
                    <a:pt x="153" y="128"/>
                  </a:lnTo>
                  <a:lnTo>
                    <a:pt x="172" y="118"/>
                  </a:lnTo>
                  <a:lnTo>
                    <a:pt x="182" y="115"/>
                  </a:lnTo>
                  <a:lnTo>
                    <a:pt x="192" y="109"/>
                  </a:lnTo>
                  <a:lnTo>
                    <a:pt x="413" y="0"/>
                  </a:lnTo>
                  <a:lnTo>
                    <a:pt x="413" y="12"/>
                  </a:lnTo>
                  <a:lnTo>
                    <a:pt x="411" y="23"/>
                  </a:lnTo>
                  <a:lnTo>
                    <a:pt x="405" y="35"/>
                  </a:lnTo>
                  <a:lnTo>
                    <a:pt x="399" y="49"/>
                  </a:lnTo>
                  <a:close/>
                </a:path>
              </a:pathLst>
            </a:custGeom>
            <a:solidFill>
              <a:srgbClr val="BF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89" name="Freeform 149"/>
            <p:cNvSpPr>
              <a:spLocks/>
            </p:cNvSpPr>
            <p:nvPr/>
          </p:nvSpPr>
          <p:spPr bwMode="auto">
            <a:xfrm>
              <a:off x="3039" y="2834"/>
              <a:ext cx="311" cy="13"/>
            </a:xfrm>
            <a:custGeom>
              <a:avLst/>
              <a:gdLst/>
              <a:ahLst/>
              <a:cxnLst>
                <a:cxn ang="0">
                  <a:pos x="623" y="26"/>
                </a:cxn>
                <a:cxn ang="0">
                  <a:pos x="561" y="22"/>
                </a:cxn>
                <a:cxn ang="0">
                  <a:pos x="498" y="18"/>
                </a:cxn>
                <a:cxn ang="0">
                  <a:pos x="372" y="16"/>
                </a:cxn>
                <a:cxn ang="0">
                  <a:pos x="244" y="10"/>
                </a:cxn>
                <a:cxn ang="0">
                  <a:pos x="182" y="8"/>
                </a:cxn>
                <a:cxn ang="0">
                  <a:pos x="120" y="4"/>
                </a:cxn>
                <a:cxn ang="0">
                  <a:pos x="0" y="4"/>
                </a:cxn>
                <a:cxn ang="0">
                  <a:pos x="33" y="2"/>
                </a:cxn>
                <a:cxn ang="0">
                  <a:pos x="66" y="0"/>
                </a:cxn>
                <a:cxn ang="0">
                  <a:pos x="126" y="0"/>
                </a:cxn>
                <a:cxn ang="0">
                  <a:pos x="157" y="0"/>
                </a:cxn>
                <a:cxn ang="0">
                  <a:pos x="188" y="0"/>
                </a:cxn>
                <a:cxn ang="0">
                  <a:pos x="219" y="0"/>
                </a:cxn>
                <a:cxn ang="0">
                  <a:pos x="254" y="0"/>
                </a:cxn>
                <a:cxn ang="0">
                  <a:pos x="345" y="4"/>
                </a:cxn>
                <a:cxn ang="0">
                  <a:pos x="438" y="10"/>
                </a:cxn>
                <a:cxn ang="0">
                  <a:pos x="531" y="18"/>
                </a:cxn>
                <a:cxn ang="0">
                  <a:pos x="623" y="26"/>
                </a:cxn>
              </a:cxnLst>
              <a:rect l="0" t="0" r="r" b="b"/>
              <a:pathLst>
                <a:path w="623" h="26">
                  <a:moveTo>
                    <a:pt x="623" y="26"/>
                  </a:moveTo>
                  <a:lnTo>
                    <a:pt x="561" y="22"/>
                  </a:lnTo>
                  <a:lnTo>
                    <a:pt x="498" y="18"/>
                  </a:lnTo>
                  <a:lnTo>
                    <a:pt x="372" y="16"/>
                  </a:lnTo>
                  <a:lnTo>
                    <a:pt x="244" y="10"/>
                  </a:lnTo>
                  <a:lnTo>
                    <a:pt x="182" y="8"/>
                  </a:lnTo>
                  <a:lnTo>
                    <a:pt x="120" y="4"/>
                  </a:lnTo>
                  <a:lnTo>
                    <a:pt x="0" y="4"/>
                  </a:lnTo>
                  <a:lnTo>
                    <a:pt x="33" y="2"/>
                  </a:lnTo>
                  <a:lnTo>
                    <a:pt x="66" y="0"/>
                  </a:lnTo>
                  <a:lnTo>
                    <a:pt x="126" y="0"/>
                  </a:lnTo>
                  <a:lnTo>
                    <a:pt x="157" y="0"/>
                  </a:lnTo>
                  <a:lnTo>
                    <a:pt x="188" y="0"/>
                  </a:lnTo>
                  <a:lnTo>
                    <a:pt x="219" y="0"/>
                  </a:lnTo>
                  <a:lnTo>
                    <a:pt x="254" y="0"/>
                  </a:lnTo>
                  <a:lnTo>
                    <a:pt x="345" y="4"/>
                  </a:lnTo>
                  <a:lnTo>
                    <a:pt x="438" y="10"/>
                  </a:lnTo>
                  <a:lnTo>
                    <a:pt x="531" y="18"/>
                  </a:lnTo>
                  <a:lnTo>
                    <a:pt x="623" y="26"/>
                  </a:lnTo>
                  <a:close/>
                </a:path>
              </a:pathLst>
            </a:custGeom>
            <a:solidFill>
              <a:srgbClr val="7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90" name="Freeform 150"/>
            <p:cNvSpPr>
              <a:spLocks/>
            </p:cNvSpPr>
            <p:nvPr/>
          </p:nvSpPr>
          <p:spPr bwMode="auto">
            <a:xfrm>
              <a:off x="3618" y="2855"/>
              <a:ext cx="175" cy="81"/>
            </a:xfrm>
            <a:custGeom>
              <a:avLst/>
              <a:gdLst/>
              <a:ahLst/>
              <a:cxnLst>
                <a:cxn ang="0">
                  <a:pos x="351" y="105"/>
                </a:cxn>
                <a:cxn ang="0">
                  <a:pos x="349" y="113"/>
                </a:cxn>
                <a:cxn ang="0">
                  <a:pos x="345" y="120"/>
                </a:cxn>
                <a:cxn ang="0">
                  <a:pos x="333" y="134"/>
                </a:cxn>
                <a:cxn ang="0">
                  <a:pos x="330" y="140"/>
                </a:cxn>
                <a:cxn ang="0">
                  <a:pos x="328" y="147"/>
                </a:cxn>
                <a:cxn ang="0">
                  <a:pos x="330" y="155"/>
                </a:cxn>
                <a:cxn ang="0">
                  <a:pos x="331" y="159"/>
                </a:cxn>
                <a:cxn ang="0">
                  <a:pos x="333" y="163"/>
                </a:cxn>
                <a:cxn ang="0">
                  <a:pos x="281" y="140"/>
                </a:cxn>
                <a:cxn ang="0">
                  <a:pos x="227" y="118"/>
                </a:cxn>
                <a:cxn ang="0">
                  <a:pos x="174" y="97"/>
                </a:cxn>
                <a:cxn ang="0">
                  <a:pos x="147" y="85"/>
                </a:cxn>
                <a:cxn ang="0">
                  <a:pos x="122" y="72"/>
                </a:cxn>
                <a:cxn ang="0">
                  <a:pos x="93" y="58"/>
                </a:cxn>
                <a:cxn ang="0">
                  <a:pos x="62" y="47"/>
                </a:cxn>
                <a:cxn ang="0">
                  <a:pos x="31" y="37"/>
                </a:cxn>
                <a:cxn ang="0">
                  <a:pos x="0" y="29"/>
                </a:cxn>
                <a:cxn ang="0">
                  <a:pos x="15" y="25"/>
                </a:cxn>
                <a:cxn ang="0">
                  <a:pos x="31" y="20"/>
                </a:cxn>
                <a:cxn ang="0">
                  <a:pos x="48" y="12"/>
                </a:cxn>
                <a:cxn ang="0">
                  <a:pos x="64" y="6"/>
                </a:cxn>
                <a:cxn ang="0">
                  <a:pos x="83" y="0"/>
                </a:cxn>
                <a:cxn ang="0">
                  <a:pos x="91" y="0"/>
                </a:cxn>
                <a:cxn ang="0">
                  <a:pos x="99" y="0"/>
                </a:cxn>
                <a:cxn ang="0">
                  <a:pos x="106" y="2"/>
                </a:cxn>
                <a:cxn ang="0">
                  <a:pos x="116" y="6"/>
                </a:cxn>
                <a:cxn ang="0">
                  <a:pos x="124" y="10"/>
                </a:cxn>
                <a:cxn ang="0">
                  <a:pos x="132" y="18"/>
                </a:cxn>
                <a:cxn ang="0">
                  <a:pos x="157" y="33"/>
                </a:cxn>
                <a:cxn ang="0">
                  <a:pos x="182" y="47"/>
                </a:cxn>
                <a:cxn ang="0">
                  <a:pos x="209" y="58"/>
                </a:cxn>
                <a:cxn ang="0">
                  <a:pos x="238" y="68"/>
                </a:cxn>
                <a:cxn ang="0">
                  <a:pos x="295" y="87"/>
                </a:cxn>
                <a:cxn ang="0">
                  <a:pos x="351" y="105"/>
                </a:cxn>
              </a:cxnLst>
              <a:rect l="0" t="0" r="r" b="b"/>
              <a:pathLst>
                <a:path w="351" h="163">
                  <a:moveTo>
                    <a:pt x="351" y="105"/>
                  </a:moveTo>
                  <a:lnTo>
                    <a:pt x="349" y="113"/>
                  </a:lnTo>
                  <a:lnTo>
                    <a:pt x="345" y="120"/>
                  </a:lnTo>
                  <a:lnTo>
                    <a:pt x="333" y="134"/>
                  </a:lnTo>
                  <a:lnTo>
                    <a:pt x="330" y="140"/>
                  </a:lnTo>
                  <a:lnTo>
                    <a:pt x="328" y="147"/>
                  </a:lnTo>
                  <a:lnTo>
                    <a:pt x="330" y="155"/>
                  </a:lnTo>
                  <a:lnTo>
                    <a:pt x="331" y="159"/>
                  </a:lnTo>
                  <a:lnTo>
                    <a:pt x="333" y="163"/>
                  </a:lnTo>
                  <a:lnTo>
                    <a:pt x="281" y="140"/>
                  </a:lnTo>
                  <a:lnTo>
                    <a:pt x="227" y="118"/>
                  </a:lnTo>
                  <a:lnTo>
                    <a:pt x="174" y="97"/>
                  </a:lnTo>
                  <a:lnTo>
                    <a:pt x="147" y="85"/>
                  </a:lnTo>
                  <a:lnTo>
                    <a:pt x="122" y="72"/>
                  </a:lnTo>
                  <a:lnTo>
                    <a:pt x="93" y="58"/>
                  </a:lnTo>
                  <a:lnTo>
                    <a:pt x="62" y="47"/>
                  </a:lnTo>
                  <a:lnTo>
                    <a:pt x="31" y="37"/>
                  </a:lnTo>
                  <a:lnTo>
                    <a:pt x="0" y="29"/>
                  </a:lnTo>
                  <a:lnTo>
                    <a:pt x="15" y="25"/>
                  </a:lnTo>
                  <a:lnTo>
                    <a:pt x="31" y="20"/>
                  </a:lnTo>
                  <a:lnTo>
                    <a:pt x="48" y="12"/>
                  </a:lnTo>
                  <a:lnTo>
                    <a:pt x="64" y="6"/>
                  </a:lnTo>
                  <a:lnTo>
                    <a:pt x="83" y="0"/>
                  </a:lnTo>
                  <a:lnTo>
                    <a:pt x="91" y="0"/>
                  </a:lnTo>
                  <a:lnTo>
                    <a:pt x="99" y="0"/>
                  </a:lnTo>
                  <a:lnTo>
                    <a:pt x="106" y="2"/>
                  </a:lnTo>
                  <a:lnTo>
                    <a:pt x="116" y="6"/>
                  </a:lnTo>
                  <a:lnTo>
                    <a:pt x="124" y="10"/>
                  </a:lnTo>
                  <a:lnTo>
                    <a:pt x="132" y="18"/>
                  </a:lnTo>
                  <a:lnTo>
                    <a:pt x="157" y="33"/>
                  </a:lnTo>
                  <a:lnTo>
                    <a:pt x="182" y="47"/>
                  </a:lnTo>
                  <a:lnTo>
                    <a:pt x="209" y="58"/>
                  </a:lnTo>
                  <a:lnTo>
                    <a:pt x="238" y="68"/>
                  </a:lnTo>
                  <a:lnTo>
                    <a:pt x="295" y="87"/>
                  </a:lnTo>
                  <a:lnTo>
                    <a:pt x="351" y="1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91" name="Freeform 151"/>
            <p:cNvSpPr>
              <a:spLocks/>
            </p:cNvSpPr>
            <p:nvPr/>
          </p:nvSpPr>
          <p:spPr bwMode="auto">
            <a:xfrm>
              <a:off x="4122" y="2868"/>
              <a:ext cx="18" cy="51"/>
            </a:xfrm>
            <a:custGeom>
              <a:avLst/>
              <a:gdLst/>
              <a:ahLst/>
              <a:cxnLst>
                <a:cxn ang="0">
                  <a:pos x="27" y="41"/>
                </a:cxn>
                <a:cxn ang="0">
                  <a:pos x="31" y="55"/>
                </a:cxn>
                <a:cxn ang="0">
                  <a:pos x="33" y="72"/>
                </a:cxn>
                <a:cxn ang="0">
                  <a:pos x="35" y="88"/>
                </a:cxn>
                <a:cxn ang="0">
                  <a:pos x="33" y="93"/>
                </a:cxn>
                <a:cxn ang="0">
                  <a:pos x="29" y="101"/>
                </a:cxn>
                <a:cxn ang="0">
                  <a:pos x="20" y="101"/>
                </a:cxn>
                <a:cxn ang="0">
                  <a:pos x="24" y="88"/>
                </a:cxn>
                <a:cxn ang="0">
                  <a:pos x="24" y="74"/>
                </a:cxn>
                <a:cxn ang="0">
                  <a:pos x="22" y="62"/>
                </a:cxn>
                <a:cxn ang="0">
                  <a:pos x="18" y="49"/>
                </a:cxn>
                <a:cxn ang="0">
                  <a:pos x="14" y="35"/>
                </a:cxn>
                <a:cxn ang="0">
                  <a:pos x="8" y="24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10" y="6"/>
                </a:cxn>
                <a:cxn ang="0">
                  <a:pos x="16" y="18"/>
                </a:cxn>
                <a:cxn ang="0">
                  <a:pos x="20" y="24"/>
                </a:cxn>
                <a:cxn ang="0">
                  <a:pos x="22" y="29"/>
                </a:cxn>
                <a:cxn ang="0">
                  <a:pos x="27" y="41"/>
                </a:cxn>
              </a:cxnLst>
              <a:rect l="0" t="0" r="r" b="b"/>
              <a:pathLst>
                <a:path w="35" h="101">
                  <a:moveTo>
                    <a:pt x="27" y="41"/>
                  </a:moveTo>
                  <a:lnTo>
                    <a:pt x="31" y="55"/>
                  </a:lnTo>
                  <a:lnTo>
                    <a:pt x="33" y="72"/>
                  </a:lnTo>
                  <a:lnTo>
                    <a:pt x="35" y="88"/>
                  </a:lnTo>
                  <a:lnTo>
                    <a:pt x="33" y="93"/>
                  </a:lnTo>
                  <a:lnTo>
                    <a:pt x="29" y="101"/>
                  </a:lnTo>
                  <a:lnTo>
                    <a:pt x="20" y="101"/>
                  </a:lnTo>
                  <a:lnTo>
                    <a:pt x="24" y="88"/>
                  </a:lnTo>
                  <a:lnTo>
                    <a:pt x="24" y="74"/>
                  </a:lnTo>
                  <a:lnTo>
                    <a:pt x="22" y="62"/>
                  </a:lnTo>
                  <a:lnTo>
                    <a:pt x="18" y="49"/>
                  </a:lnTo>
                  <a:lnTo>
                    <a:pt x="14" y="35"/>
                  </a:lnTo>
                  <a:lnTo>
                    <a:pt x="8" y="24"/>
                  </a:lnTo>
                  <a:lnTo>
                    <a:pt x="4" y="12"/>
                  </a:lnTo>
                  <a:lnTo>
                    <a:pt x="0" y="0"/>
                  </a:lnTo>
                  <a:lnTo>
                    <a:pt x="6" y="2"/>
                  </a:lnTo>
                  <a:lnTo>
                    <a:pt x="10" y="6"/>
                  </a:lnTo>
                  <a:lnTo>
                    <a:pt x="16" y="18"/>
                  </a:lnTo>
                  <a:lnTo>
                    <a:pt x="20" y="24"/>
                  </a:lnTo>
                  <a:lnTo>
                    <a:pt x="22" y="29"/>
                  </a:lnTo>
                  <a:lnTo>
                    <a:pt x="27" y="41"/>
                  </a:lnTo>
                  <a:close/>
                </a:path>
              </a:pathLst>
            </a:custGeom>
            <a:solidFill>
              <a:srgbClr val="7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92" name="Freeform 152"/>
            <p:cNvSpPr>
              <a:spLocks/>
            </p:cNvSpPr>
            <p:nvPr/>
          </p:nvSpPr>
          <p:spPr bwMode="auto">
            <a:xfrm>
              <a:off x="4153" y="2869"/>
              <a:ext cx="12" cy="25"/>
            </a:xfrm>
            <a:custGeom>
              <a:avLst/>
              <a:gdLst/>
              <a:ahLst/>
              <a:cxnLst>
                <a:cxn ang="0">
                  <a:pos x="24" y="45"/>
                </a:cxn>
                <a:cxn ang="0">
                  <a:pos x="20" y="49"/>
                </a:cxn>
                <a:cxn ang="0">
                  <a:pos x="18" y="51"/>
                </a:cxn>
                <a:cxn ang="0">
                  <a:pos x="8" y="51"/>
                </a:cxn>
                <a:cxn ang="0">
                  <a:pos x="2" y="39"/>
                </a:cxn>
                <a:cxn ang="0">
                  <a:pos x="2" y="27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8" y="4"/>
                </a:cxn>
                <a:cxn ang="0">
                  <a:pos x="12" y="8"/>
                </a:cxn>
                <a:cxn ang="0">
                  <a:pos x="12" y="14"/>
                </a:cxn>
                <a:cxn ang="0">
                  <a:pos x="14" y="22"/>
                </a:cxn>
                <a:cxn ang="0">
                  <a:pos x="14" y="35"/>
                </a:cxn>
                <a:cxn ang="0">
                  <a:pos x="18" y="41"/>
                </a:cxn>
                <a:cxn ang="0">
                  <a:pos x="24" y="45"/>
                </a:cxn>
              </a:cxnLst>
              <a:rect l="0" t="0" r="r" b="b"/>
              <a:pathLst>
                <a:path w="24" h="51">
                  <a:moveTo>
                    <a:pt x="24" y="45"/>
                  </a:moveTo>
                  <a:lnTo>
                    <a:pt x="20" y="49"/>
                  </a:lnTo>
                  <a:lnTo>
                    <a:pt x="18" y="51"/>
                  </a:lnTo>
                  <a:lnTo>
                    <a:pt x="8" y="51"/>
                  </a:lnTo>
                  <a:lnTo>
                    <a:pt x="2" y="39"/>
                  </a:lnTo>
                  <a:lnTo>
                    <a:pt x="2" y="27"/>
                  </a:lnTo>
                  <a:lnTo>
                    <a:pt x="0" y="16"/>
                  </a:lnTo>
                  <a:lnTo>
                    <a:pt x="0" y="0"/>
                  </a:lnTo>
                  <a:lnTo>
                    <a:pt x="4" y="2"/>
                  </a:lnTo>
                  <a:lnTo>
                    <a:pt x="8" y="4"/>
                  </a:lnTo>
                  <a:lnTo>
                    <a:pt x="12" y="8"/>
                  </a:lnTo>
                  <a:lnTo>
                    <a:pt x="12" y="14"/>
                  </a:lnTo>
                  <a:lnTo>
                    <a:pt x="14" y="22"/>
                  </a:lnTo>
                  <a:lnTo>
                    <a:pt x="14" y="35"/>
                  </a:lnTo>
                  <a:lnTo>
                    <a:pt x="18" y="41"/>
                  </a:lnTo>
                  <a:lnTo>
                    <a:pt x="24" y="45"/>
                  </a:lnTo>
                  <a:close/>
                </a:path>
              </a:pathLst>
            </a:custGeom>
            <a:solidFill>
              <a:srgbClr val="7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93" name="Freeform 153"/>
            <p:cNvSpPr>
              <a:spLocks/>
            </p:cNvSpPr>
            <p:nvPr/>
          </p:nvSpPr>
          <p:spPr bwMode="auto">
            <a:xfrm>
              <a:off x="3602" y="2878"/>
              <a:ext cx="172" cy="73"/>
            </a:xfrm>
            <a:custGeom>
              <a:avLst/>
              <a:gdLst/>
              <a:ahLst/>
              <a:cxnLst>
                <a:cxn ang="0">
                  <a:pos x="343" y="126"/>
                </a:cxn>
                <a:cxn ang="0">
                  <a:pos x="337" y="133"/>
                </a:cxn>
                <a:cxn ang="0">
                  <a:pos x="331" y="139"/>
                </a:cxn>
                <a:cxn ang="0">
                  <a:pos x="328" y="143"/>
                </a:cxn>
                <a:cxn ang="0">
                  <a:pos x="322" y="145"/>
                </a:cxn>
                <a:cxn ang="0">
                  <a:pos x="316" y="145"/>
                </a:cxn>
                <a:cxn ang="0">
                  <a:pos x="310" y="143"/>
                </a:cxn>
                <a:cxn ang="0">
                  <a:pos x="298" y="137"/>
                </a:cxn>
                <a:cxn ang="0">
                  <a:pos x="287" y="130"/>
                </a:cxn>
                <a:cxn ang="0">
                  <a:pos x="275" y="122"/>
                </a:cxn>
                <a:cxn ang="0">
                  <a:pos x="264" y="114"/>
                </a:cxn>
                <a:cxn ang="0">
                  <a:pos x="258" y="112"/>
                </a:cxn>
                <a:cxn ang="0">
                  <a:pos x="252" y="112"/>
                </a:cxn>
                <a:cxn ang="0">
                  <a:pos x="240" y="110"/>
                </a:cxn>
                <a:cxn ang="0">
                  <a:pos x="229" y="106"/>
                </a:cxn>
                <a:cxn ang="0">
                  <a:pos x="207" y="100"/>
                </a:cxn>
                <a:cxn ang="0">
                  <a:pos x="188" y="89"/>
                </a:cxn>
                <a:cxn ang="0">
                  <a:pos x="170" y="77"/>
                </a:cxn>
                <a:cxn ang="0">
                  <a:pos x="159" y="75"/>
                </a:cxn>
                <a:cxn ang="0">
                  <a:pos x="147" y="73"/>
                </a:cxn>
                <a:cxn ang="0">
                  <a:pos x="128" y="64"/>
                </a:cxn>
                <a:cxn ang="0">
                  <a:pos x="108" y="56"/>
                </a:cxn>
                <a:cxn ang="0">
                  <a:pos x="87" y="48"/>
                </a:cxn>
                <a:cxn ang="0">
                  <a:pos x="62" y="42"/>
                </a:cxn>
                <a:cxn ang="0">
                  <a:pos x="50" y="38"/>
                </a:cxn>
                <a:cxn ang="0">
                  <a:pos x="37" y="33"/>
                </a:cxn>
                <a:cxn ang="0">
                  <a:pos x="27" y="27"/>
                </a:cxn>
                <a:cxn ang="0">
                  <a:pos x="17" y="19"/>
                </a:cxn>
                <a:cxn ang="0">
                  <a:pos x="8" y="11"/>
                </a:cxn>
                <a:cxn ang="0">
                  <a:pos x="0" y="0"/>
                </a:cxn>
                <a:cxn ang="0">
                  <a:pos x="23" y="4"/>
                </a:cxn>
                <a:cxn ang="0">
                  <a:pos x="46" y="7"/>
                </a:cxn>
                <a:cxn ang="0">
                  <a:pos x="70" y="13"/>
                </a:cxn>
                <a:cxn ang="0">
                  <a:pos x="91" y="21"/>
                </a:cxn>
                <a:cxn ang="0">
                  <a:pos x="134" y="38"/>
                </a:cxn>
                <a:cxn ang="0">
                  <a:pos x="215" y="79"/>
                </a:cxn>
                <a:cxn ang="0">
                  <a:pos x="256" y="99"/>
                </a:cxn>
                <a:cxn ang="0">
                  <a:pos x="277" y="106"/>
                </a:cxn>
                <a:cxn ang="0">
                  <a:pos x="298" y="114"/>
                </a:cxn>
                <a:cxn ang="0">
                  <a:pos x="320" y="122"/>
                </a:cxn>
                <a:cxn ang="0">
                  <a:pos x="343" y="126"/>
                </a:cxn>
              </a:cxnLst>
              <a:rect l="0" t="0" r="r" b="b"/>
              <a:pathLst>
                <a:path w="343" h="145">
                  <a:moveTo>
                    <a:pt x="343" y="126"/>
                  </a:moveTo>
                  <a:lnTo>
                    <a:pt x="337" y="133"/>
                  </a:lnTo>
                  <a:lnTo>
                    <a:pt x="331" y="139"/>
                  </a:lnTo>
                  <a:lnTo>
                    <a:pt x="328" y="143"/>
                  </a:lnTo>
                  <a:lnTo>
                    <a:pt x="322" y="145"/>
                  </a:lnTo>
                  <a:lnTo>
                    <a:pt x="316" y="145"/>
                  </a:lnTo>
                  <a:lnTo>
                    <a:pt x="310" y="143"/>
                  </a:lnTo>
                  <a:lnTo>
                    <a:pt x="298" y="137"/>
                  </a:lnTo>
                  <a:lnTo>
                    <a:pt x="287" y="130"/>
                  </a:lnTo>
                  <a:lnTo>
                    <a:pt x="275" y="122"/>
                  </a:lnTo>
                  <a:lnTo>
                    <a:pt x="264" y="114"/>
                  </a:lnTo>
                  <a:lnTo>
                    <a:pt x="258" y="112"/>
                  </a:lnTo>
                  <a:lnTo>
                    <a:pt x="252" y="112"/>
                  </a:lnTo>
                  <a:lnTo>
                    <a:pt x="240" y="110"/>
                  </a:lnTo>
                  <a:lnTo>
                    <a:pt x="229" y="106"/>
                  </a:lnTo>
                  <a:lnTo>
                    <a:pt x="207" y="100"/>
                  </a:lnTo>
                  <a:lnTo>
                    <a:pt x="188" y="89"/>
                  </a:lnTo>
                  <a:lnTo>
                    <a:pt x="170" y="77"/>
                  </a:lnTo>
                  <a:lnTo>
                    <a:pt x="159" y="75"/>
                  </a:lnTo>
                  <a:lnTo>
                    <a:pt x="147" y="73"/>
                  </a:lnTo>
                  <a:lnTo>
                    <a:pt x="128" y="64"/>
                  </a:lnTo>
                  <a:lnTo>
                    <a:pt x="108" y="56"/>
                  </a:lnTo>
                  <a:lnTo>
                    <a:pt x="87" y="48"/>
                  </a:lnTo>
                  <a:lnTo>
                    <a:pt x="62" y="42"/>
                  </a:lnTo>
                  <a:lnTo>
                    <a:pt x="50" y="38"/>
                  </a:lnTo>
                  <a:lnTo>
                    <a:pt x="37" y="33"/>
                  </a:lnTo>
                  <a:lnTo>
                    <a:pt x="27" y="27"/>
                  </a:lnTo>
                  <a:lnTo>
                    <a:pt x="17" y="19"/>
                  </a:lnTo>
                  <a:lnTo>
                    <a:pt x="8" y="11"/>
                  </a:lnTo>
                  <a:lnTo>
                    <a:pt x="0" y="0"/>
                  </a:lnTo>
                  <a:lnTo>
                    <a:pt x="23" y="4"/>
                  </a:lnTo>
                  <a:lnTo>
                    <a:pt x="46" y="7"/>
                  </a:lnTo>
                  <a:lnTo>
                    <a:pt x="70" y="13"/>
                  </a:lnTo>
                  <a:lnTo>
                    <a:pt x="91" y="21"/>
                  </a:lnTo>
                  <a:lnTo>
                    <a:pt x="134" y="38"/>
                  </a:lnTo>
                  <a:lnTo>
                    <a:pt x="215" y="79"/>
                  </a:lnTo>
                  <a:lnTo>
                    <a:pt x="256" y="99"/>
                  </a:lnTo>
                  <a:lnTo>
                    <a:pt x="277" y="106"/>
                  </a:lnTo>
                  <a:lnTo>
                    <a:pt x="298" y="114"/>
                  </a:lnTo>
                  <a:lnTo>
                    <a:pt x="320" y="122"/>
                  </a:lnTo>
                  <a:lnTo>
                    <a:pt x="343" y="126"/>
                  </a:lnTo>
                  <a:close/>
                </a:path>
              </a:pathLst>
            </a:custGeom>
            <a:solidFill>
              <a:srgbClr val="BF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94" name="Freeform 154"/>
            <p:cNvSpPr>
              <a:spLocks/>
            </p:cNvSpPr>
            <p:nvPr/>
          </p:nvSpPr>
          <p:spPr bwMode="auto">
            <a:xfrm>
              <a:off x="4091" y="2878"/>
              <a:ext cx="12" cy="33"/>
            </a:xfrm>
            <a:custGeom>
              <a:avLst/>
              <a:gdLst/>
              <a:ahLst/>
              <a:cxnLst>
                <a:cxn ang="0">
                  <a:pos x="24" y="46"/>
                </a:cxn>
                <a:cxn ang="0">
                  <a:pos x="14" y="66"/>
                </a:cxn>
                <a:cxn ang="0">
                  <a:pos x="10" y="64"/>
                </a:cxn>
                <a:cxn ang="0">
                  <a:pos x="6" y="64"/>
                </a:cxn>
                <a:cxn ang="0">
                  <a:pos x="2" y="64"/>
                </a:cxn>
                <a:cxn ang="0">
                  <a:pos x="0" y="60"/>
                </a:cxn>
                <a:cxn ang="0">
                  <a:pos x="4" y="58"/>
                </a:cxn>
                <a:cxn ang="0">
                  <a:pos x="8" y="56"/>
                </a:cxn>
                <a:cxn ang="0">
                  <a:pos x="10" y="48"/>
                </a:cxn>
                <a:cxn ang="0">
                  <a:pos x="10" y="42"/>
                </a:cxn>
                <a:cxn ang="0">
                  <a:pos x="8" y="36"/>
                </a:cxn>
                <a:cxn ang="0">
                  <a:pos x="6" y="29"/>
                </a:cxn>
                <a:cxn ang="0">
                  <a:pos x="6" y="21"/>
                </a:cxn>
                <a:cxn ang="0">
                  <a:pos x="8" y="15"/>
                </a:cxn>
                <a:cxn ang="0">
                  <a:pos x="10" y="13"/>
                </a:cxn>
                <a:cxn ang="0">
                  <a:pos x="14" y="9"/>
                </a:cxn>
                <a:cxn ang="0">
                  <a:pos x="14" y="0"/>
                </a:cxn>
                <a:cxn ang="0">
                  <a:pos x="18" y="4"/>
                </a:cxn>
                <a:cxn ang="0">
                  <a:pos x="22" y="9"/>
                </a:cxn>
                <a:cxn ang="0">
                  <a:pos x="24" y="15"/>
                </a:cxn>
                <a:cxn ang="0">
                  <a:pos x="24" y="21"/>
                </a:cxn>
                <a:cxn ang="0">
                  <a:pos x="24" y="27"/>
                </a:cxn>
                <a:cxn ang="0">
                  <a:pos x="24" y="35"/>
                </a:cxn>
                <a:cxn ang="0">
                  <a:pos x="24" y="46"/>
                </a:cxn>
              </a:cxnLst>
              <a:rect l="0" t="0" r="r" b="b"/>
              <a:pathLst>
                <a:path w="24" h="66">
                  <a:moveTo>
                    <a:pt x="24" y="46"/>
                  </a:moveTo>
                  <a:lnTo>
                    <a:pt x="14" y="66"/>
                  </a:lnTo>
                  <a:lnTo>
                    <a:pt x="10" y="64"/>
                  </a:lnTo>
                  <a:lnTo>
                    <a:pt x="6" y="64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4" y="58"/>
                  </a:lnTo>
                  <a:lnTo>
                    <a:pt x="8" y="56"/>
                  </a:lnTo>
                  <a:lnTo>
                    <a:pt x="10" y="48"/>
                  </a:lnTo>
                  <a:lnTo>
                    <a:pt x="10" y="42"/>
                  </a:lnTo>
                  <a:lnTo>
                    <a:pt x="8" y="36"/>
                  </a:lnTo>
                  <a:lnTo>
                    <a:pt x="6" y="29"/>
                  </a:lnTo>
                  <a:lnTo>
                    <a:pt x="6" y="21"/>
                  </a:lnTo>
                  <a:lnTo>
                    <a:pt x="8" y="15"/>
                  </a:lnTo>
                  <a:lnTo>
                    <a:pt x="10" y="13"/>
                  </a:lnTo>
                  <a:lnTo>
                    <a:pt x="14" y="9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22" y="9"/>
                  </a:lnTo>
                  <a:lnTo>
                    <a:pt x="24" y="15"/>
                  </a:lnTo>
                  <a:lnTo>
                    <a:pt x="24" y="21"/>
                  </a:lnTo>
                  <a:lnTo>
                    <a:pt x="24" y="27"/>
                  </a:lnTo>
                  <a:lnTo>
                    <a:pt x="24" y="35"/>
                  </a:lnTo>
                  <a:lnTo>
                    <a:pt x="24" y="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95" name="Freeform 155"/>
            <p:cNvSpPr>
              <a:spLocks/>
            </p:cNvSpPr>
            <p:nvPr/>
          </p:nvSpPr>
          <p:spPr bwMode="auto">
            <a:xfrm>
              <a:off x="4037" y="2888"/>
              <a:ext cx="34" cy="38"/>
            </a:xfrm>
            <a:custGeom>
              <a:avLst/>
              <a:gdLst/>
              <a:ahLst/>
              <a:cxnLst>
                <a:cxn ang="0">
                  <a:pos x="50" y="68"/>
                </a:cxn>
                <a:cxn ang="0">
                  <a:pos x="56" y="68"/>
                </a:cxn>
                <a:cxn ang="0">
                  <a:pos x="60" y="68"/>
                </a:cxn>
                <a:cxn ang="0">
                  <a:pos x="66" y="68"/>
                </a:cxn>
                <a:cxn ang="0">
                  <a:pos x="66" y="70"/>
                </a:cxn>
                <a:cxn ang="0">
                  <a:pos x="68" y="74"/>
                </a:cxn>
                <a:cxn ang="0">
                  <a:pos x="62" y="74"/>
                </a:cxn>
                <a:cxn ang="0">
                  <a:pos x="56" y="76"/>
                </a:cxn>
                <a:cxn ang="0">
                  <a:pos x="44" y="74"/>
                </a:cxn>
                <a:cxn ang="0">
                  <a:pos x="33" y="70"/>
                </a:cxn>
                <a:cxn ang="0">
                  <a:pos x="19" y="66"/>
                </a:cxn>
                <a:cxn ang="0">
                  <a:pos x="11" y="54"/>
                </a:cxn>
                <a:cxn ang="0">
                  <a:pos x="4" y="43"/>
                </a:cxn>
                <a:cxn ang="0">
                  <a:pos x="2" y="37"/>
                </a:cxn>
                <a:cxn ang="0">
                  <a:pos x="0" y="31"/>
                </a:cxn>
                <a:cxn ang="0">
                  <a:pos x="2" y="25"/>
                </a:cxn>
                <a:cxn ang="0">
                  <a:pos x="4" y="17"/>
                </a:cxn>
                <a:cxn ang="0">
                  <a:pos x="4" y="14"/>
                </a:cxn>
                <a:cxn ang="0">
                  <a:pos x="7" y="10"/>
                </a:cxn>
                <a:cxn ang="0">
                  <a:pos x="13" y="6"/>
                </a:cxn>
                <a:cxn ang="0">
                  <a:pos x="19" y="4"/>
                </a:cxn>
                <a:cxn ang="0">
                  <a:pos x="25" y="0"/>
                </a:cxn>
                <a:cxn ang="0">
                  <a:pos x="25" y="8"/>
                </a:cxn>
                <a:cxn ang="0">
                  <a:pos x="25" y="17"/>
                </a:cxn>
                <a:cxn ang="0">
                  <a:pos x="33" y="33"/>
                </a:cxn>
                <a:cxn ang="0">
                  <a:pos x="36" y="43"/>
                </a:cxn>
                <a:cxn ang="0">
                  <a:pos x="40" y="50"/>
                </a:cxn>
                <a:cxn ang="0">
                  <a:pos x="50" y="68"/>
                </a:cxn>
              </a:cxnLst>
              <a:rect l="0" t="0" r="r" b="b"/>
              <a:pathLst>
                <a:path w="68" h="76">
                  <a:moveTo>
                    <a:pt x="50" y="68"/>
                  </a:moveTo>
                  <a:lnTo>
                    <a:pt x="56" y="68"/>
                  </a:lnTo>
                  <a:lnTo>
                    <a:pt x="60" y="68"/>
                  </a:lnTo>
                  <a:lnTo>
                    <a:pt x="66" y="68"/>
                  </a:lnTo>
                  <a:lnTo>
                    <a:pt x="66" y="70"/>
                  </a:lnTo>
                  <a:lnTo>
                    <a:pt x="68" y="74"/>
                  </a:lnTo>
                  <a:lnTo>
                    <a:pt x="62" y="74"/>
                  </a:lnTo>
                  <a:lnTo>
                    <a:pt x="56" y="76"/>
                  </a:lnTo>
                  <a:lnTo>
                    <a:pt x="44" y="74"/>
                  </a:lnTo>
                  <a:lnTo>
                    <a:pt x="33" y="70"/>
                  </a:lnTo>
                  <a:lnTo>
                    <a:pt x="19" y="66"/>
                  </a:lnTo>
                  <a:lnTo>
                    <a:pt x="11" y="54"/>
                  </a:lnTo>
                  <a:lnTo>
                    <a:pt x="4" y="43"/>
                  </a:lnTo>
                  <a:lnTo>
                    <a:pt x="2" y="37"/>
                  </a:lnTo>
                  <a:lnTo>
                    <a:pt x="0" y="31"/>
                  </a:lnTo>
                  <a:lnTo>
                    <a:pt x="2" y="25"/>
                  </a:lnTo>
                  <a:lnTo>
                    <a:pt x="4" y="17"/>
                  </a:lnTo>
                  <a:lnTo>
                    <a:pt x="4" y="14"/>
                  </a:lnTo>
                  <a:lnTo>
                    <a:pt x="7" y="10"/>
                  </a:lnTo>
                  <a:lnTo>
                    <a:pt x="13" y="6"/>
                  </a:lnTo>
                  <a:lnTo>
                    <a:pt x="19" y="4"/>
                  </a:lnTo>
                  <a:lnTo>
                    <a:pt x="25" y="0"/>
                  </a:lnTo>
                  <a:lnTo>
                    <a:pt x="25" y="8"/>
                  </a:lnTo>
                  <a:lnTo>
                    <a:pt x="25" y="17"/>
                  </a:lnTo>
                  <a:lnTo>
                    <a:pt x="33" y="33"/>
                  </a:lnTo>
                  <a:lnTo>
                    <a:pt x="36" y="43"/>
                  </a:lnTo>
                  <a:lnTo>
                    <a:pt x="40" y="50"/>
                  </a:lnTo>
                  <a:lnTo>
                    <a:pt x="5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96" name="Freeform 156"/>
            <p:cNvSpPr>
              <a:spLocks/>
            </p:cNvSpPr>
            <p:nvPr/>
          </p:nvSpPr>
          <p:spPr bwMode="auto">
            <a:xfrm>
              <a:off x="3623" y="2910"/>
              <a:ext cx="37" cy="41"/>
            </a:xfrm>
            <a:custGeom>
              <a:avLst/>
              <a:gdLst/>
              <a:ahLst/>
              <a:cxnLst>
                <a:cxn ang="0">
                  <a:pos x="25" y="38"/>
                </a:cxn>
                <a:cxn ang="0">
                  <a:pos x="27" y="48"/>
                </a:cxn>
                <a:cxn ang="0">
                  <a:pos x="32" y="54"/>
                </a:cxn>
                <a:cxn ang="0">
                  <a:pos x="38" y="60"/>
                </a:cxn>
                <a:cxn ang="0">
                  <a:pos x="46" y="64"/>
                </a:cxn>
                <a:cxn ang="0">
                  <a:pos x="60" y="71"/>
                </a:cxn>
                <a:cxn ang="0">
                  <a:pos x="67" y="77"/>
                </a:cxn>
                <a:cxn ang="0">
                  <a:pos x="73" y="83"/>
                </a:cxn>
                <a:cxn ang="0">
                  <a:pos x="64" y="83"/>
                </a:cxn>
                <a:cxn ang="0">
                  <a:pos x="54" y="81"/>
                </a:cxn>
                <a:cxn ang="0">
                  <a:pos x="44" y="79"/>
                </a:cxn>
                <a:cxn ang="0">
                  <a:pos x="34" y="71"/>
                </a:cxn>
                <a:cxn ang="0">
                  <a:pos x="17" y="58"/>
                </a:cxn>
                <a:cxn ang="0">
                  <a:pos x="3" y="42"/>
                </a:cxn>
                <a:cxn ang="0">
                  <a:pos x="0" y="31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3" y="5"/>
                </a:cxn>
                <a:cxn ang="0">
                  <a:pos x="9" y="2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5" y="4"/>
                </a:cxn>
                <a:cxn ang="0">
                  <a:pos x="25" y="7"/>
                </a:cxn>
                <a:cxn ang="0">
                  <a:pos x="25" y="13"/>
                </a:cxn>
                <a:cxn ang="0">
                  <a:pos x="23" y="21"/>
                </a:cxn>
                <a:cxn ang="0">
                  <a:pos x="21" y="27"/>
                </a:cxn>
                <a:cxn ang="0">
                  <a:pos x="23" y="33"/>
                </a:cxn>
                <a:cxn ang="0">
                  <a:pos x="25" y="38"/>
                </a:cxn>
              </a:cxnLst>
              <a:rect l="0" t="0" r="r" b="b"/>
              <a:pathLst>
                <a:path w="73" h="83">
                  <a:moveTo>
                    <a:pt x="25" y="38"/>
                  </a:moveTo>
                  <a:lnTo>
                    <a:pt x="27" y="48"/>
                  </a:lnTo>
                  <a:lnTo>
                    <a:pt x="32" y="54"/>
                  </a:lnTo>
                  <a:lnTo>
                    <a:pt x="38" y="60"/>
                  </a:lnTo>
                  <a:lnTo>
                    <a:pt x="46" y="64"/>
                  </a:lnTo>
                  <a:lnTo>
                    <a:pt x="60" y="71"/>
                  </a:lnTo>
                  <a:lnTo>
                    <a:pt x="67" y="77"/>
                  </a:lnTo>
                  <a:lnTo>
                    <a:pt x="73" y="83"/>
                  </a:lnTo>
                  <a:lnTo>
                    <a:pt x="64" y="83"/>
                  </a:lnTo>
                  <a:lnTo>
                    <a:pt x="54" y="81"/>
                  </a:lnTo>
                  <a:lnTo>
                    <a:pt x="44" y="79"/>
                  </a:lnTo>
                  <a:lnTo>
                    <a:pt x="34" y="71"/>
                  </a:lnTo>
                  <a:lnTo>
                    <a:pt x="17" y="58"/>
                  </a:lnTo>
                  <a:lnTo>
                    <a:pt x="3" y="42"/>
                  </a:lnTo>
                  <a:lnTo>
                    <a:pt x="0" y="31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5" y="4"/>
                  </a:lnTo>
                  <a:lnTo>
                    <a:pt x="25" y="7"/>
                  </a:lnTo>
                  <a:lnTo>
                    <a:pt x="25" y="13"/>
                  </a:lnTo>
                  <a:lnTo>
                    <a:pt x="23" y="21"/>
                  </a:lnTo>
                  <a:lnTo>
                    <a:pt x="21" y="27"/>
                  </a:lnTo>
                  <a:lnTo>
                    <a:pt x="23" y="33"/>
                  </a:lnTo>
                  <a:lnTo>
                    <a:pt x="25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97" name="Freeform 157"/>
            <p:cNvSpPr>
              <a:spLocks/>
            </p:cNvSpPr>
            <p:nvPr/>
          </p:nvSpPr>
          <p:spPr bwMode="auto">
            <a:xfrm>
              <a:off x="3804" y="2922"/>
              <a:ext cx="61" cy="51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107" y="11"/>
                </a:cxn>
                <a:cxn ang="0">
                  <a:pos x="111" y="21"/>
                </a:cxn>
                <a:cxn ang="0">
                  <a:pos x="118" y="46"/>
                </a:cxn>
                <a:cxn ang="0">
                  <a:pos x="122" y="56"/>
                </a:cxn>
                <a:cxn ang="0">
                  <a:pos x="120" y="66"/>
                </a:cxn>
                <a:cxn ang="0">
                  <a:pos x="118" y="72"/>
                </a:cxn>
                <a:cxn ang="0">
                  <a:pos x="117" y="75"/>
                </a:cxn>
                <a:cxn ang="0">
                  <a:pos x="113" y="77"/>
                </a:cxn>
                <a:cxn ang="0">
                  <a:pos x="107" y="81"/>
                </a:cxn>
                <a:cxn ang="0">
                  <a:pos x="84" y="89"/>
                </a:cxn>
                <a:cxn ang="0">
                  <a:pos x="60" y="99"/>
                </a:cxn>
                <a:cxn ang="0">
                  <a:pos x="49" y="101"/>
                </a:cxn>
                <a:cxn ang="0">
                  <a:pos x="37" y="101"/>
                </a:cxn>
                <a:cxn ang="0">
                  <a:pos x="25" y="99"/>
                </a:cxn>
                <a:cxn ang="0">
                  <a:pos x="16" y="93"/>
                </a:cxn>
                <a:cxn ang="0">
                  <a:pos x="10" y="85"/>
                </a:cxn>
                <a:cxn ang="0">
                  <a:pos x="8" y="75"/>
                </a:cxn>
                <a:cxn ang="0">
                  <a:pos x="0" y="56"/>
                </a:cxn>
                <a:cxn ang="0">
                  <a:pos x="4" y="56"/>
                </a:cxn>
                <a:cxn ang="0">
                  <a:pos x="8" y="60"/>
                </a:cxn>
                <a:cxn ang="0">
                  <a:pos x="10" y="64"/>
                </a:cxn>
                <a:cxn ang="0">
                  <a:pos x="14" y="68"/>
                </a:cxn>
                <a:cxn ang="0">
                  <a:pos x="14" y="81"/>
                </a:cxn>
                <a:cxn ang="0">
                  <a:pos x="16" y="85"/>
                </a:cxn>
                <a:cxn ang="0">
                  <a:pos x="20" y="89"/>
                </a:cxn>
                <a:cxn ang="0">
                  <a:pos x="25" y="91"/>
                </a:cxn>
                <a:cxn ang="0">
                  <a:pos x="29" y="89"/>
                </a:cxn>
                <a:cxn ang="0">
                  <a:pos x="35" y="81"/>
                </a:cxn>
                <a:cxn ang="0">
                  <a:pos x="31" y="70"/>
                </a:cxn>
                <a:cxn ang="0">
                  <a:pos x="29" y="64"/>
                </a:cxn>
                <a:cxn ang="0">
                  <a:pos x="29" y="58"/>
                </a:cxn>
                <a:cxn ang="0">
                  <a:pos x="74" y="42"/>
                </a:cxn>
                <a:cxn ang="0">
                  <a:pos x="76" y="50"/>
                </a:cxn>
                <a:cxn ang="0">
                  <a:pos x="78" y="56"/>
                </a:cxn>
                <a:cxn ang="0">
                  <a:pos x="80" y="60"/>
                </a:cxn>
                <a:cxn ang="0">
                  <a:pos x="86" y="66"/>
                </a:cxn>
                <a:cxn ang="0">
                  <a:pos x="93" y="64"/>
                </a:cxn>
                <a:cxn ang="0">
                  <a:pos x="99" y="60"/>
                </a:cxn>
                <a:cxn ang="0">
                  <a:pos x="101" y="58"/>
                </a:cxn>
                <a:cxn ang="0">
                  <a:pos x="101" y="54"/>
                </a:cxn>
                <a:cxn ang="0">
                  <a:pos x="101" y="52"/>
                </a:cxn>
                <a:cxn ang="0">
                  <a:pos x="99" y="48"/>
                </a:cxn>
                <a:cxn ang="0">
                  <a:pos x="95" y="44"/>
                </a:cxn>
                <a:cxn ang="0">
                  <a:pos x="95" y="39"/>
                </a:cxn>
                <a:cxn ang="0">
                  <a:pos x="95" y="29"/>
                </a:cxn>
                <a:cxn ang="0">
                  <a:pos x="95" y="21"/>
                </a:cxn>
                <a:cxn ang="0">
                  <a:pos x="93" y="17"/>
                </a:cxn>
                <a:cxn ang="0">
                  <a:pos x="91" y="11"/>
                </a:cxn>
                <a:cxn ang="0">
                  <a:pos x="95" y="8"/>
                </a:cxn>
                <a:cxn ang="0">
                  <a:pos x="99" y="6"/>
                </a:cxn>
                <a:cxn ang="0">
                  <a:pos x="103" y="2"/>
                </a:cxn>
                <a:cxn ang="0">
                  <a:pos x="107" y="0"/>
                </a:cxn>
              </a:cxnLst>
              <a:rect l="0" t="0" r="r" b="b"/>
              <a:pathLst>
                <a:path w="122" h="101">
                  <a:moveTo>
                    <a:pt x="107" y="0"/>
                  </a:moveTo>
                  <a:lnTo>
                    <a:pt x="107" y="11"/>
                  </a:lnTo>
                  <a:lnTo>
                    <a:pt x="111" y="21"/>
                  </a:lnTo>
                  <a:lnTo>
                    <a:pt x="118" y="46"/>
                  </a:lnTo>
                  <a:lnTo>
                    <a:pt x="122" y="56"/>
                  </a:lnTo>
                  <a:lnTo>
                    <a:pt x="120" y="66"/>
                  </a:lnTo>
                  <a:lnTo>
                    <a:pt x="118" y="72"/>
                  </a:lnTo>
                  <a:lnTo>
                    <a:pt x="117" y="75"/>
                  </a:lnTo>
                  <a:lnTo>
                    <a:pt x="113" y="77"/>
                  </a:lnTo>
                  <a:lnTo>
                    <a:pt x="107" y="81"/>
                  </a:lnTo>
                  <a:lnTo>
                    <a:pt x="84" y="89"/>
                  </a:lnTo>
                  <a:lnTo>
                    <a:pt x="60" y="99"/>
                  </a:lnTo>
                  <a:lnTo>
                    <a:pt x="49" y="101"/>
                  </a:lnTo>
                  <a:lnTo>
                    <a:pt x="37" y="101"/>
                  </a:lnTo>
                  <a:lnTo>
                    <a:pt x="25" y="99"/>
                  </a:lnTo>
                  <a:lnTo>
                    <a:pt x="16" y="93"/>
                  </a:lnTo>
                  <a:lnTo>
                    <a:pt x="10" y="85"/>
                  </a:lnTo>
                  <a:lnTo>
                    <a:pt x="8" y="75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8" y="60"/>
                  </a:lnTo>
                  <a:lnTo>
                    <a:pt x="10" y="64"/>
                  </a:lnTo>
                  <a:lnTo>
                    <a:pt x="14" y="68"/>
                  </a:lnTo>
                  <a:lnTo>
                    <a:pt x="14" y="81"/>
                  </a:lnTo>
                  <a:lnTo>
                    <a:pt x="16" y="85"/>
                  </a:lnTo>
                  <a:lnTo>
                    <a:pt x="20" y="89"/>
                  </a:lnTo>
                  <a:lnTo>
                    <a:pt x="25" y="91"/>
                  </a:lnTo>
                  <a:lnTo>
                    <a:pt x="29" y="89"/>
                  </a:lnTo>
                  <a:lnTo>
                    <a:pt x="35" y="81"/>
                  </a:lnTo>
                  <a:lnTo>
                    <a:pt x="31" y="70"/>
                  </a:lnTo>
                  <a:lnTo>
                    <a:pt x="29" y="64"/>
                  </a:lnTo>
                  <a:lnTo>
                    <a:pt x="29" y="58"/>
                  </a:lnTo>
                  <a:lnTo>
                    <a:pt x="74" y="42"/>
                  </a:lnTo>
                  <a:lnTo>
                    <a:pt x="76" y="50"/>
                  </a:lnTo>
                  <a:lnTo>
                    <a:pt x="78" y="56"/>
                  </a:lnTo>
                  <a:lnTo>
                    <a:pt x="80" y="60"/>
                  </a:lnTo>
                  <a:lnTo>
                    <a:pt x="86" y="66"/>
                  </a:lnTo>
                  <a:lnTo>
                    <a:pt x="93" y="64"/>
                  </a:lnTo>
                  <a:lnTo>
                    <a:pt x="99" y="60"/>
                  </a:lnTo>
                  <a:lnTo>
                    <a:pt x="101" y="58"/>
                  </a:lnTo>
                  <a:lnTo>
                    <a:pt x="101" y="54"/>
                  </a:lnTo>
                  <a:lnTo>
                    <a:pt x="101" y="52"/>
                  </a:lnTo>
                  <a:lnTo>
                    <a:pt x="99" y="48"/>
                  </a:lnTo>
                  <a:lnTo>
                    <a:pt x="95" y="44"/>
                  </a:lnTo>
                  <a:lnTo>
                    <a:pt x="95" y="39"/>
                  </a:lnTo>
                  <a:lnTo>
                    <a:pt x="95" y="29"/>
                  </a:lnTo>
                  <a:lnTo>
                    <a:pt x="95" y="21"/>
                  </a:lnTo>
                  <a:lnTo>
                    <a:pt x="93" y="17"/>
                  </a:lnTo>
                  <a:lnTo>
                    <a:pt x="91" y="11"/>
                  </a:lnTo>
                  <a:lnTo>
                    <a:pt x="95" y="8"/>
                  </a:lnTo>
                  <a:lnTo>
                    <a:pt x="99" y="6"/>
                  </a:lnTo>
                  <a:lnTo>
                    <a:pt x="103" y="2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98" name="Freeform 158"/>
            <p:cNvSpPr>
              <a:spLocks/>
            </p:cNvSpPr>
            <p:nvPr/>
          </p:nvSpPr>
          <p:spPr bwMode="auto">
            <a:xfrm>
              <a:off x="3582" y="2949"/>
              <a:ext cx="247" cy="136"/>
            </a:xfrm>
            <a:custGeom>
              <a:avLst/>
              <a:gdLst/>
              <a:ahLst/>
              <a:cxnLst>
                <a:cxn ang="0">
                  <a:pos x="405" y="0"/>
                </a:cxn>
                <a:cxn ang="0">
                  <a:pos x="405" y="2"/>
                </a:cxn>
                <a:cxn ang="0">
                  <a:pos x="407" y="4"/>
                </a:cxn>
                <a:cxn ang="0">
                  <a:pos x="411" y="6"/>
                </a:cxn>
                <a:cxn ang="0">
                  <a:pos x="415" y="8"/>
                </a:cxn>
                <a:cxn ang="0">
                  <a:pos x="419" y="10"/>
                </a:cxn>
                <a:cxn ang="0">
                  <a:pos x="421" y="16"/>
                </a:cxn>
                <a:cxn ang="0">
                  <a:pos x="423" y="20"/>
                </a:cxn>
                <a:cxn ang="0">
                  <a:pos x="423" y="27"/>
                </a:cxn>
                <a:cxn ang="0">
                  <a:pos x="425" y="33"/>
                </a:cxn>
                <a:cxn ang="0">
                  <a:pos x="425" y="39"/>
                </a:cxn>
                <a:cxn ang="0">
                  <a:pos x="429" y="43"/>
                </a:cxn>
                <a:cxn ang="0">
                  <a:pos x="434" y="51"/>
                </a:cxn>
                <a:cxn ang="0">
                  <a:pos x="442" y="58"/>
                </a:cxn>
                <a:cxn ang="0">
                  <a:pos x="452" y="62"/>
                </a:cxn>
                <a:cxn ang="0">
                  <a:pos x="460" y="66"/>
                </a:cxn>
                <a:cxn ang="0">
                  <a:pos x="479" y="70"/>
                </a:cxn>
                <a:cxn ang="0">
                  <a:pos x="495" y="72"/>
                </a:cxn>
                <a:cxn ang="0">
                  <a:pos x="495" y="80"/>
                </a:cxn>
                <a:cxn ang="0">
                  <a:pos x="485" y="78"/>
                </a:cxn>
                <a:cxn ang="0">
                  <a:pos x="475" y="74"/>
                </a:cxn>
                <a:cxn ang="0">
                  <a:pos x="466" y="74"/>
                </a:cxn>
                <a:cxn ang="0">
                  <a:pos x="456" y="74"/>
                </a:cxn>
                <a:cxn ang="0">
                  <a:pos x="438" y="78"/>
                </a:cxn>
                <a:cxn ang="0">
                  <a:pos x="421" y="85"/>
                </a:cxn>
                <a:cxn ang="0">
                  <a:pos x="405" y="93"/>
                </a:cxn>
                <a:cxn ang="0">
                  <a:pos x="390" y="103"/>
                </a:cxn>
                <a:cxn ang="0">
                  <a:pos x="374" y="113"/>
                </a:cxn>
                <a:cxn ang="0">
                  <a:pos x="357" y="118"/>
                </a:cxn>
                <a:cxn ang="0">
                  <a:pos x="208" y="198"/>
                </a:cxn>
                <a:cxn ang="0">
                  <a:pos x="132" y="237"/>
                </a:cxn>
                <a:cxn ang="0">
                  <a:pos x="56" y="274"/>
                </a:cxn>
                <a:cxn ang="0">
                  <a:pos x="0" y="227"/>
                </a:cxn>
                <a:cxn ang="0">
                  <a:pos x="45" y="200"/>
                </a:cxn>
                <a:cxn ang="0">
                  <a:pos x="89" y="173"/>
                </a:cxn>
                <a:cxn ang="0">
                  <a:pos x="136" y="149"/>
                </a:cxn>
                <a:cxn ang="0">
                  <a:pos x="180" y="124"/>
                </a:cxn>
                <a:cxn ang="0">
                  <a:pos x="274" y="78"/>
                </a:cxn>
                <a:cxn ang="0">
                  <a:pos x="365" y="33"/>
                </a:cxn>
                <a:cxn ang="0">
                  <a:pos x="369" y="27"/>
                </a:cxn>
                <a:cxn ang="0">
                  <a:pos x="372" y="22"/>
                </a:cxn>
                <a:cxn ang="0">
                  <a:pos x="382" y="14"/>
                </a:cxn>
                <a:cxn ang="0">
                  <a:pos x="394" y="6"/>
                </a:cxn>
                <a:cxn ang="0">
                  <a:pos x="405" y="0"/>
                </a:cxn>
              </a:cxnLst>
              <a:rect l="0" t="0" r="r" b="b"/>
              <a:pathLst>
                <a:path w="495" h="274">
                  <a:moveTo>
                    <a:pt x="405" y="0"/>
                  </a:moveTo>
                  <a:lnTo>
                    <a:pt x="405" y="2"/>
                  </a:lnTo>
                  <a:lnTo>
                    <a:pt x="407" y="4"/>
                  </a:lnTo>
                  <a:lnTo>
                    <a:pt x="411" y="6"/>
                  </a:lnTo>
                  <a:lnTo>
                    <a:pt x="415" y="8"/>
                  </a:lnTo>
                  <a:lnTo>
                    <a:pt x="419" y="10"/>
                  </a:lnTo>
                  <a:lnTo>
                    <a:pt x="421" y="16"/>
                  </a:lnTo>
                  <a:lnTo>
                    <a:pt x="423" y="20"/>
                  </a:lnTo>
                  <a:lnTo>
                    <a:pt x="423" y="27"/>
                  </a:lnTo>
                  <a:lnTo>
                    <a:pt x="425" y="33"/>
                  </a:lnTo>
                  <a:lnTo>
                    <a:pt x="425" y="39"/>
                  </a:lnTo>
                  <a:lnTo>
                    <a:pt x="429" y="43"/>
                  </a:lnTo>
                  <a:lnTo>
                    <a:pt x="434" y="51"/>
                  </a:lnTo>
                  <a:lnTo>
                    <a:pt x="442" y="58"/>
                  </a:lnTo>
                  <a:lnTo>
                    <a:pt x="452" y="62"/>
                  </a:lnTo>
                  <a:lnTo>
                    <a:pt x="460" y="66"/>
                  </a:lnTo>
                  <a:lnTo>
                    <a:pt x="479" y="70"/>
                  </a:lnTo>
                  <a:lnTo>
                    <a:pt x="495" y="72"/>
                  </a:lnTo>
                  <a:lnTo>
                    <a:pt x="495" y="80"/>
                  </a:lnTo>
                  <a:lnTo>
                    <a:pt x="485" y="78"/>
                  </a:lnTo>
                  <a:lnTo>
                    <a:pt x="475" y="74"/>
                  </a:lnTo>
                  <a:lnTo>
                    <a:pt x="466" y="74"/>
                  </a:lnTo>
                  <a:lnTo>
                    <a:pt x="456" y="74"/>
                  </a:lnTo>
                  <a:lnTo>
                    <a:pt x="438" y="78"/>
                  </a:lnTo>
                  <a:lnTo>
                    <a:pt x="421" y="85"/>
                  </a:lnTo>
                  <a:lnTo>
                    <a:pt x="405" y="93"/>
                  </a:lnTo>
                  <a:lnTo>
                    <a:pt x="390" y="103"/>
                  </a:lnTo>
                  <a:lnTo>
                    <a:pt x="374" y="113"/>
                  </a:lnTo>
                  <a:lnTo>
                    <a:pt x="357" y="118"/>
                  </a:lnTo>
                  <a:lnTo>
                    <a:pt x="208" y="198"/>
                  </a:lnTo>
                  <a:lnTo>
                    <a:pt x="132" y="237"/>
                  </a:lnTo>
                  <a:lnTo>
                    <a:pt x="56" y="274"/>
                  </a:lnTo>
                  <a:lnTo>
                    <a:pt x="0" y="227"/>
                  </a:lnTo>
                  <a:lnTo>
                    <a:pt x="45" y="200"/>
                  </a:lnTo>
                  <a:lnTo>
                    <a:pt x="89" y="173"/>
                  </a:lnTo>
                  <a:lnTo>
                    <a:pt x="136" y="149"/>
                  </a:lnTo>
                  <a:lnTo>
                    <a:pt x="180" y="124"/>
                  </a:lnTo>
                  <a:lnTo>
                    <a:pt x="274" y="78"/>
                  </a:lnTo>
                  <a:lnTo>
                    <a:pt x="365" y="33"/>
                  </a:lnTo>
                  <a:lnTo>
                    <a:pt x="369" y="27"/>
                  </a:lnTo>
                  <a:lnTo>
                    <a:pt x="372" y="22"/>
                  </a:lnTo>
                  <a:lnTo>
                    <a:pt x="382" y="14"/>
                  </a:lnTo>
                  <a:lnTo>
                    <a:pt x="394" y="6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399" name="Freeform 159"/>
            <p:cNvSpPr>
              <a:spLocks/>
            </p:cNvSpPr>
            <p:nvPr/>
          </p:nvSpPr>
          <p:spPr bwMode="auto">
            <a:xfrm>
              <a:off x="3570" y="2982"/>
              <a:ext cx="548" cy="136"/>
            </a:xfrm>
            <a:custGeom>
              <a:avLst/>
              <a:gdLst/>
              <a:ahLst/>
              <a:cxnLst>
                <a:cxn ang="0">
                  <a:pos x="937" y="93"/>
                </a:cxn>
                <a:cxn ang="0">
                  <a:pos x="979" y="64"/>
                </a:cxn>
                <a:cxn ang="0">
                  <a:pos x="1001" y="51"/>
                </a:cxn>
                <a:cxn ang="0">
                  <a:pos x="1043" y="23"/>
                </a:cxn>
                <a:cxn ang="0">
                  <a:pos x="1092" y="2"/>
                </a:cxn>
                <a:cxn ang="0">
                  <a:pos x="1096" y="23"/>
                </a:cxn>
                <a:cxn ang="0">
                  <a:pos x="1092" y="37"/>
                </a:cxn>
                <a:cxn ang="0">
                  <a:pos x="1082" y="47"/>
                </a:cxn>
                <a:cxn ang="0">
                  <a:pos x="1053" y="62"/>
                </a:cxn>
                <a:cxn ang="0">
                  <a:pos x="1022" y="76"/>
                </a:cxn>
                <a:cxn ang="0">
                  <a:pos x="1008" y="85"/>
                </a:cxn>
                <a:cxn ang="0">
                  <a:pos x="983" y="99"/>
                </a:cxn>
                <a:cxn ang="0">
                  <a:pos x="935" y="128"/>
                </a:cxn>
                <a:cxn ang="0">
                  <a:pos x="907" y="136"/>
                </a:cxn>
                <a:cxn ang="0">
                  <a:pos x="871" y="132"/>
                </a:cxn>
                <a:cxn ang="0">
                  <a:pos x="840" y="118"/>
                </a:cxn>
                <a:cxn ang="0">
                  <a:pos x="779" y="80"/>
                </a:cxn>
                <a:cxn ang="0">
                  <a:pos x="735" y="51"/>
                </a:cxn>
                <a:cxn ang="0">
                  <a:pos x="702" y="37"/>
                </a:cxn>
                <a:cxn ang="0">
                  <a:pos x="667" y="31"/>
                </a:cxn>
                <a:cxn ang="0">
                  <a:pos x="642" y="31"/>
                </a:cxn>
                <a:cxn ang="0">
                  <a:pos x="630" y="27"/>
                </a:cxn>
                <a:cxn ang="0">
                  <a:pos x="615" y="33"/>
                </a:cxn>
                <a:cxn ang="0">
                  <a:pos x="589" y="51"/>
                </a:cxn>
                <a:cxn ang="0">
                  <a:pos x="564" y="56"/>
                </a:cxn>
                <a:cxn ang="0">
                  <a:pos x="508" y="54"/>
                </a:cxn>
                <a:cxn ang="0">
                  <a:pos x="483" y="56"/>
                </a:cxn>
                <a:cxn ang="0">
                  <a:pos x="467" y="62"/>
                </a:cxn>
                <a:cxn ang="0">
                  <a:pos x="454" y="74"/>
                </a:cxn>
                <a:cxn ang="0">
                  <a:pos x="411" y="101"/>
                </a:cxn>
                <a:cxn ang="0">
                  <a:pos x="304" y="155"/>
                </a:cxn>
                <a:cxn ang="0">
                  <a:pos x="233" y="192"/>
                </a:cxn>
                <a:cxn ang="0">
                  <a:pos x="163" y="235"/>
                </a:cxn>
                <a:cxn ang="0">
                  <a:pos x="83" y="266"/>
                </a:cxn>
                <a:cxn ang="0">
                  <a:pos x="64" y="250"/>
                </a:cxn>
                <a:cxn ang="0">
                  <a:pos x="33" y="231"/>
                </a:cxn>
                <a:cxn ang="0">
                  <a:pos x="11" y="215"/>
                </a:cxn>
                <a:cxn ang="0">
                  <a:pos x="4" y="204"/>
                </a:cxn>
                <a:cxn ang="0">
                  <a:pos x="0" y="188"/>
                </a:cxn>
                <a:cxn ang="0">
                  <a:pos x="41" y="206"/>
                </a:cxn>
                <a:cxn ang="0">
                  <a:pos x="79" y="237"/>
                </a:cxn>
                <a:cxn ang="0">
                  <a:pos x="91" y="237"/>
                </a:cxn>
                <a:cxn ang="0">
                  <a:pos x="99" y="231"/>
                </a:cxn>
                <a:cxn ang="0">
                  <a:pos x="112" y="219"/>
                </a:cxn>
                <a:cxn ang="0">
                  <a:pos x="159" y="194"/>
                </a:cxn>
                <a:cxn ang="0">
                  <a:pos x="287" y="128"/>
                </a:cxn>
                <a:cxn ang="0">
                  <a:pos x="459" y="41"/>
                </a:cxn>
                <a:cxn ang="0">
                  <a:pos x="475" y="35"/>
                </a:cxn>
                <a:cxn ang="0">
                  <a:pos x="508" y="41"/>
                </a:cxn>
                <a:cxn ang="0">
                  <a:pos x="547" y="35"/>
                </a:cxn>
                <a:cxn ang="0">
                  <a:pos x="582" y="18"/>
                </a:cxn>
                <a:cxn ang="0">
                  <a:pos x="617" y="0"/>
                </a:cxn>
                <a:cxn ang="0">
                  <a:pos x="655" y="8"/>
                </a:cxn>
                <a:cxn ang="0">
                  <a:pos x="731" y="35"/>
                </a:cxn>
                <a:cxn ang="0">
                  <a:pos x="840" y="82"/>
                </a:cxn>
                <a:cxn ang="0">
                  <a:pos x="915" y="107"/>
                </a:cxn>
              </a:cxnLst>
              <a:rect l="0" t="0" r="r" b="b"/>
              <a:pathLst>
                <a:path w="1096" h="273">
                  <a:moveTo>
                    <a:pt x="915" y="107"/>
                  </a:moveTo>
                  <a:lnTo>
                    <a:pt x="937" y="93"/>
                  </a:lnTo>
                  <a:lnTo>
                    <a:pt x="960" y="80"/>
                  </a:lnTo>
                  <a:lnTo>
                    <a:pt x="979" y="64"/>
                  </a:lnTo>
                  <a:lnTo>
                    <a:pt x="991" y="56"/>
                  </a:lnTo>
                  <a:lnTo>
                    <a:pt x="1001" y="51"/>
                  </a:lnTo>
                  <a:lnTo>
                    <a:pt x="1022" y="35"/>
                  </a:lnTo>
                  <a:lnTo>
                    <a:pt x="1043" y="23"/>
                  </a:lnTo>
                  <a:lnTo>
                    <a:pt x="1068" y="12"/>
                  </a:lnTo>
                  <a:lnTo>
                    <a:pt x="1092" y="2"/>
                  </a:lnTo>
                  <a:lnTo>
                    <a:pt x="1096" y="14"/>
                  </a:lnTo>
                  <a:lnTo>
                    <a:pt x="1096" y="23"/>
                  </a:lnTo>
                  <a:lnTo>
                    <a:pt x="1096" y="29"/>
                  </a:lnTo>
                  <a:lnTo>
                    <a:pt x="1092" y="37"/>
                  </a:lnTo>
                  <a:lnTo>
                    <a:pt x="1088" y="43"/>
                  </a:lnTo>
                  <a:lnTo>
                    <a:pt x="1082" y="47"/>
                  </a:lnTo>
                  <a:lnTo>
                    <a:pt x="1068" y="54"/>
                  </a:lnTo>
                  <a:lnTo>
                    <a:pt x="1053" y="62"/>
                  </a:lnTo>
                  <a:lnTo>
                    <a:pt x="1035" y="68"/>
                  </a:lnTo>
                  <a:lnTo>
                    <a:pt x="1022" y="76"/>
                  </a:lnTo>
                  <a:lnTo>
                    <a:pt x="1014" y="80"/>
                  </a:lnTo>
                  <a:lnTo>
                    <a:pt x="1008" y="85"/>
                  </a:lnTo>
                  <a:lnTo>
                    <a:pt x="995" y="91"/>
                  </a:lnTo>
                  <a:lnTo>
                    <a:pt x="983" y="99"/>
                  </a:lnTo>
                  <a:lnTo>
                    <a:pt x="958" y="114"/>
                  </a:lnTo>
                  <a:lnTo>
                    <a:pt x="935" y="128"/>
                  </a:lnTo>
                  <a:lnTo>
                    <a:pt x="921" y="134"/>
                  </a:lnTo>
                  <a:lnTo>
                    <a:pt x="907" y="136"/>
                  </a:lnTo>
                  <a:lnTo>
                    <a:pt x="890" y="134"/>
                  </a:lnTo>
                  <a:lnTo>
                    <a:pt x="871" y="132"/>
                  </a:lnTo>
                  <a:lnTo>
                    <a:pt x="855" y="126"/>
                  </a:lnTo>
                  <a:lnTo>
                    <a:pt x="840" y="118"/>
                  </a:lnTo>
                  <a:lnTo>
                    <a:pt x="809" y="99"/>
                  </a:lnTo>
                  <a:lnTo>
                    <a:pt x="779" y="80"/>
                  </a:lnTo>
                  <a:lnTo>
                    <a:pt x="750" y="58"/>
                  </a:lnTo>
                  <a:lnTo>
                    <a:pt x="735" y="51"/>
                  </a:lnTo>
                  <a:lnTo>
                    <a:pt x="719" y="43"/>
                  </a:lnTo>
                  <a:lnTo>
                    <a:pt x="702" y="37"/>
                  </a:lnTo>
                  <a:lnTo>
                    <a:pt x="684" y="33"/>
                  </a:lnTo>
                  <a:lnTo>
                    <a:pt x="667" y="31"/>
                  </a:lnTo>
                  <a:lnTo>
                    <a:pt x="648" y="33"/>
                  </a:lnTo>
                  <a:lnTo>
                    <a:pt x="642" y="31"/>
                  </a:lnTo>
                  <a:lnTo>
                    <a:pt x="638" y="29"/>
                  </a:lnTo>
                  <a:lnTo>
                    <a:pt x="630" y="27"/>
                  </a:lnTo>
                  <a:lnTo>
                    <a:pt x="622" y="29"/>
                  </a:lnTo>
                  <a:lnTo>
                    <a:pt x="615" y="33"/>
                  </a:lnTo>
                  <a:lnTo>
                    <a:pt x="597" y="45"/>
                  </a:lnTo>
                  <a:lnTo>
                    <a:pt x="589" y="51"/>
                  </a:lnTo>
                  <a:lnTo>
                    <a:pt x="582" y="52"/>
                  </a:lnTo>
                  <a:lnTo>
                    <a:pt x="564" y="56"/>
                  </a:lnTo>
                  <a:lnTo>
                    <a:pt x="545" y="56"/>
                  </a:lnTo>
                  <a:lnTo>
                    <a:pt x="508" y="54"/>
                  </a:lnTo>
                  <a:lnTo>
                    <a:pt x="490" y="54"/>
                  </a:lnTo>
                  <a:lnTo>
                    <a:pt x="483" y="56"/>
                  </a:lnTo>
                  <a:lnTo>
                    <a:pt x="475" y="58"/>
                  </a:lnTo>
                  <a:lnTo>
                    <a:pt x="467" y="62"/>
                  </a:lnTo>
                  <a:lnTo>
                    <a:pt x="459" y="66"/>
                  </a:lnTo>
                  <a:lnTo>
                    <a:pt x="454" y="74"/>
                  </a:lnTo>
                  <a:lnTo>
                    <a:pt x="446" y="82"/>
                  </a:lnTo>
                  <a:lnTo>
                    <a:pt x="411" y="101"/>
                  </a:lnTo>
                  <a:lnTo>
                    <a:pt x="376" y="120"/>
                  </a:lnTo>
                  <a:lnTo>
                    <a:pt x="304" y="155"/>
                  </a:lnTo>
                  <a:lnTo>
                    <a:pt x="267" y="173"/>
                  </a:lnTo>
                  <a:lnTo>
                    <a:pt x="233" y="192"/>
                  </a:lnTo>
                  <a:lnTo>
                    <a:pt x="198" y="211"/>
                  </a:lnTo>
                  <a:lnTo>
                    <a:pt x="163" y="235"/>
                  </a:lnTo>
                  <a:lnTo>
                    <a:pt x="87" y="273"/>
                  </a:lnTo>
                  <a:lnTo>
                    <a:pt x="83" y="266"/>
                  </a:lnTo>
                  <a:lnTo>
                    <a:pt x="77" y="260"/>
                  </a:lnTo>
                  <a:lnTo>
                    <a:pt x="64" y="250"/>
                  </a:lnTo>
                  <a:lnTo>
                    <a:pt x="48" y="241"/>
                  </a:lnTo>
                  <a:lnTo>
                    <a:pt x="33" y="231"/>
                  </a:lnTo>
                  <a:lnTo>
                    <a:pt x="17" y="223"/>
                  </a:lnTo>
                  <a:lnTo>
                    <a:pt x="11" y="215"/>
                  </a:lnTo>
                  <a:lnTo>
                    <a:pt x="8" y="209"/>
                  </a:lnTo>
                  <a:lnTo>
                    <a:pt x="4" y="204"/>
                  </a:lnTo>
                  <a:lnTo>
                    <a:pt x="0" y="196"/>
                  </a:lnTo>
                  <a:lnTo>
                    <a:pt x="0" y="188"/>
                  </a:lnTo>
                  <a:lnTo>
                    <a:pt x="0" y="178"/>
                  </a:lnTo>
                  <a:lnTo>
                    <a:pt x="41" y="206"/>
                  </a:lnTo>
                  <a:lnTo>
                    <a:pt x="60" y="219"/>
                  </a:lnTo>
                  <a:lnTo>
                    <a:pt x="79" y="237"/>
                  </a:lnTo>
                  <a:lnTo>
                    <a:pt x="85" y="239"/>
                  </a:lnTo>
                  <a:lnTo>
                    <a:pt x="91" y="237"/>
                  </a:lnTo>
                  <a:lnTo>
                    <a:pt x="97" y="235"/>
                  </a:lnTo>
                  <a:lnTo>
                    <a:pt x="99" y="231"/>
                  </a:lnTo>
                  <a:lnTo>
                    <a:pt x="106" y="223"/>
                  </a:lnTo>
                  <a:lnTo>
                    <a:pt x="112" y="219"/>
                  </a:lnTo>
                  <a:lnTo>
                    <a:pt x="118" y="217"/>
                  </a:lnTo>
                  <a:lnTo>
                    <a:pt x="159" y="194"/>
                  </a:lnTo>
                  <a:lnTo>
                    <a:pt x="201" y="171"/>
                  </a:lnTo>
                  <a:lnTo>
                    <a:pt x="287" y="128"/>
                  </a:lnTo>
                  <a:lnTo>
                    <a:pt x="372" y="85"/>
                  </a:lnTo>
                  <a:lnTo>
                    <a:pt x="459" y="41"/>
                  </a:lnTo>
                  <a:lnTo>
                    <a:pt x="467" y="37"/>
                  </a:lnTo>
                  <a:lnTo>
                    <a:pt x="475" y="35"/>
                  </a:lnTo>
                  <a:lnTo>
                    <a:pt x="492" y="37"/>
                  </a:lnTo>
                  <a:lnTo>
                    <a:pt x="508" y="41"/>
                  </a:lnTo>
                  <a:lnTo>
                    <a:pt x="523" y="45"/>
                  </a:lnTo>
                  <a:lnTo>
                    <a:pt x="547" y="35"/>
                  </a:lnTo>
                  <a:lnTo>
                    <a:pt x="570" y="23"/>
                  </a:lnTo>
                  <a:lnTo>
                    <a:pt x="582" y="18"/>
                  </a:lnTo>
                  <a:lnTo>
                    <a:pt x="593" y="12"/>
                  </a:lnTo>
                  <a:lnTo>
                    <a:pt x="617" y="0"/>
                  </a:lnTo>
                  <a:lnTo>
                    <a:pt x="636" y="4"/>
                  </a:lnTo>
                  <a:lnTo>
                    <a:pt x="655" y="8"/>
                  </a:lnTo>
                  <a:lnTo>
                    <a:pt x="694" y="19"/>
                  </a:lnTo>
                  <a:lnTo>
                    <a:pt x="731" y="35"/>
                  </a:lnTo>
                  <a:lnTo>
                    <a:pt x="768" y="51"/>
                  </a:lnTo>
                  <a:lnTo>
                    <a:pt x="840" y="82"/>
                  </a:lnTo>
                  <a:lnTo>
                    <a:pt x="876" y="95"/>
                  </a:lnTo>
                  <a:lnTo>
                    <a:pt x="915" y="107"/>
                  </a:lnTo>
                  <a:close/>
                </a:path>
              </a:pathLst>
            </a:custGeom>
            <a:solidFill>
              <a:srgbClr val="BF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400" name="Freeform 160"/>
            <p:cNvSpPr>
              <a:spLocks/>
            </p:cNvSpPr>
            <p:nvPr/>
          </p:nvSpPr>
          <p:spPr bwMode="auto">
            <a:xfrm>
              <a:off x="4123" y="3030"/>
              <a:ext cx="17" cy="70"/>
            </a:xfrm>
            <a:custGeom>
              <a:avLst/>
              <a:gdLst/>
              <a:ahLst/>
              <a:cxnLst>
                <a:cxn ang="0">
                  <a:pos x="25" y="33"/>
                </a:cxn>
                <a:cxn ang="0">
                  <a:pos x="29" y="47"/>
                </a:cxn>
                <a:cxn ang="0">
                  <a:pos x="31" y="62"/>
                </a:cxn>
                <a:cxn ang="0">
                  <a:pos x="33" y="76"/>
                </a:cxn>
                <a:cxn ang="0">
                  <a:pos x="31" y="91"/>
                </a:cxn>
                <a:cxn ang="0">
                  <a:pos x="29" y="105"/>
                </a:cxn>
                <a:cxn ang="0">
                  <a:pos x="25" y="118"/>
                </a:cxn>
                <a:cxn ang="0">
                  <a:pos x="18" y="130"/>
                </a:cxn>
                <a:cxn ang="0">
                  <a:pos x="8" y="140"/>
                </a:cxn>
                <a:cxn ang="0">
                  <a:pos x="12" y="120"/>
                </a:cxn>
                <a:cxn ang="0">
                  <a:pos x="14" y="111"/>
                </a:cxn>
                <a:cxn ang="0">
                  <a:pos x="18" y="101"/>
                </a:cxn>
                <a:cxn ang="0">
                  <a:pos x="20" y="89"/>
                </a:cxn>
                <a:cxn ang="0">
                  <a:pos x="20" y="78"/>
                </a:cxn>
                <a:cxn ang="0">
                  <a:pos x="20" y="68"/>
                </a:cxn>
                <a:cxn ang="0">
                  <a:pos x="18" y="56"/>
                </a:cxn>
                <a:cxn ang="0">
                  <a:pos x="14" y="41"/>
                </a:cxn>
                <a:cxn ang="0">
                  <a:pos x="10" y="27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10" y="4"/>
                </a:cxn>
                <a:cxn ang="0">
                  <a:pos x="14" y="8"/>
                </a:cxn>
                <a:cxn ang="0">
                  <a:pos x="16" y="14"/>
                </a:cxn>
                <a:cxn ang="0">
                  <a:pos x="18" y="17"/>
                </a:cxn>
                <a:cxn ang="0">
                  <a:pos x="20" y="23"/>
                </a:cxn>
                <a:cxn ang="0">
                  <a:pos x="22" y="29"/>
                </a:cxn>
                <a:cxn ang="0">
                  <a:pos x="25" y="33"/>
                </a:cxn>
              </a:cxnLst>
              <a:rect l="0" t="0" r="r" b="b"/>
              <a:pathLst>
                <a:path w="33" h="140">
                  <a:moveTo>
                    <a:pt x="25" y="33"/>
                  </a:moveTo>
                  <a:lnTo>
                    <a:pt x="29" y="47"/>
                  </a:lnTo>
                  <a:lnTo>
                    <a:pt x="31" y="62"/>
                  </a:lnTo>
                  <a:lnTo>
                    <a:pt x="33" y="76"/>
                  </a:lnTo>
                  <a:lnTo>
                    <a:pt x="31" y="91"/>
                  </a:lnTo>
                  <a:lnTo>
                    <a:pt x="29" y="105"/>
                  </a:lnTo>
                  <a:lnTo>
                    <a:pt x="25" y="118"/>
                  </a:lnTo>
                  <a:lnTo>
                    <a:pt x="18" y="130"/>
                  </a:lnTo>
                  <a:lnTo>
                    <a:pt x="8" y="140"/>
                  </a:lnTo>
                  <a:lnTo>
                    <a:pt x="12" y="120"/>
                  </a:lnTo>
                  <a:lnTo>
                    <a:pt x="14" y="111"/>
                  </a:lnTo>
                  <a:lnTo>
                    <a:pt x="18" y="101"/>
                  </a:lnTo>
                  <a:lnTo>
                    <a:pt x="20" y="89"/>
                  </a:lnTo>
                  <a:lnTo>
                    <a:pt x="20" y="78"/>
                  </a:lnTo>
                  <a:lnTo>
                    <a:pt x="20" y="68"/>
                  </a:lnTo>
                  <a:lnTo>
                    <a:pt x="18" y="56"/>
                  </a:lnTo>
                  <a:lnTo>
                    <a:pt x="14" y="41"/>
                  </a:lnTo>
                  <a:lnTo>
                    <a:pt x="10" y="27"/>
                  </a:lnTo>
                  <a:lnTo>
                    <a:pt x="0" y="0"/>
                  </a:lnTo>
                  <a:lnTo>
                    <a:pt x="6" y="2"/>
                  </a:lnTo>
                  <a:lnTo>
                    <a:pt x="10" y="4"/>
                  </a:lnTo>
                  <a:lnTo>
                    <a:pt x="14" y="8"/>
                  </a:lnTo>
                  <a:lnTo>
                    <a:pt x="16" y="14"/>
                  </a:lnTo>
                  <a:lnTo>
                    <a:pt x="18" y="17"/>
                  </a:lnTo>
                  <a:lnTo>
                    <a:pt x="20" y="23"/>
                  </a:lnTo>
                  <a:lnTo>
                    <a:pt x="22" y="29"/>
                  </a:lnTo>
                  <a:lnTo>
                    <a:pt x="25" y="33"/>
                  </a:lnTo>
                  <a:close/>
                </a:path>
              </a:pathLst>
            </a:custGeom>
            <a:solidFill>
              <a:srgbClr val="7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401" name="Freeform 161"/>
            <p:cNvSpPr>
              <a:spLocks/>
            </p:cNvSpPr>
            <p:nvPr/>
          </p:nvSpPr>
          <p:spPr bwMode="auto">
            <a:xfrm>
              <a:off x="4159" y="3039"/>
              <a:ext cx="12" cy="34"/>
            </a:xfrm>
            <a:custGeom>
              <a:avLst/>
              <a:gdLst/>
              <a:ahLst/>
              <a:cxnLst>
                <a:cxn ang="0">
                  <a:pos x="19" y="26"/>
                </a:cxn>
                <a:cxn ang="0">
                  <a:pos x="21" y="37"/>
                </a:cxn>
                <a:cxn ang="0">
                  <a:pos x="23" y="49"/>
                </a:cxn>
                <a:cxn ang="0">
                  <a:pos x="21" y="55"/>
                </a:cxn>
                <a:cxn ang="0">
                  <a:pos x="21" y="61"/>
                </a:cxn>
                <a:cxn ang="0">
                  <a:pos x="17" y="66"/>
                </a:cxn>
                <a:cxn ang="0">
                  <a:pos x="14" y="68"/>
                </a:cxn>
                <a:cxn ang="0">
                  <a:pos x="12" y="51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2" y="10"/>
                </a:cxn>
                <a:cxn ang="0">
                  <a:pos x="14" y="14"/>
                </a:cxn>
                <a:cxn ang="0">
                  <a:pos x="16" y="18"/>
                </a:cxn>
                <a:cxn ang="0">
                  <a:pos x="19" y="26"/>
                </a:cxn>
              </a:cxnLst>
              <a:rect l="0" t="0" r="r" b="b"/>
              <a:pathLst>
                <a:path w="23" h="68">
                  <a:moveTo>
                    <a:pt x="19" y="26"/>
                  </a:moveTo>
                  <a:lnTo>
                    <a:pt x="21" y="37"/>
                  </a:lnTo>
                  <a:lnTo>
                    <a:pt x="23" y="49"/>
                  </a:lnTo>
                  <a:lnTo>
                    <a:pt x="21" y="55"/>
                  </a:lnTo>
                  <a:lnTo>
                    <a:pt x="21" y="61"/>
                  </a:lnTo>
                  <a:lnTo>
                    <a:pt x="17" y="66"/>
                  </a:lnTo>
                  <a:lnTo>
                    <a:pt x="14" y="68"/>
                  </a:lnTo>
                  <a:lnTo>
                    <a:pt x="12" y="51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2" y="10"/>
                  </a:lnTo>
                  <a:lnTo>
                    <a:pt x="14" y="14"/>
                  </a:lnTo>
                  <a:lnTo>
                    <a:pt x="16" y="18"/>
                  </a:lnTo>
                  <a:lnTo>
                    <a:pt x="19" y="26"/>
                  </a:lnTo>
                  <a:close/>
                </a:path>
              </a:pathLst>
            </a:custGeom>
            <a:solidFill>
              <a:srgbClr val="7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402" name="Freeform 162"/>
            <p:cNvSpPr>
              <a:spLocks/>
            </p:cNvSpPr>
            <p:nvPr/>
          </p:nvSpPr>
          <p:spPr bwMode="auto">
            <a:xfrm>
              <a:off x="4086" y="3046"/>
              <a:ext cx="12" cy="14"/>
            </a:xfrm>
            <a:custGeom>
              <a:avLst/>
              <a:gdLst/>
              <a:ahLst/>
              <a:cxnLst>
                <a:cxn ang="0">
                  <a:pos x="23" y="27"/>
                </a:cxn>
                <a:cxn ang="0">
                  <a:pos x="11" y="21"/>
                </a:cxn>
                <a:cxn ang="0">
                  <a:pos x="5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9" y="4"/>
                </a:cxn>
                <a:cxn ang="0">
                  <a:pos x="15" y="12"/>
                </a:cxn>
                <a:cxn ang="0">
                  <a:pos x="19" y="19"/>
                </a:cxn>
                <a:cxn ang="0">
                  <a:pos x="23" y="27"/>
                </a:cxn>
              </a:cxnLst>
              <a:rect l="0" t="0" r="r" b="b"/>
              <a:pathLst>
                <a:path w="23" h="27">
                  <a:moveTo>
                    <a:pt x="23" y="27"/>
                  </a:moveTo>
                  <a:lnTo>
                    <a:pt x="11" y="21"/>
                  </a:lnTo>
                  <a:lnTo>
                    <a:pt x="5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9" y="4"/>
                  </a:lnTo>
                  <a:lnTo>
                    <a:pt x="15" y="12"/>
                  </a:lnTo>
                  <a:lnTo>
                    <a:pt x="19" y="19"/>
                  </a:lnTo>
                  <a:lnTo>
                    <a:pt x="23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403" name="Freeform 163"/>
            <p:cNvSpPr>
              <a:spLocks/>
            </p:cNvSpPr>
            <p:nvPr/>
          </p:nvSpPr>
          <p:spPr bwMode="auto">
            <a:xfrm>
              <a:off x="4012" y="3062"/>
              <a:ext cx="46" cy="52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7" y="25"/>
                </a:cxn>
                <a:cxn ang="0">
                  <a:pos x="39" y="39"/>
                </a:cxn>
                <a:cxn ang="0">
                  <a:pos x="43" y="52"/>
                </a:cxn>
                <a:cxn ang="0">
                  <a:pos x="51" y="66"/>
                </a:cxn>
                <a:cxn ang="0">
                  <a:pos x="58" y="78"/>
                </a:cxn>
                <a:cxn ang="0">
                  <a:pos x="70" y="87"/>
                </a:cxn>
                <a:cxn ang="0">
                  <a:pos x="80" y="97"/>
                </a:cxn>
                <a:cxn ang="0">
                  <a:pos x="93" y="105"/>
                </a:cxn>
                <a:cxn ang="0">
                  <a:pos x="80" y="105"/>
                </a:cxn>
                <a:cxn ang="0">
                  <a:pos x="66" y="103"/>
                </a:cxn>
                <a:cxn ang="0">
                  <a:pos x="53" y="97"/>
                </a:cxn>
                <a:cxn ang="0">
                  <a:pos x="41" y="91"/>
                </a:cxn>
                <a:cxn ang="0">
                  <a:pos x="31" y="83"/>
                </a:cxn>
                <a:cxn ang="0">
                  <a:pos x="20" y="76"/>
                </a:cxn>
                <a:cxn ang="0">
                  <a:pos x="12" y="64"/>
                </a:cxn>
                <a:cxn ang="0">
                  <a:pos x="6" y="54"/>
                </a:cxn>
                <a:cxn ang="0">
                  <a:pos x="2" y="47"/>
                </a:cxn>
                <a:cxn ang="0">
                  <a:pos x="0" y="41"/>
                </a:cxn>
                <a:cxn ang="0">
                  <a:pos x="0" y="33"/>
                </a:cxn>
                <a:cxn ang="0">
                  <a:pos x="2" y="27"/>
                </a:cxn>
                <a:cxn ang="0">
                  <a:pos x="8" y="14"/>
                </a:cxn>
                <a:cxn ang="0">
                  <a:pos x="12" y="8"/>
                </a:cxn>
                <a:cxn ang="0">
                  <a:pos x="16" y="0"/>
                </a:cxn>
                <a:cxn ang="0">
                  <a:pos x="20" y="4"/>
                </a:cxn>
                <a:cxn ang="0">
                  <a:pos x="25" y="8"/>
                </a:cxn>
                <a:cxn ang="0">
                  <a:pos x="29" y="10"/>
                </a:cxn>
                <a:cxn ang="0">
                  <a:pos x="31" y="10"/>
                </a:cxn>
                <a:cxn ang="0">
                  <a:pos x="35" y="10"/>
                </a:cxn>
              </a:cxnLst>
              <a:rect l="0" t="0" r="r" b="b"/>
              <a:pathLst>
                <a:path w="93" h="105">
                  <a:moveTo>
                    <a:pt x="35" y="10"/>
                  </a:moveTo>
                  <a:lnTo>
                    <a:pt x="37" y="25"/>
                  </a:lnTo>
                  <a:lnTo>
                    <a:pt x="39" y="39"/>
                  </a:lnTo>
                  <a:lnTo>
                    <a:pt x="43" y="52"/>
                  </a:lnTo>
                  <a:lnTo>
                    <a:pt x="51" y="66"/>
                  </a:lnTo>
                  <a:lnTo>
                    <a:pt x="58" y="78"/>
                  </a:lnTo>
                  <a:lnTo>
                    <a:pt x="70" y="87"/>
                  </a:lnTo>
                  <a:lnTo>
                    <a:pt x="80" y="97"/>
                  </a:lnTo>
                  <a:lnTo>
                    <a:pt x="93" y="105"/>
                  </a:lnTo>
                  <a:lnTo>
                    <a:pt x="80" y="105"/>
                  </a:lnTo>
                  <a:lnTo>
                    <a:pt x="66" y="103"/>
                  </a:lnTo>
                  <a:lnTo>
                    <a:pt x="53" y="97"/>
                  </a:lnTo>
                  <a:lnTo>
                    <a:pt x="41" y="91"/>
                  </a:lnTo>
                  <a:lnTo>
                    <a:pt x="31" y="83"/>
                  </a:lnTo>
                  <a:lnTo>
                    <a:pt x="20" y="76"/>
                  </a:lnTo>
                  <a:lnTo>
                    <a:pt x="12" y="64"/>
                  </a:lnTo>
                  <a:lnTo>
                    <a:pt x="6" y="54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3"/>
                  </a:lnTo>
                  <a:lnTo>
                    <a:pt x="2" y="27"/>
                  </a:lnTo>
                  <a:lnTo>
                    <a:pt x="8" y="14"/>
                  </a:lnTo>
                  <a:lnTo>
                    <a:pt x="12" y="8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5" y="8"/>
                  </a:lnTo>
                  <a:lnTo>
                    <a:pt x="29" y="10"/>
                  </a:lnTo>
                  <a:lnTo>
                    <a:pt x="31" y="10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404" name="Freeform 164"/>
            <p:cNvSpPr>
              <a:spLocks/>
            </p:cNvSpPr>
            <p:nvPr/>
          </p:nvSpPr>
          <p:spPr bwMode="auto">
            <a:xfrm>
              <a:off x="4097" y="3069"/>
              <a:ext cx="2" cy="16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4" y="0"/>
                </a:cxn>
                <a:cxn ang="0">
                  <a:pos x="4" y="25"/>
                </a:cxn>
                <a:cxn ang="0">
                  <a:pos x="0" y="33"/>
                </a:cxn>
              </a:cxnLst>
              <a:rect l="0" t="0" r="r" b="b"/>
              <a:pathLst>
                <a:path w="4" h="33">
                  <a:moveTo>
                    <a:pt x="0" y="33"/>
                  </a:moveTo>
                  <a:lnTo>
                    <a:pt x="4" y="0"/>
                  </a:lnTo>
                  <a:lnTo>
                    <a:pt x="4" y="25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405" name="Freeform 165"/>
            <p:cNvSpPr>
              <a:spLocks/>
            </p:cNvSpPr>
            <p:nvPr/>
          </p:nvSpPr>
          <p:spPr bwMode="auto">
            <a:xfrm>
              <a:off x="3727" y="3100"/>
              <a:ext cx="11" cy="74"/>
            </a:xfrm>
            <a:custGeom>
              <a:avLst/>
              <a:gdLst/>
              <a:ahLst/>
              <a:cxnLst>
                <a:cxn ang="0">
                  <a:pos x="19" y="27"/>
                </a:cxn>
                <a:cxn ang="0">
                  <a:pos x="23" y="58"/>
                </a:cxn>
                <a:cxn ang="0">
                  <a:pos x="23" y="91"/>
                </a:cxn>
                <a:cxn ang="0">
                  <a:pos x="21" y="106"/>
                </a:cxn>
                <a:cxn ang="0">
                  <a:pos x="19" y="122"/>
                </a:cxn>
                <a:cxn ang="0">
                  <a:pos x="14" y="135"/>
                </a:cxn>
                <a:cxn ang="0">
                  <a:pos x="6" y="149"/>
                </a:cxn>
                <a:cxn ang="0">
                  <a:pos x="0" y="149"/>
                </a:cxn>
                <a:cxn ang="0">
                  <a:pos x="0" y="137"/>
                </a:cxn>
                <a:cxn ang="0">
                  <a:pos x="2" y="128"/>
                </a:cxn>
                <a:cxn ang="0">
                  <a:pos x="6" y="104"/>
                </a:cxn>
                <a:cxn ang="0">
                  <a:pos x="8" y="81"/>
                </a:cxn>
                <a:cxn ang="0">
                  <a:pos x="8" y="71"/>
                </a:cxn>
                <a:cxn ang="0">
                  <a:pos x="8" y="60"/>
                </a:cxn>
                <a:cxn ang="0">
                  <a:pos x="6" y="54"/>
                </a:cxn>
                <a:cxn ang="0">
                  <a:pos x="2" y="46"/>
                </a:cxn>
                <a:cxn ang="0">
                  <a:pos x="2" y="31"/>
                </a:cxn>
                <a:cxn ang="0">
                  <a:pos x="2" y="23"/>
                </a:cxn>
                <a:cxn ang="0">
                  <a:pos x="2" y="15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2" y="4"/>
                </a:cxn>
                <a:cxn ang="0">
                  <a:pos x="14" y="11"/>
                </a:cxn>
                <a:cxn ang="0">
                  <a:pos x="16" y="19"/>
                </a:cxn>
                <a:cxn ang="0">
                  <a:pos x="17" y="23"/>
                </a:cxn>
                <a:cxn ang="0">
                  <a:pos x="19" y="27"/>
                </a:cxn>
              </a:cxnLst>
              <a:rect l="0" t="0" r="r" b="b"/>
              <a:pathLst>
                <a:path w="23" h="149">
                  <a:moveTo>
                    <a:pt x="19" y="27"/>
                  </a:moveTo>
                  <a:lnTo>
                    <a:pt x="23" y="58"/>
                  </a:lnTo>
                  <a:lnTo>
                    <a:pt x="23" y="91"/>
                  </a:lnTo>
                  <a:lnTo>
                    <a:pt x="21" y="106"/>
                  </a:lnTo>
                  <a:lnTo>
                    <a:pt x="19" y="122"/>
                  </a:lnTo>
                  <a:lnTo>
                    <a:pt x="14" y="135"/>
                  </a:lnTo>
                  <a:lnTo>
                    <a:pt x="6" y="149"/>
                  </a:lnTo>
                  <a:lnTo>
                    <a:pt x="0" y="149"/>
                  </a:lnTo>
                  <a:lnTo>
                    <a:pt x="0" y="137"/>
                  </a:lnTo>
                  <a:lnTo>
                    <a:pt x="2" y="128"/>
                  </a:lnTo>
                  <a:lnTo>
                    <a:pt x="6" y="104"/>
                  </a:lnTo>
                  <a:lnTo>
                    <a:pt x="8" y="81"/>
                  </a:lnTo>
                  <a:lnTo>
                    <a:pt x="8" y="71"/>
                  </a:lnTo>
                  <a:lnTo>
                    <a:pt x="8" y="60"/>
                  </a:lnTo>
                  <a:lnTo>
                    <a:pt x="6" y="54"/>
                  </a:lnTo>
                  <a:lnTo>
                    <a:pt x="2" y="46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2" y="15"/>
                  </a:lnTo>
                  <a:lnTo>
                    <a:pt x="4" y="0"/>
                  </a:lnTo>
                  <a:lnTo>
                    <a:pt x="8" y="2"/>
                  </a:lnTo>
                  <a:lnTo>
                    <a:pt x="12" y="4"/>
                  </a:lnTo>
                  <a:lnTo>
                    <a:pt x="14" y="11"/>
                  </a:lnTo>
                  <a:lnTo>
                    <a:pt x="16" y="19"/>
                  </a:lnTo>
                  <a:lnTo>
                    <a:pt x="17" y="23"/>
                  </a:lnTo>
                  <a:lnTo>
                    <a:pt x="19" y="27"/>
                  </a:lnTo>
                  <a:close/>
                </a:path>
              </a:pathLst>
            </a:custGeom>
            <a:solidFill>
              <a:srgbClr val="7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406" name="Freeform 166"/>
            <p:cNvSpPr>
              <a:spLocks/>
            </p:cNvSpPr>
            <p:nvPr/>
          </p:nvSpPr>
          <p:spPr bwMode="auto">
            <a:xfrm>
              <a:off x="3749" y="3110"/>
              <a:ext cx="15" cy="37"/>
            </a:xfrm>
            <a:custGeom>
              <a:avLst/>
              <a:gdLst/>
              <a:ahLst/>
              <a:cxnLst>
                <a:cxn ang="0">
                  <a:pos x="31" y="74"/>
                </a:cxn>
                <a:cxn ang="0">
                  <a:pos x="29" y="76"/>
                </a:cxn>
                <a:cxn ang="0">
                  <a:pos x="23" y="68"/>
                </a:cxn>
                <a:cxn ang="0">
                  <a:pos x="19" y="60"/>
                </a:cxn>
                <a:cxn ang="0">
                  <a:pos x="11" y="41"/>
                </a:cxn>
                <a:cxn ang="0">
                  <a:pos x="9" y="31"/>
                </a:cxn>
                <a:cxn ang="0">
                  <a:pos x="7" y="23"/>
                </a:cxn>
                <a:cxn ang="0">
                  <a:pos x="4" y="14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9" y="4"/>
                </a:cxn>
                <a:cxn ang="0">
                  <a:pos x="17" y="12"/>
                </a:cxn>
                <a:cxn ang="0">
                  <a:pos x="23" y="19"/>
                </a:cxn>
                <a:cxn ang="0">
                  <a:pos x="27" y="29"/>
                </a:cxn>
                <a:cxn ang="0">
                  <a:pos x="29" y="41"/>
                </a:cxn>
                <a:cxn ang="0">
                  <a:pos x="29" y="52"/>
                </a:cxn>
                <a:cxn ang="0">
                  <a:pos x="31" y="62"/>
                </a:cxn>
                <a:cxn ang="0">
                  <a:pos x="31" y="74"/>
                </a:cxn>
              </a:cxnLst>
              <a:rect l="0" t="0" r="r" b="b"/>
              <a:pathLst>
                <a:path w="31" h="76">
                  <a:moveTo>
                    <a:pt x="31" y="74"/>
                  </a:moveTo>
                  <a:lnTo>
                    <a:pt x="29" y="76"/>
                  </a:lnTo>
                  <a:lnTo>
                    <a:pt x="23" y="68"/>
                  </a:lnTo>
                  <a:lnTo>
                    <a:pt x="19" y="60"/>
                  </a:lnTo>
                  <a:lnTo>
                    <a:pt x="11" y="41"/>
                  </a:lnTo>
                  <a:lnTo>
                    <a:pt x="9" y="31"/>
                  </a:lnTo>
                  <a:lnTo>
                    <a:pt x="7" y="23"/>
                  </a:lnTo>
                  <a:lnTo>
                    <a:pt x="4" y="14"/>
                  </a:lnTo>
                  <a:lnTo>
                    <a:pt x="0" y="6"/>
                  </a:lnTo>
                  <a:lnTo>
                    <a:pt x="0" y="0"/>
                  </a:lnTo>
                  <a:lnTo>
                    <a:pt x="9" y="4"/>
                  </a:lnTo>
                  <a:lnTo>
                    <a:pt x="17" y="12"/>
                  </a:lnTo>
                  <a:lnTo>
                    <a:pt x="23" y="19"/>
                  </a:lnTo>
                  <a:lnTo>
                    <a:pt x="27" y="29"/>
                  </a:lnTo>
                  <a:lnTo>
                    <a:pt x="29" y="41"/>
                  </a:lnTo>
                  <a:lnTo>
                    <a:pt x="29" y="52"/>
                  </a:lnTo>
                  <a:lnTo>
                    <a:pt x="31" y="62"/>
                  </a:lnTo>
                  <a:lnTo>
                    <a:pt x="31" y="74"/>
                  </a:lnTo>
                  <a:close/>
                </a:path>
              </a:pathLst>
            </a:custGeom>
            <a:solidFill>
              <a:srgbClr val="7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407" name="Freeform 167"/>
            <p:cNvSpPr>
              <a:spLocks/>
            </p:cNvSpPr>
            <p:nvPr/>
          </p:nvSpPr>
          <p:spPr bwMode="auto">
            <a:xfrm>
              <a:off x="3635" y="3126"/>
              <a:ext cx="36" cy="5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17" y="14"/>
                </a:cxn>
                <a:cxn ang="0">
                  <a:pos x="19" y="27"/>
                </a:cxn>
                <a:cxn ang="0">
                  <a:pos x="21" y="41"/>
                </a:cxn>
                <a:cxn ang="0">
                  <a:pos x="27" y="54"/>
                </a:cxn>
                <a:cxn ang="0">
                  <a:pos x="35" y="66"/>
                </a:cxn>
                <a:cxn ang="0">
                  <a:pos x="42" y="78"/>
                </a:cxn>
                <a:cxn ang="0">
                  <a:pos x="52" y="87"/>
                </a:cxn>
                <a:cxn ang="0">
                  <a:pos x="64" y="97"/>
                </a:cxn>
                <a:cxn ang="0">
                  <a:pos x="71" y="103"/>
                </a:cxn>
                <a:cxn ang="0">
                  <a:pos x="68" y="105"/>
                </a:cxn>
                <a:cxn ang="0">
                  <a:pos x="62" y="107"/>
                </a:cxn>
                <a:cxn ang="0">
                  <a:pos x="56" y="105"/>
                </a:cxn>
                <a:cxn ang="0">
                  <a:pos x="50" y="105"/>
                </a:cxn>
                <a:cxn ang="0">
                  <a:pos x="39" y="99"/>
                </a:cxn>
                <a:cxn ang="0">
                  <a:pos x="29" y="93"/>
                </a:cxn>
                <a:cxn ang="0">
                  <a:pos x="21" y="87"/>
                </a:cxn>
                <a:cxn ang="0">
                  <a:pos x="15" y="81"/>
                </a:cxn>
                <a:cxn ang="0">
                  <a:pos x="9" y="70"/>
                </a:cxn>
                <a:cxn ang="0">
                  <a:pos x="4" y="54"/>
                </a:cxn>
                <a:cxn ang="0">
                  <a:pos x="0" y="41"/>
                </a:cxn>
                <a:cxn ang="0">
                  <a:pos x="2" y="27"/>
                </a:cxn>
                <a:cxn ang="0">
                  <a:pos x="4" y="15"/>
                </a:cxn>
                <a:cxn ang="0">
                  <a:pos x="6" y="10"/>
                </a:cxn>
                <a:cxn ang="0">
                  <a:pos x="9" y="4"/>
                </a:cxn>
                <a:cxn ang="0">
                  <a:pos x="15" y="0"/>
                </a:cxn>
                <a:cxn ang="0">
                  <a:pos x="21" y="0"/>
                </a:cxn>
              </a:cxnLst>
              <a:rect l="0" t="0" r="r" b="b"/>
              <a:pathLst>
                <a:path w="71" h="107">
                  <a:moveTo>
                    <a:pt x="21" y="0"/>
                  </a:moveTo>
                  <a:lnTo>
                    <a:pt x="17" y="14"/>
                  </a:lnTo>
                  <a:lnTo>
                    <a:pt x="19" y="27"/>
                  </a:lnTo>
                  <a:lnTo>
                    <a:pt x="21" y="41"/>
                  </a:lnTo>
                  <a:lnTo>
                    <a:pt x="27" y="54"/>
                  </a:lnTo>
                  <a:lnTo>
                    <a:pt x="35" y="66"/>
                  </a:lnTo>
                  <a:lnTo>
                    <a:pt x="42" y="78"/>
                  </a:lnTo>
                  <a:lnTo>
                    <a:pt x="52" y="87"/>
                  </a:lnTo>
                  <a:lnTo>
                    <a:pt x="64" y="97"/>
                  </a:lnTo>
                  <a:lnTo>
                    <a:pt x="71" y="103"/>
                  </a:lnTo>
                  <a:lnTo>
                    <a:pt x="68" y="105"/>
                  </a:lnTo>
                  <a:lnTo>
                    <a:pt x="62" y="107"/>
                  </a:lnTo>
                  <a:lnTo>
                    <a:pt x="56" y="105"/>
                  </a:lnTo>
                  <a:lnTo>
                    <a:pt x="50" y="105"/>
                  </a:lnTo>
                  <a:lnTo>
                    <a:pt x="39" y="99"/>
                  </a:lnTo>
                  <a:lnTo>
                    <a:pt x="29" y="93"/>
                  </a:lnTo>
                  <a:lnTo>
                    <a:pt x="21" y="87"/>
                  </a:lnTo>
                  <a:lnTo>
                    <a:pt x="15" y="81"/>
                  </a:lnTo>
                  <a:lnTo>
                    <a:pt x="9" y="70"/>
                  </a:lnTo>
                  <a:lnTo>
                    <a:pt x="4" y="54"/>
                  </a:lnTo>
                  <a:lnTo>
                    <a:pt x="0" y="41"/>
                  </a:lnTo>
                  <a:lnTo>
                    <a:pt x="2" y="27"/>
                  </a:lnTo>
                  <a:lnTo>
                    <a:pt x="4" y="15"/>
                  </a:lnTo>
                  <a:lnTo>
                    <a:pt x="6" y="10"/>
                  </a:lnTo>
                  <a:lnTo>
                    <a:pt x="9" y="4"/>
                  </a:lnTo>
                  <a:lnTo>
                    <a:pt x="15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38408" name="Picture 168" descr="H:\CLIP_ART\HEALTH\CARTOONS\CRTN_25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7450" y="609600"/>
            <a:ext cx="2370138" cy="4464050"/>
          </a:xfrm>
          <a:prstGeom prst="rect">
            <a:avLst/>
          </a:prstGeom>
          <a:noFill/>
        </p:spPr>
      </p:pic>
      <p:sp>
        <p:nvSpPr>
          <p:cNvPr id="138410" name="Rectangle 170"/>
          <p:cNvSpPr>
            <a:spLocks noChangeArrowheads="1"/>
          </p:cNvSpPr>
          <p:nvPr/>
        </p:nvSpPr>
        <p:spPr bwMode="auto">
          <a:xfrm>
            <a:off x="1676400" y="5181600"/>
            <a:ext cx="6569075" cy="1066800"/>
          </a:xfrm>
          <a:prstGeom prst="rect">
            <a:avLst/>
          </a:prstGeom>
          <a:solidFill>
            <a:srgbClr val="E02E47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GB" sz="3200">
                <a:solidFill>
                  <a:srgbClr val="FFFF66"/>
                </a:solidFill>
                <a:latin typeface="Comic Sans MS" pitchFamily="66" charset="0"/>
              </a:rPr>
              <a:t>NON CO-OPERATIVE PATIENT?</a:t>
            </a:r>
            <a:br>
              <a:rPr lang="en-GB" sz="3200">
                <a:solidFill>
                  <a:srgbClr val="FFFF66"/>
                </a:solidFill>
                <a:latin typeface="Comic Sans MS" pitchFamily="66" charset="0"/>
              </a:rPr>
            </a:br>
            <a:r>
              <a:rPr lang="en-GB" sz="3200">
                <a:solidFill>
                  <a:srgbClr val="FFFF66"/>
                </a:solidFill>
                <a:latin typeface="Comic Sans MS" pitchFamily="66" charset="0"/>
              </a:rPr>
              <a:t>GET HELP</a:t>
            </a:r>
            <a:endParaRPr lang="en-US" sz="3200">
              <a:solidFill>
                <a:srgbClr val="FFFF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54075"/>
          </a:xfrm>
        </p:spPr>
        <p:txBody>
          <a:bodyPr/>
          <a:lstStyle/>
          <a:p>
            <a:pPr algn="ctr"/>
            <a:r>
              <a:rPr lang="en-GB" b="1">
                <a:solidFill>
                  <a:srgbClr val="E02E47"/>
                </a:solidFill>
              </a:rPr>
              <a:t>SHARPS INJURY</a:t>
            </a:r>
          </a:p>
        </p:txBody>
      </p:sp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1828800" y="1295400"/>
            <a:ext cx="6172200" cy="8239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b="1">
                <a:solidFill>
                  <a:srgbClr val="FFFF66"/>
                </a:solidFill>
                <a:latin typeface="Comic Sans MS" pitchFamily="66" charset="0"/>
              </a:rPr>
              <a:t>BLEED IT</a:t>
            </a:r>
            <a:endParaRPr lang="en-GB" sz="480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1981200" y="3124200"/>
            <a:ext cx="6096000" cy="8239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b="1">
                <a:solidFill>
                  <a:srgbClr val="FFFF66"/>
                </a:solidFill>
                <a:latin typeface="Comic Sans MS" pitchFamily="66" charset="0"/>
              </a:rPr>
              <a:t>WASH IT</a:t>
            </a:r>
            <a:endParaRPr lang="en-GB" sz="480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2133600" y="5065713"/>
            <a:ext cx="6172200" cy="8239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b="1">
                <a:solidFill>
                  <a:srgbClr val="FFFF66"/>
                </a:solidFill>
                <a:latin typeface="Comic Sans MS" pitchFamily="66" charset="0"/>
              </a:rPr>
              <a:t>REPORT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animBg="1" autoUpdateAnimBg="0"/>
      <p:bldP spid="160772" grpId="0" animBg="1" autoUpdateAnimBg="0"/>
      <p:bldP spid="160773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FF0000"/>
                </a:solidFill>
              </a:rPr>
              <a:t>Sharps Injury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Consult with the Senior Nurse on duty for further advice</a:t>
            </a:r>
          </a:p>
          <a:p>
            <a:r>
              <a:rPr lang="en-GB" dirty="0"/>
              <a:t>The patient involved in the sharps injury to be screened for infection status</a:t>
            </a:r>
          </a:p>
          <a:p>
            <a:r>
              <a:rPr lang="en-GB" dirty="0"/>
              <a:t>Report to HR, you might need to be referred to the Occupational Health Nurse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9495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2"/>
          <p:cNvSpPr txBox="1">
            <a:spLocks noChangeArrowheads="1"/>
          </p:cNvSpPr>
          <p:nvPr/>
        </p:nvSpPr>
        <p:spPr bwMode="auto">
          <a:xfrm>
            <a:off x="1066800" y="5257800"/>
            <a:ext cx="7772400" cy="579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200" b="1">
                <a:solidFill>
                  <a:srgbClr val="FFFF66"/>
                </a:solidFill>
                <a:latin typeface="Comic Sans MS" pitchFamily="66" charset="0"/>
              </a:rPr>
              <a:t>THIS IS YOUR RESPONSIBILITY</a:t>
            </a:r>
            <a:endParaRPr lang="en-GB" sz="3200">
              <a:solidFill>
                <a:srgbClr val="FFFF66"/>
              </a:solidFill>
              <a:latin typeface="Comic Sans MS" pitchFamily="66" charset="0"/>
            </a:endParaRPr>
          </a:p>
        </p:txBody>
      </p:sp>
      <p:pic>
        <p:nvPicPr>
          <p:cNvPr id="185347" name="Picture 3" descr="A:\22L.pcx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609600"/>
            <a:ext cx="3025775" cy="4648200"/>
          </a:xfrm>
          <a:prstGeom prst="rect">
            <a:avLst/>
          </a:prstGeom>
          <a:noFill/>
        </p:spPr>
      </p:pic>
      <p:pic>
        <p:nvPicPr>
          <p:cNvPr id="185348" name="Picture 4" descr="D:\My Documents\hand holding syring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0"/>
            <a:ext cx="2336800" cy="2247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/>
              <a:t>MANAGEMENT OF BODY FLUID SPILLAGE</a:t>
            </a:r>
            <a:r>
              <a:rPr lang="en-GB"/>
              <a:t> 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GB" sz="2400"/>
              <a:t>Use personal protective clothing</a:t>
            </a:r>
          </a:p>
          <a:p>
            <a:pPr>
              <a:buFont typeface="Wingdings" pitchFamily="2" charset="2"/>
              <a:buChar char="v"/>
            </a:pPr>
            <a:r>
              <a:rPr lang="en-GB" sz="2400"/>
              <a:t>Keep visitors and patients away from  spill area</a:t>
            </a:r>
          </a:p>
          <a:p>
            <a:pPr>
              <a:buFont typeface="Wingdings" pitchFamily="2" charset="2"/>
              <a:buChar char="v"/>
            </a:pPr>
            <a:r>
              <a:rPr lang="en-GB" sz="2400"/>
              <a:t>Body fluids e.g. urine &amp; faeces, NOT visibly blood stained, clean using hot water and detergent</a:t>
            </a:r>
          </a:p>
          <a:p>
            <a:pPr>
              <a:buFont typeface="Wingdings" pitchFamily="2" charset="2"/>
              <a:buChar char="v"/>
            </a:pPr>
            <a:r>
              <a:rPr lang="en-GB" sz="2400"/>
              <a:t>For blood spillages to hard surfaces use  sodium hypochlorite solution.  Contact time at least 2mins.  Clean spill area with hot water and detergent</a:t>
            </a:r>
          </a:p>
          <a:p>
            <a:pPr>
              <a:buFont typeface="Wingdings" pitchFamily="2" charset="2"/>
              <a:buChar char="v"/>
            </a:pPr>
            <a:r>
              <a:rPr lang="en-GB" sz="2400"/>
              <a:t>Contact housekeeping for deep cleaning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/>
              <a:t>DECONTAMINATING EQUIPMENT</a:t>
            </a:r>
            <a:endParaRPr lang="en-US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Outbreaks associated with dirty equipment</a:t>
            </a:r>
          </a:p>
          <a:p>
            <a:r>
              <a:rPr lang="en-GB"/>
              <a:t>Decontamination ensures re-usable items are safe</a:t>
            </a:r>
          </a:p>
          <a:p>
            <a:r>
              <a:rPr lang="en-GB"/>
              <a:t>Combination of cleaning; disinfection and sterilisation</a:t>
            </a:r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RISK ASSESSMENT</a:t>
            </a:r>
            <a:endParaRPr lang="en-US"/>
          </a:p>
        </p:txBody>
      </p:sp>
      <p:graphicFrame>
        <p:nvGraphicFramePr>
          <p:cNvPr id="243766" name="Group 54"/>
          <p:cNvGraphicFramePr>
            <a:graphicFrameLocks noGrp="1"/>
          </p:cNvGraphicFramePr>
          <p:nvPr/>
        </p:nvGraphicFramePr>
        <p:xfrm>
          <a:off x="1143000" y="1295400"/>
          <a:ext cx="7696200" cy="5321808"/>
        </p:xfrm>
        <a:graphic>
          <a:graphicData uri="http://schemas.openxmlformats.org/drawingml/2006/table">
            <a:tbl>
              <a:tblPr/>
              <a:tblGrid>
                <a:gridCol w="192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Equipment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Level of cleaning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Examples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E02E47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E02E47"/>
                          </a:solidFill>
                          <a:effectLst/>
                          <a:latin typeface="Verdana" pitchFamily="34" charset="0"/>
                        </a:rPr>
                        <a:t>HIGH RISK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E02E47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Equipment that: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charset="0"/>
                        </a:rPr>
                        <a:t>Enters a sterile body cavity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charset="0"/>
                        </a:rPr>
                        <a:t>Penetrates skin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charset="0"/>
                        </a:rPr>
                        <a:t>Touches a break in the skin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charset="0"/>
                        </a:rPr>
                        <a:t>Equipment must be fully cleaned and sterilised after each patient use.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Surgical instruments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Verdana" pitchFamily="34" charset="0"/>
                        </a:rPr>
                        <a:t>MEDIUM RISK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charset="0"/>
                        </a:rPr>
                        <a:t>Equipment that touches intact skin or mucous membranes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charset="0"/>
                        </a:rPr>
                        <a:t>Equipment does not need to be sterile at the point of use but needs to be cleaned and sterilised between each patient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charset="0"/>
                        </a:rPr>
                        <a:t>Bedpans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charset="0"/>
                        </a:rPr>
                        <a:t>Urinals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Verdana" pitchFamily="34" charset="0"/>
                        </a:rPr>
                        <a:t>LOW RISK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charset="0"/>
                        </a:rPr>
                        <a:t>Equipment that does not touch broken skin or mucous membranes or is not in contact with patients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charset="0"/>
                        </a:rPr>
                        <a:t>Equipment must be cleaned and/or disinfected after use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charset="0"/>
                        </a:rPr>
                        <a:t>Ophthalmoscope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charset="0"/>
                        </a:rPr>
                        <a:t>Bed cradle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Waste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Correct use of bins</a:t>
            </a:r>
          </a:p>
          <a:p>
            <a:r>
              <a:rPr lang="en-GB" dirty="0"/>
              <a:t>White – house waste </a:t>
            </a:r>
          </a:p>
          <a:p>
            <a:r>
              <a:rPr lang="en-GB" dirty="0"/>
              <a:t>Yellow – Offensive non hazardous waste</a:t>
            </a:r>
          </a:p>
          <a:p>
            <a:r>
              <a:rPr lang="en-GB" dirty="0"/>
              <a:t>Orange – Hazardous clinical waste</a:t>
            </a:r>
          </a:p>
          <a:p>
            <a:pPr marL="0" indent="0">
              <a:buNone/>
            </a:pPr>
            <a:r>
              <a:rPr lang="en-GB" dirty="0"/>
              <a:t>Correct use of buckets – transport from patient’s room to soiled holding</a:t>
            </a:r>
          </a:p>
          <a:p>
            <a:r>
              <a:rPr lang="en-GB" dirty="0"/>
              <a:t>White – Incontinence waste</a:t>
            </a:r>
          </a:p>
          <a:p>
            <a:r>
              <a:rPr lang="en-GB" dirty="0"/>
              <a:t>Grey/blue – unsoiled bed linens/ clothes Any soiled items go to RED BAG</a:t>
            </a:r>
          </a:p>
          <a:p>
            <a:pPr marL="0" indent="0">
              <a:buNone/>
            </a:pPr>
            <a:r>
              <a:rPr lang="en-GB" dirty="0"/>
              <a:t>Correct use of laundry bags </a:t>
            </a:r>
          </a:p>
          <a:p>
            <a:r>
              <a:rPr lang="en-GB" dirty="0"/>
              <a:t>Green – unsoiled items</a:t>
            </a:r>
          </a:p>
          <a:p>
            <a:r>
              <a:rPr lang="en-GB" dirty="0"/>
              <a:t>Red – soiled items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7243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SINGLE USE EQUIPMENT</a:t>
            </a:r>
            <a:endParaRPr lang="en-US"/>
          </a:p>
        </p:txBody>
      </p:sp>
      <p:sp>
        <p:nvSpPr>
          <p:cNvPr id="248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Single use – used on a single occasion then discarded</a:t>
            </a:r>
            <a:r>
              <a:rPr lang="en-US"/>
              <a:t>  </a:t>
            </a:r>
            <a:endParaRPr lang="en-GB"/>
          </a:p>
          <a:p>
            <a:pPr>
              <a:buFont typeface="Symbol" pitchFamily="18" charset="2"/>
              <a:buNone/>
            </a:pPr>
            <a:endParaRPr lang="en-GB"/>
          </a:p>
          <a:p>
            <a:endParaRPr lang="en-GB"/>
          </a:p>
          <a:p>
            <a:r>
              <a:rPr lang="en-GB"/>
              <a:t>Single patient use – used on multiple occasions on same patient then discarded e.g. suction tubing</a:t>
            </a:r>
            <a:endParaRPr lang="en-US"/>
          </a:p>
        </p:txBody>
      </p:sp>
      <p:pic>
        <p:nvPicPr>
          <p:cNvPr id="248837" name="Picture 5" descr="http://www.rcn.org.uk/resources/mrsa/images/extras/single_use_sym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3622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SINGLE USE EQUIPMENT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Prior to use:</a:t>
            </a:r>
          </a:p>
          <a:p>
            <a:pPr lvl="1"/>
            <a:r>
              <a:rPr lang="en-GB" dirty="0"/>
              <a:t>Check properly sealed</a:t>
            </a:r>
          </a:p>
          <a:p>
            <a:pPr lvl="1"/>
            <a:r>
              <a:rPr lang="en-GB" dirty="0"/>
              <a:t>Check within expiry date</a:t>
            </a:r>
          </a:p>
          <a:p>
            <a:pPr lvl="1"/>
            <a:r>
              <a:rPr lang="en-GB" dirty="0"/>
              <a:t>Check correct item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85774"/>
            <a:ext cx="8062664" cy="1071017"/>
          </a:xfrm>
        </p:spPr>
        <p:txBody>
          <a:bodyPr>
            <a:normAutofit fontScale="90000"/>
          </a:bodyPr>
          <a:lstStyle/>
          <a:p>
            <a:pPr algn="l"/>
            <a:br>
              <a:rPr lang="en-GB" b="1" dirty="0"/>
            </a:br>
            <a:r>
              <a:rPr lang="en-GB" b="1" dirty="0"/>
              <a:t>WHAT MAKES SOMEONE SUSCEPTIBLE TO INFECTION?</a:t>
            </a:r>
            <a:br>
              <a:rPr lang="en-GB" b="1" dirty="0"/>
            </a:br>
            <a:endParaRPr lang="en-GB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844824"/>
            <a:ext cx="8631560" cy="428768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en-GB" sz="2400" dirty="0"/>
              <a:t>Lowered immunity</a:t>
            </a:r>
          </a:p>
          <a:p>
            <a:pPr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en-GB" sz="2400" dirty="0"/>
              <a:t>Age – very young or old</a:t>
            </a:r>
          </a:p>
          <a:p>
            <a:pPr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en-GB" sz="2400" dirty="0"/>
              <a:t>Poor physical / psychological well-being</a:t>
            </a:r>
          </a:p>
          <a:p>
            <a:pPr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en-GB" sz="2400" dirty="0"/>
              <a:t>Underlying disease e.g. diabetes</a:t>
            </a:r>
          </a:p>
          <a:p>
            <a:pPr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en-GB" sz="2400" dirty="0"/>
              <a:t>Poor nutrition</a:t>
            </a:r>
          </a:p>
          <a:p>
            <a:pPr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en-GB" sz="2400" dirty="0"/>
              <a:t>Stress</a:t>
            </a:r>
          </a:p>
          <a:p>
            <a:pPr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en-GB" sz="2400" dirty="0"/>
              <a:t>Medical intervention: drug therapies, e.g. chemotherapy, steroids &amp; antibiotics and presence of invasive devices, e.g. urinary catheters, intravenous infusions etc.</a:t>
            </a:r>
          </a:p>
          <a:p>
            <a:pPr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en-GB" sz="2400" dirty="0"/>
              <a:t>Anyone can be  susceptible if exposed to blood borne viruses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b="1"/>
              <a:t>ACHIEVING AND MAINTAINING A CLEAN ENVIRONMENT</a:t>
            </a:r>
            <a:endParaRPr lang="en-US" sz="3200" b="1"/>
          </a:p>
        </p:txBody>
      </p:sp>
      <p:sp>
        <p:nvSpPr>
          <p:cNvPr id="2211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GB" sz="2400" dirty="0"/>
              <a:t>Bacteria can survive for long periods in the environment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GB" sz="2400" dirty="0"/>
              <a:t>Can live quite happily in dust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GB" sz="2400" dirty="0"/>
              <a:t>High standards of cleanliness helps reduce infection risks and increases public confidence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GB" sz="2400" dirty="0"/>
              <a:t>Detergent and water is suitable for most purposes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GB" sz="2400" dirty="0"/>
              <a:t>Cleaning clothes used for specific purposes and areas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GB" sz="2400" dirty="0"/>
              <a:t>Buckets and mops stored clean and dry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GB" sz="2400" dirty="0"/>
              <a:t>Operational standards document</a:t>
            </a:r>
          </a:p>
        </p:txBody>
      </p:sp>
      <p:pic>
        <p:nvPicPr>
          <p:cNvPr id="2211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5334000"/>
            <a:ext cx="1600200" cy="1206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APPROPRIATE USE OF INDWELLING DEVICES</a:t>
            </a:r>
            <a:endParaRPr lang="en-US"/>
          </a:p>
        </p:txBody>
      </p:sp>
      <p:sp>
        <p:nvSpPr>
          <p:cNvPr id="249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Urinary catheters</a:t>
            </a:r>
          </a:p>
          <a:p>
            <a:r>
              <a:rPr lang="en-GB" dirty="0"/>
              <a:t>Enteral feeding tubes</a:t>
            </a:r>
          </a:p>
          <a:p>
            <a:r>
              <a:rPr lang="en-GB" dirty="0"/>
              <a:t>Tracheostomy tubes</a:t>
            </a:r>
          </a:p>
          <a:p>
            <a:r>
              <a:rPr lang="en-GB" dirty="0"/>
              <a:t>Correct techniques vital to prevent acquired infections</a:t>
            </a:r>
          </a:p>
          <a:p>
            <a:r>
              <a:rPr lang="en-GB" dirty="0"/>
              <a:t>General guidance in Clinical and IPC manuals</a:t>
            </a:r>
          </a:p>
          <a:p>
            <a:r>
              <a:rPr lang="en-GB" dirty="0"/>
              <a:t>Information related to specific patients in relevant section of care plan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URINARY CATHETERS</a:t>
            </a:r>
            <a:endParaRPr lang="en-US"/>
          </a:p>
        </p:txBody>
      </p:sp>
      <p:sp>
        <p:nvSpPr>
          <p:cNvPr id="250883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Increased risk of UTI in catheterised patients (UTI commonest cause of bacteraemia in patients in long term care)</a:t>
            </a:r>
          </a:p>
          <a:p>
            <a:r>
              <a:rPr lang="en-GB" dirty="0"/>
              <a:t>Assess need </a:t>
            </a:r>
          </a:p>
          <a:p>
            <a:r>
              <a:rPr lang="en-GB" dirty="0"/>
              <a:t>Look at alternatives</a:t>
            </a:r>
          </a:p>
          <a:p>
            <a:r>
              <a:rPr lang="en-GB" dirty="0"/>
              <a:t>Review regularly </a:t>
            </a:r>
          </a:p>
          <a:p>
            <a:r>
              <a:rPr lang="en-GB" dirty="0"/>
              <a:t>Remove ASAP</a:t>
            </a:r>
          </a:p>
          <a:p>
            <a:r>
              <a:rPr lang="en-GB" dirty="0"/>
              <a:t>Care plan</a:t>
            </a:r>
            <a:r>
              <a:rPr lang="en-US" dirty="0"/>
              <a:t> </a:t>
            </a:r>
          </a:p>
          <a:p>
            <a:pPr algn="ctr">
              <a:buFont typeface="Symbol" pitchFamily="18" charset="2"/>
              <a:buNone/>
            </a:pPr>
            <a:r>
              <a:rPr lang="en-US" dirty="0"/>
              <a:t> </a:t>
            </a:r>
          </a:p>
          <a:p>
            <a:pPr>
              <a:buFont typeface="Symbol" pitchFamily="18" charset="2"/>
              <a:buNone/>
            </a:pPr>
            <a:endParaRPr lang="en-US" dirty="0"/>
          </a:p>
        </p:txBody>
      </p:sp>
      <p:pic>
        <p:nvPicPr>
          <p:cNvPr id="4" name="Picture 4" descr="http://www.coloplast.co.uk/ECompany/GBMED/Homepage.nsf/1989cec9be30ee68c12569ff0036969d/325178f4ef8b34e500256bfe0056b4e7/WebBodyRT/0.532?OpenElement&amp;FieldElemFormat=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215908" y="3573016"/>
            <a:ext cx="2706300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sz="3600"/>
            </a:br>
            <a:r>
              <a:rPr lang="en-GB" sz="3600"/>
              <a:t>URINARY CATHETERS -Drainage</a:t>
            </a:r>
            <a:br>
              <a:rPr lang="en-US"/>
            </a:br>
            <a:r>
              <a:rPr lang="en-US" sz="3600"/>
              <a:t>options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752600"/>
            <a:ext cx="8380040" cy="4343400"/>
          </a:xfrm>
        </p:spPr>
        <p:txBody>
          <a:bodyPr/>
          <a:lstStyle/>
          <a:p>
            <a:r>
              <a:rPr lang="en-GB" dirty="0"/>
              <a:t>Intermittent catheterisation</a:t>
            </a:r>
          </a:p>
          <a:p>
            <a:r>
              <a:rPr lang="en-GB" dirty="0"/>
              <a:t>Smallest gauge catheter</a:t>
            </a:r>
          </a:p>
          <a:p>
            <a:r>
              <a:rPr lang="en-GB" dirty="0"/>
              <a:t>Sterile closed drainage system – do not break connection unless changing bag</a:t>
            </a:r>
          </a:p>
          <a:p>
            <a:r>
              <a:rPr lang="en-GB" dirty="0"/>
              <a:t>Bags positioned below bladder level – not too low on leg and definitely not on floor</a:t>
            </a:r>
          </a:p>
          <a:p>
            <a:r>
              <a:rPr lang="en-GB" dirty="0"/>
              <a:t>Empty bags frequently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7" name="Picture 5" descr="http://www.oralcancerfoundation.org/dental/images/peg_tube_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4813" y="690563"/>
            <a:ext cx="2008187" cy="1630362"/>
          </a:xfrm>
          <a:prstGeom prst="rect">
            <a:avLst/>
          </a:prstGeom>
          <a:noFill/>
        </p:spPr>
      </p:pic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ENTERAL FEEDING</a:t>
            </a:r>
            <a:endParaRPr lang="en-US" dirty="0"/>
          </a:p>
        </p:txBody>
      </p:sp>
      <p:sp>
        <p:nvSpPr>
          <p:cNvPr id="2539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GB" sz="2800" dirty="0"/>
              <a:t>Minimal handling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Pre- packaged feeds used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Administration system compatible with tube – changed weekly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Feeds stored according to manufacturer’s recommendations 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Keep stoma site clean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Dressings not necessary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Tubes changed according to manufacturer’s recommendations 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Tubes flushed with fresh tap water unless otherwise indicated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4980" name="Object 4"/>
          <p:cNvGraphicFramePr>
            <a:graphicFrameLocks noChangeAspect="1"/>
          </p:cNvGraphicFramePr>
          <p:nvPr/>
        </p:nvGraphicFramePr>
        <p:xfrm>
          <a:off x="6781800" y="457200"/>
          <a:ext cx="1539875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r:id="rId3" imgW="1905266" imgH="2104762" progId="PBrush">
                  <p:embed/>
                </p:oleObj>
              </mc:Choice>
              <mc:Fallback>
                <p:oleObj r:id="rId3" imgW="1905266" imgH="2104762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57200"/>
                        <a:ext cx="1539875" cy="1438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TRACHEOSTOMY</a:t>
            </a:r>
            <a:endParaRPr lang="en-US" dirty="0"/>
          </a:p>
        </p:txBody>
      </p:sp>
      <p:sp>
        <p:nvSpPr>
          <p:cNvPr id="2549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2400" dirty="0"/>
              <a:t>Keep area clean and dry</a:t>
            </a:r>
          </a:p>
          <a:p>
            <a:r>
              <a:rPr lang="en-GB" sz="2400" dirty="0"/>
              <a:t>Clean with normal saline</a:t>
            </a:r>
          </a:p>
          <a:p>
            <a:r>
              <a:rPr lang="en-GB" sz="2400" dirty="0"/>
              <a:t>Frequency of dressing changes depends on secretions </a:t>
            </a:r>
          </a:p>
          <a:p>
            <a:r>
              <a:rPr lang="en-GB" sz="2400" dirty="0"/>
              <a:t>Suctioning as required by individual patients </a:t>
            </a:r>
          </a:p>
          <a:p>
            <a:r>
              <a:rPr lang="en-GB" sz="2400" dirty="0"/>
              <a:t>Tracheostomy tubes changed 4 weekly</a:t>
            </a:r>
          </a:p>
          <a:p>
            <a:r>
              <a:rPr lang="en-GB" sz="2400" dirty="0"/>
              <a:t>Inner tubes at least every 4 hours   </a:t>
            </a:r>
          </a:p>
          <a:p>
            <a:r>
              <a:rPr lang="en-US" sz="2400" dirty="0"/>
              <a:t>Inner tubes cleaned with warm water and cleaning swab, dried and stored in plastic sealed container</a:t>
            </a:r>
          </a:p>
          <a:p>
            <a:r>
              <a:rPr lang="en-US" sz="2400" dirty="0"/>
              <a:t>‘Swedish noses’ changed as required</a:t>
            </a:r>
          </a:p>
          <a:p>
            <a:r>
              <a:rPr lang="en-US" sz="2400" dirty="0"/>
              <a:t>Piped and portable suction unit </a:t>
            </a:r>
          </a:p>
        </p:txBody>
      </p:sp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3878263" y="278130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Specific Infections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MRSA</a:t>
            </a:r>
          </a:p>
          <a:p>
            <a:r>
              <a:rPr lang="en-GB" sz="4000" dirty="0"/>
              <a:t>Gastroenteritis</a:t>
            </a:r>
          </a:p>
          <a:p>
            <a:r>
              <a:rPr lang="en-GB" sz="4000" dirty="0"/>
              <a:t>Clostridium Difficile</a:t>
            </a:r>
          </a:p>
          <a:p>
            <a:r>
              <a:rPr lang="en-GB" sz="4000" dirty="0"/>
              <a:t>Influenza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772400" cy="990600"/>
          </a:xfrm>
        </p:spPr>
        <p:txBody>
          <a:bodyPr/>
          <a:lstStyle/>
          <a:p>
            <a:pPr algn="l"/>
            <a:r>
              <a:rPr lang="en-GB" dirty="0"/>
              <a:t>MRSA</a:t>
            </a:r>
            <a:endParaRPr lang="en-US" dirty="0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219200"/>
            <a:ext cx="6696744" cy="4876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800" dirty="0" err="1"/>
              <a:t>Staphlococcus</a:t>
            </a:r>
            <a:r>
              <a:rPr lang="en-GB" sz="2800" dirty="0"/>
              <a:t>  resistant to </a:t>
            </a:r>
            <a:r>
              <a:rPr lang="en-GB" sz="2800" dirty="0" err="1"/>
              <a:t>Methicillin</a:t>
            </a:r>
            <a:r>
              <a:rPr lang="en-GB" sz="2800" dirty="0"/>
              <a:t> and some other antibiotics but remains treatable</a:t>
            </a:r>
          </a:p>
          <a:p>
            <a:pPr>
              <a:lnSpc>
                <a:spcPct val="90000"/>
              </a:lnSpc>
            </a:pPr>
            <a:r>
              <a:rPr lang="en-GB" sz="2800" dirty="0" err="1"/>
              <a:t>Staphlococcus</a:t>
            </a:r>
            <a:r>
              <a:rPr lang="en-GB" sz="2800" dirty="0"/>
              <a:t> </a:t>
            </a:r>
            <a:r>
              <a:rPr lang="en-GB" sz="2800" dirty="0" err="1"/>
              <a:t>aureus</a:t>
            </a:r>
            <a:r>
              <a:rPr lang="en-GB" sz="2800" dirty="0"/>
              <a:t> found on 30-40% of  population, has been around for decades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MRSA carried by 2% of population with no symptoms or ill effects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Only becomes a problem when normal body defences compromised e.g. by surgery or trauma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Infections (including MRSA) can be treated with a number of antibiotics</a:t>
            </a:r>
          </a:p>
        </p:txBody>
      </p:sp>
      <p:pic>
        <p:nvPicPr>
          <p:cNvPr id="196622" name="Picture 14" descr="Picture: Staphylococcus aureu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60232" y="0"/>
            <a:ext cx="2672916" cy="2310940"/>
          </a:xfrm>
          <a:noFill/>
          <a:ln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MRSA</a:t>
            </a:r>
            <a:endParaRPr lang="en-US"/>
          </a:p>
        </p:txBody>
      </p:sp>
      <p:sp>
        <p:nvSpPr>
          <p:cNvPr id="22733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Symbol" pitchFamily="18" charset="2"/>
              <a:buNone/>
            </a:pPr>
            <a:r>
              <a:rPr lang="en-GB" sz="2400">
                <a:solidFill>
                  <a:schemeClr val="tx2"/>
                </a:solidFill>
              </a:rPr>
              <a:t>Colonisation:</a:t>
            </a:r>
          </a:p>
          <a:p>
            <a:r>
              <a:rPr lang="en-GB" sz="2400"/>
              <a:t>No symptoms</a:t>
            </a:r>
          </a:p>
          <a:p>
            <a:r>
              <a:rPr lang="en-GB" sz="2400"/>
              <a:t>Swabs or samples will grow the bacteria</a:t>
            </a:r>
          </a:p>
          <a:p>
            <a:r>
              <a:rPr lang="en-GB" sz="2400"/>
              <a:t>Can be colonised in:</a:t>
            </a:r>
          </a:p>
          <a:p>
            <a:pPr lvl="1"/>
            <a:r>
              <a:rPr lang="en-GB" sz="2000"/>
              <a:t>moist areas</a:t>
            </a:r>
          </a:p>
          <a:p>
            <a:pPr lvl="1"/>
            <a:r>
              <a:rPr lang="en-GB" sz="2000"/>
              <a:t>rough or damaged skin</a:t>
            </a:r>
          </a:p>
          <a:p>
            <a:pPr lvl="1"/>
            <a:r>
              <a:rPr lang="en-GB" sz="2000"/>
              <a:t>chronic wounds</a:t>
            </a:r>
            <a:endParaRPr lang="en-US" sz="2000"/>
          </a:p>
        </p:txBody>
      </p:sp>
      <p:sp>
        <p:nvSpPr>
          <p:cNvPr id="227332" name="Rectangle 4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Symbol" pitchFamily="18" charset="2"/>
              <a:buNone/>
            </a:pPr>
            <a:r>
              <a:rPr lang="en-GB" sz="2400">
                <a:solidFill>
                  <a:schemeClr val="tx2"/>
                </a:solidFill>
              </a:rPr>
              <a:t>Infection:</a:t>
            </a:r>
          </a:p>
          <a:p>
            <a:r>
              <a:rPr lang="en-GB" sz="2400"/>
              <a:t>Pain &amp; fever</a:t>
            </a:r>
          </a:p>
          <a:p>
            <a:r>
              <a:rPr lang="en-GB" sz="2400"/>
              <a:t>Redness &amp; swelling</a:t>
            </a:r>
          </a:p>
          <a:p>
            <a:r>
              <a:rPr lang="en-GB" sz="2400"/>
              <a:t>Unpleasant discharge</a:t>
            </a:r>
          </a:p>
          <a:p>
            <a:r>
              <a:rPr lang="en-GB" sz="2400"/>
              <a:t>Wound breakdown</a:t>
            </a:r>
          </a:p>
          <a:p>
            <a:r>
              <a:rPr lang="en-GB" sz="2400"/>
              <a:t>Can be life threatening if bacteria gets into deep tissues or blood stream</a:t>
            </a:r>
            <a:endParaRPr lang="en-US" sz="2400"/>
          </a:p>
        </p:txBody>
      </p:sp>
      <p:pic>
        <p:nvPicPr>
          <p:cNvPr id="227334" name="Picture 6" descr="http://images.google.co.uk/images?q=tbn:1rSMsTlV61uLCM:http://www.thesahara.fsnet.co.uk/MRSA/mrsa_infection_ba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60648"/>
            <a:ext cx="1398588" cy="1350963"/>
          </a:xfrm>
          <a:prstGeom prst="rect">
            <a:avLst/>
          </a:prstGeom>
          <a:noFill/>
        </p:spPr>
      </p:pic>
      <p:pic>
        <p:nvPicPr>
          <p:cNvPr id="227336" name="Picture 8" descr="http://www.mrsaresources.com/images/MRSASk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88640"/>
            <a:ext cx="1371600" cy="127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772400" cy="914400"/>
          </a:xfrm>
        </p:spPr>
        <p:txBody>
          <a:bodyPr/>
          <a:lstStyle/>
          <a:p>
            <a:pPr algn="ctr"/>
            <a:r>
              <a:rPr lang="en-GB"/>
              <a:t>WHAT TO DO</a:t>
            </a: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412776"/>
            <a:ext cx="8812088" cy="468322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/>
              <a:t>Routine screening not necessary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Treat colonisation only if patient undergoing invasive procedure i.e. surgery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No need to re- screen unless clinical indication e.g. admission for surgery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Prevention better than cure - standard precautions/good hand decontamination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No need to isolate unless bacteria can not be contained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Can have visitors and go out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Laundry does not need to be segregated – wash on hottest temperature, personal items 40</a:t>
            </a:r>
            <a:r>
              <a:rPr lang="en-GB" sz="2400" dirty="0">
                <a:cs typeface="Tahoma" pitchFamily="34" charset="0"/>
              </a:rPr>
              <a:t>°C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INFECTION PREVENTION MANUAL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Provides:</a:t>
            </a:r>
          </a:p>
          <a:p>
            <a:pPr lvl="1"/>
            <a:r>
              <a:rPr lang="en-GB" dirty="0"/>
              <a:t> Guidance to minimise risk of infection</a:t>
            </a:r>
          </a:p>
          <a:p>
            <a:pPr lvl="1"/>
            <a:r>
              <a:rPr lang="en-GB" dirty="0"/>
              <a:t>Information on specific infections</a:t>
            </a:r>
          </a:p>
          <a:p>
            <a:pPr lvl="1"/>
            <a:r>
              <a:rPr lang="en-GB" dirty="0"/>
              <a:t>Action to take in event of an outbreak</a:t>
            </a:r>
          </a:p>
          <a:p>
            <a:pPr lvl="1"/>
            <a:r>
              <a:rPr lang="en-GB" dirty="0"/>
              <a:t>Results of infection surveillance</a:t>
            </a:r>
          </a:p>
          <a:p>
            <a:pPr lvl="1"/>
            <a:r>
              <a:rPr lang="en-GB" dirty="0"/>
              <a:t>Minutes from IPC team meetings</a:t>
            </a:r>
          </a:p>
          <a:p>
            <a:r>
              <a:rPr lang="en-GB" dirty="0"/>
              <a:t>Can be found on both wards (hard copy) or on computer system O/H drive</a:t>
            </a:r>
          </a:p>
          <a:p>
            <a:pPr lvl="1"/>
            <a:endParaRPr lang="en-GB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GASTROENTERITIS</a:t>
            </a:r>
            <a:endParaRPr lang="en-US"/>
          </a:p>
        </p:txBody>
      </p:sp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Infection of GI tract</a:t>
            </a:r>
          </a:p>
          <a:p>
            <a:pPr>
              <a:lnSpc>
                <a:spcPct val="90000"/>
              </a:lnSpc>
            </a:pPr>
            <a:r>
              <a:rPr lang="en-GB"/>
              <a:t>Affects approx 1 in 5 of population each year</a:t>
            </a:r>
          </a:p>
          <a:p>
            <a:pPr>
              <a:lnSpc>
                <a:spcPct val="90000"/>
              </a:lnSpc>
            </a:pPr>
            <a:r>
              <a:rPr lang="en-GB"/>
              <a:t>Symptoms caused by toxins produced by virus or bacteria irritating the GI tract causing excess fluid production</a:t>
            </a:r>
          </a:p>
          <a:p>
            <a:pPr>
              <a:lnSpc>
                <a:spcPct val="90000"/>
              </a:lnSpc>
            </a:pPr>
            <a:r>
              <a:rPr lang="en-GB"/>
              <a:t>Usually symptoms subside without specific treatment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/>
              <a:t>GASTROENTERITIS - symptoms</a:t>
            </a:r>
            <a:endParaRPr 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GB" sz="2400" dirty="0"/>
              <a:t>Incubation period (time between catching infection and beginning of symptoms) can range from a few hours to weeks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Symptoms  may include: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GB" sz="2400" dirty="0">
                <a:latin typeface="Symbol" pitchFamily="18" charset="2"/>
                <a:cs typeface="Times New Roman" charset="0"/>
              </a:rPr>
              <a:t>·</a:t>
            </a:r>
            <a:r>
              <a:rPr lang="en-GB" sz="2400" dirty="0">
                <a:latin typeface="Times New Roman" charset="0"/>
                <a:cs typeface="Times New Roman" charset="0"/>
              </a:rPr>
              <a:t>  </a:t>
            </a:r>
            <a:r>
              <a:rPr lang="en-GB" sz="2400" dirty="0">
                <a:cs typeface="Times New Roman" charset="0"/>
              </a:rPr>
              <a:t>Diarrhoea</a:t>
            </a:r>
            <a:endParaRPr lang="en-GB" sz="2400" b="1" dirty="0">
              <a:cs typeface="Times New Roman" charset="0"/>
            </a:endParaRP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GB" sz="2400" dirty="0">
                <a:latin typeface="Symbol" pitchFamily="18" charset="2"/>
                <a:cs typeface="Times New Roman" charset="0"/>
              </a:rPr>
              <a:t>·</a:t>
            </a:r>
            <a:r>
              <a:rPr lang="en-GB" sz="2400" dirty="0">
                <a:latin typeface="Times New Roman" charset="0"/>
                <a:cs typeface="Times New Roman" charset="0"/>
              </a:rPr>
              <a:t>  </a:t>
            </a:r>
            <a:r>
              <a:rPr lang="en-GB" sz="2400" dirty="0">
                <a:cs typeface="Times New Roman" charset="0"/>
              </a:rPr>
              <a:t>Nausea</a:t>
            </a:r>
            <a:endParaRPr lang="en-GB" sz="2400" b="1" dirty="0">
              <a:cs typeface="Times New Roman" charset="0"/>
            </a:endParaRP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GB" sz="2400" dirty="0">
                <a:latin typeface="Symbol" pitchFamily="18" charset="2"/>
                <a:cs typeface="Times New Roman" charset="0"/>
              </a:rPr>
              <a:t>·</a:t>
            </a:r>
            <a:r>
              <a:rPr lang="en-GB" sz="2400" dirty="0">
                <a:latin typeface="Times New Roman" charset="0"/>
                <a:cs typeface="Times New Roman" charset="0"/>
              </a:rPr>
              <a:t>  </a:t>
            </a:r>
            <a:r>
              <a:rPr lang="en-GB" sz="2400" dirty="0">
                <a:cs typeface="Times New Roman" charset="0"/>
              </a:rPr>
              <a:t>Vomiting</a:t>
            </a:r>
            <a:endParaRPr lang="en-GB" sz="2400" b="1" dirty="0">
              <a:cs typeface="Times New Roman" charset="0"/>
            </a:endParaRP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GB" sz="2400" dirty="0">
                <a:latin typeface="Symbol" pitchFamily="18" charset="2"/>
                <a:cs typeface="Times New Roman" charset="0"/>
              </a:rPr>
              <a:t>·</a:t>
            </a:r>
            <a:r>
              <a:rPr lang="en-GB" sz="2400" dirty="0">
                <a:latin typeface="Times New Roman" charset="0"/>
                <a:cs typeface="Times New Roman" charset="0"/>
              </a:rPr>
              <a:t>  </a:t>
            </a:r>
            <a:r>
              <a:rPr lang="en-GB" sz="2400" dirty="0">
                <a:cs typeface="Times New Roman" charset="0"/>
              </a:rPr>
              <a:t>Abdominal pain or cramps</a:t>
            </a:r>
            <a:endParaRPr lang="en-GB" sz="2400" b="1" dirty="0">
              <a:cs typeface="Times New Roman" charset="0"/>
            </a:endParaRP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GB" sz="2400" dirty="0">
                <a:latin typeface="Symbol" pitchFamily="18" charset="2"/>
                <a:cs typeface="Times New Roman" charset="0"/>
              </a:rPr>
              <a:t>·</a:t>
            </a:r>
            <a:r>
              <a:rPr lang="en-GB" sz="2400" dirty="0">
                <a:latin typeface="Times New Roman" charset="0"/>
                <a:cs typeface="Times New Roman" charset="0"/>
              </a:rPr>
              <a:t>  </a:t>
            </a:r>
            <a:r>
              <a:rPr lang="en-GB" sz="2400" dirty="0">
                <a:cs typeface="Times New Roman" charset="0"/>
              </a:rPr>
              <a:t>Feeling bloated</a:t>
            </a:r>
            <a:endParaRPr lang="en-GB" sz="2400" b="1" dirty="0">
              <a:cs typeface="Times New Roman" charset="0"/>
            </a:endParaRP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GB" sz="2400" dirty="0">
                <a:latin typeface="Symbol" pitchFamily="18" charset="2"/>
                <a:cs typeface="Times New Roman" charset="0"/>
              </a:rPr>
              <a:t>·</a:t>
            </a:r>
            <a:r>
              <a:rPr lang="en-GB" sz="2400" dirty="0">
                <a:latin typeface="Times New Roman" charset="0"/>
                <a:cs typeface="Times New Roman" charset="0"/>
              </a:rPr>
              <a:t>  </a:t>
            </a:r>
            <a:r>
              <a:rPr lang="en-GB" sz="2400" dirty="0">
                <a:cs typeface="Times New Roman" charset="0"/>
              </a:rPr>
              <a:t>High temperature</a:t>
            </a:r>
          </a:p>
          <a:p>
            <a:pPr algn="just">
              <a:lnSpc>
                <a:spcPct val="90000"/>
              </a:lnSpc>
            </a:pPr>
            <a:r>
              <a:rPr lang="en-GB" sz="2400" dirty="0">
                <a:cs typeface="Times New Roman" charset="0"/>
              </a:rPr>
              <a:t>Seek medical advice if symptoms persist</a:t>
            </a:r>
          </a:p>
          <a:p>
            <a:pPr algn="just">
              <a:lnSpc>
                <a:spcPct val="90000"/>
              </a:lnSpc>
              <a:buFont typeface="Symbol" pitchFamily="18" charset="2"/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GASTROENTERITIS - causes</a:t>
            </a:r>
            <a:endParaRPr lang="en-US"/>
          </a:p>
        </p:txBody>
      </p:sp>
      <p:sp>
        <p:nvSpPr>
          <p:cNvPr id="259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Infection occurs after eating or drinking contaminated food, contact with infected person or with contaminated surfaces or equipment</a:t>
            </a:r>
          </a:p>
          <a:p>
            <a:r>
              <a:rPr lang="en-GB"/>
              <a:t>Virus </a:t>
            </a:r>
          </a:p>
          <a:p>
            <a:r>
              <a:rPr lang="en-GB"/>
              <a:t>Bacteria</a:t>
            </a:r>
          </a:p>
          <a:p>
            <a:r>
              <a:rPr lang="en-GB"/>
              <a:t>Parasites</a:t>
            </a:r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CLOSTRIDIUM DIFFICILE</a:t>
            </a:r>
            <a:endParaRPr lang="en-US" dirty="0"/>
          </a:p>
        </p:txBody>
      </p:sp>
      <p:pic>
        <p:nvPicPr>
          <p:cNvPr id="215053" name="Picture 13" descr="Learn more about the Yakult Galooper under &quot;Company Profile&quot;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676400"/>
            <a:ext cx="2336800" cy="3505200"/>
          </a:xfrm>
          <a:noFill/>
          <a:ln/>
        </p:spPr>
      </p:pic>
      <p:sp>
        <p:nvSpPr>
          <p:cNvPr id="2150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581400" y="1600200"/>
            <a:ext cx="5410200" cy="4495800"/>
          </a:xfrm>
        </p:spPr>
        <p:txBody>
          <a:bodyPr/>
          <a:lstStyle/>
          <a:p>
            <a:r>
              <a:rPr lang="en-GB" sz="2000" dirty="0"/>
              <a:t>Spore forming bacteria, present as one of the normal gut bacteria in 3% of adults</a:t>
            </a:r>
          </a:p>
          <a:p>
            <a:r>
              <a:rPr lang="en-GB" sz="2000" dirty="0"/>
              <a:t>Causes illness when normal balance is disturbed by antibiotics</a:t>
            </a:r>
          </a:p>
          <a:p>
            <a:r>
              <a:rPr lang="en-GB" sz="2000" dirty="0"/>
              <a:t>Another reason to use antibiotics carefully</a:t>
            </a:r>
          </a:p>
          <a:p>
            <a:r>
              <a:rPr lang="en-GB" sz="2000" dirty="0"/>
              <a:t>80% of reported case are &gt;65 yrs</a:t>
            </a:r>
          </a:p>
          <a:p>
            <a:r>
              <a:rPr lang="en-GB" sz="2000" dirty="0"/>
              <a:t>Can be carried without symptoms</a:t>
            </a:r>
          </a:p>
          <a:p>
            <a:r>
              <a:rPr lang="en-GB" sz="2000" dirty="0"/>
              <a:t>Symptoms develop when C Diff multiplies and produces toxins</a:t>
            </a:r>
          </a:p>
          <a:p>
            <a:r>
              <a:rPr lang="en-GB" sz="2000" dirty="0"/>
              <a:t>Laboratory testing to confirm diagnosis then treatment with antibiotics</a:t>
            </a:r>
            <a:endParaRPr lang="en-US" sz="2000" dirty="0"/>
          </a:p>
        </p:txBody>
      </p:sp>
      <p:sp>
        <p:nvSpPr>
          <p:cNvPr id="215052" name="Rectangle 12"/>
          <p:cNvSpPr>
            <a:spLocks noChangeArrowheads="1"/>
          </p:cNvSpPr>
          <p:nvPr/>
        </p:nvSpPr>
        <p:spPr bwMode="auto">
          <a:xfrm>
            <a:off x="3771900" y="2228850"/>
            <a:ext cx="714375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SPREAD OF C DIFF</a:t>
            </a:r>
            <a:endParaRPr lang="en-US"/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800"/>
              <a:t>Can spread from person to person as the sufferer sheds spores in their faeces</a:t>
            </a:r>
          </a:p>
          <a:p>
            <a:r>
              <a:rPr lang="en-GB" sz="2800"/>
              <a:t>Spores can live a long time on surfaces</a:t>
            </a:r>
          </a:p>
          <a:p>
            <a:r>
              <a:rPr lang="en-GB" sz="2800"/>
              <a:t>Can be transported in the air e.g. when making beds</a:t>
            </a:r>
          </a:p>
          <a:p>
            <a:r>
              <a:rPr lang="en-GB" sz="2800"/>
              <a:t>Can be transported on the hands after contact with infected persons or surfaces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ACTION</a:t>
            </a:r>
            <a:endParaRPr lang="en-US"/>
          </a:p>
        </p:txBody>
      </p:sp>
      <p:sp>
        <p:nvSpPr>
          <p:cNvPr id="2324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2800"/>
              <a:t>Good communication</a:t>
            </a:r>
          </a:p>
          <a:p>
            <a:r>
              <a:rPr lang="en-GB" sz="2800"/>
              <a:t>Isolate with own toilet or commode until formed stool for 48hrs</a:t>
            </a:r>
          </a:p>
          <a:p>
            <a:r>
              <a:rPr lang="en-GB" sz="2800"/>
              <a:t>Gloves and aprons for all care – remember to change gloves for each care task</a:t>
            </a:r>
          </a:p>
          <a:p>
            <a:r>
              <a:rPr lang="en-GB" sz="2800"/>
              <a:t>Keep linen separate – wash on hot cycle</a:t>
            </a:r>
          </a:p>
          <a:p>
            <a:r>
              <a:rPr lang="en-GB" sz="2800"/>
              <a:t>Increased environmental cleanliness</a:t>
            </a:r>
          </a:p>
          <a:p>
            <a:r>
              <a:rPr lang="en-GB" sz="2800"/>
              <a:t>Stool sample for testing</a:t>
            </a:r>
            <a:endParaRPr lang="en-US" sz="28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INFLUENZA</a:t>
            </a:r>
            <a:endParaRPr lang="en-US" b="1" dirty="0"/>
          </a:p>
        </p:txBody>
      </p:sp>
      <p:pic>
        <p:nvPicPr>
          <p:cNvPr id="262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9812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2148" name="Picture 4" descr="Science Photo - Avian flu virus, computer artwo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286000"/>
            <a:ext cx="2506663" cy="2933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772400" cy="838200"/>
          </a:xfrm>
        </p:spPr>
        <p:txBody>
          <a:bodyPr/>
          <a:lstStyle/>
          <a:p>
            <a:pPr algn="ctr"/>
            <a:r>
              <a:rPr lang="en-GB"/>
              <a:t>INFLUENZA - TYPES </a:t>
            </a:r>
            <a:endParaRPr lang="en-US"/>
          </a:p>
        </p:txBody>
      </p:sp>
      <p:sp>
        <p:nvSpPr>
          <p:cNvPr id="27136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219200"/>
            <a:ext cx="8524056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100" b="1" dirty="0">
                <a:solidFill>
                  <a:srgbClr val="FFC000"/>
                </a:solidFill>
              </a:rPr>
              <a:t>Type A</a:t>
            </a:r>
          </a:p>
          <a:p>
            <a:pPr lvl="1">
              <a:lnSpc>
                <a:spcPct val="90000"/>
              </a:lnSpc>
            </a:pPr>
            <a:r>
              <a:rPr lang="en-GB" sz="2100" dirty="0">
                <a:solidFill>
                  <a:srgbClr val="FFC000"/>
                </a:solidFill>
              </a:rPr>
              <a:t>Found in animals and humans</a:t>
            </a:r>
          </a:p>
          <a:p>
            <a:pPr lvl="1">
              <a:lnSpc>
                <a:spcPct val="90000"/>
              </a:lnSpc>
            </a:pPr>
            <a:r>
              <a:rPr lang="en-GB" sz="2100" dirty="0">
                <a:solidFill>
                  <a:srgbClr val="FFC000"/>
                </a:solidFill>
              </a:rPr>
              <a:t>2 surface proteins – </a:t>
            </a:r>
            <a:r>
              <a:rPr lang="en-GB" sz="2100" dirty="0" err="1">
                <a:solidFill>
                  <a:srgbClr val="FFC000"/>
                </a:solidFill>
              </a:rPr>
              <a:t>haemagglutinin</a:t>
            </a:r>
            <a:r>
              <a:rPr lang="en-GB" sz="2100" dirty="0">
                <a:solidFill>
                  <a:srgbClr val="FFC000"/>
                </a:solidFill>
              </a:rPr>
              <a:t> (H) neuraminidase (N) used to classify into subtypes e.g. H1N1 etc.</a:t>
            </a:r>
          </a:p>
          <a:p>
            <a:pPr lvl="1">
              <a:lnSpc>
                <a:spcPct val="90000"/>
              </a:lnSpc>
            </a:pPr>
            <a:r>
              <a:rPr lang="en-GB" sz="2100" dirty="0">
                <a:solidFill>
                  <a:srgbClr val="FFC000"/>
                </a:solidFill>
              </a:rPr>
              <a:t>Natural reservoir aquatic birds, all subtypes are found in them, only some are found in mammals</a:t>
            </a:r>
            <a:endParaRPr lang="en-US" sz="2100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100" b="1" dirty="0">
                <a:solidFill>
                  <a:srgbClr val="FFC000"/>
                </a:solidFill>
              </a:rPr>
              <a:t>Type B </a:t>
            </a:r>
          </a:p>
          <a:p>
            <a:pPr lvl="1">
              <a:lnSpc>
                <a:spcPct val="90000"/>
              </a:lnSpc>
            </a:pPr>
            <a:r>
              <a:rPr lang="en-US" sz="2100" dirty="0">
                <a:solidFill>
                  <a:srgbClr val="FFC000"/>
                </a:solidFill>
              </a:rPr>
              <a:t>Similar symptoms to type A, but not as serious. </a:t>
            </a:r>
          </a:p>
          <a:p>
            <a:pPr>
              <a:lnSpc>
                <a:spcPct val="90000"/>
              </a:lnSpc>
            </a:pPr>
            <a:r>
              <a:rPr lang="en-US" sz="2100" b="1" dirty="0">
                <a:solidFill>
                  <a:srgbClr val="FFC000"/>
                </a:solidFill>
              </a:rPr>
              <a:t>Type C </a:t>
            </a:r>
          </a:p>
          <a:p>
            <a:pPr lvl="1">
              <a:lnSpc>
                <a:spcPct val="90000"/>
              </a:lnSpc>
            </a:pPr>
            <a:r>
              <a:rPr lang="en-US" sz="2100" dirty="0">
                <a:solidFill>
                  <a:srgbClr val="FFC000"/>
                </a:solidFill>
              </a:rPr>
              <a:t>The mildest type, symptoms similar to a cold</a:t>
            </a:r>
            <a:br>
              <a:rPr lang="en-US" sz="2100" dirty="0">
                <a:solidFill>
                  <a:srgbClr val="000000"/>
                </a:solidFill>
              </a:rPr>
            </a:br>
            <a:endParaRPr lang="en-US" sz="21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TRANSMISSION</a:t>
            </a:r>
            <a:endParaRPr lang="en-US"/>
          </a:p>
        </p:txBody>
      </p:sp>
      <p:sp>
        <p:nvSpPr>
          <p:cNvPr id="272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Incubation period up to 5 days</a:t>
            </a:r>
          </a:p>
          <a:p>
            <a:r>
              <a:rPr lang="en-GB"/>
              <a:t>Virus is shed in secretions from respiratory tract</a:t>
            </a:r>
          </a:p>
          <a:p>
            <a:r>
              <a:rPr lang="en-GB"/>
              <a:t>Spread by droplets produced by coughing and sneezing</a:t>
            </a:r>
          </a:p>
          <a:p>
            <a:pPr>
              <a:buFont typeface="Symbol" pitchFamily="18" charset="2"/>
              <a:buNone/>
            </a:pPr>
            <a:endParaRPr lang="en-US"/>
          </a:p>
        </p:txBody>
      </p:sp>
      <p:sp>
        <p:nvSpPr>
          <p:cNvPr id="272389" name="Rectangle 5"/>
          <p:cNvSpPr>
            <a:spLocks noChangeArrowheads="1"/>
          </p:cNvSpPr>
          <p:nvPr/>
        </p:nvSpPr>
        <p:spPr bwMode="auto">
          <a:xfrm>
            <a:off x="4157663" y="2911475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272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191000"/>
            <a:ext cx="1770063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PREVENTION - vaccination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en-GB" dirty="0"/>
              <a:t>Recommended for:</a:t>
            </a:r>
          </a:p>
          <a:p>
            <a:pPr lvl="1"/>
            <a:r>
              <a:rPr lang="en-GB" dirty="0"/>
              <a:t> Specific groups of patients e.g. elderly, pregnant women, chronic respiratory or other diseases, diabetics</a:t>
            </a:r>
          </a:p>
          <a:p>
            <a:pPr lvl="1"/>
            <a:r>
              <a:rPr lang="en-GB" dirty="0"/>
              <a:t>All health care workers with direct patient contact</a:t>
            </a:r>
          </a:p>
          <a:p>
            <a:r>
              <a:rPr lang="en-GB" dirty="0"/>
              <a:t>Provided by Occupational Health Nurse at Holy Cross</a:t>
            </a:r>
          </a:p>
          <a:p>
            <a:r>
              <a:rPr lang="en-GB" dirty="0"/>
              <a:t>Cost effective for target groups</a:t>
            </a:r>
          </a:p>
          <a:p>
            <a:r>
              <a:rPr lang="en-GB" b="1" dirty="0"/>
              <a:t>DOES NOT </a:t>
            </a:r>
            <a:r>
              <a:rPr lang="en-GB" dirty="0"/>
              <a:t>cause flu – usually given in coughs and colds season so often blamed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STANDARD PRECAUTIONS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underpin routine safe practice protecting patients and staff</a:t>
            </a:r>
            <a:endParaRPr lang="en-US" dirty="0"/>
          </a:p>
        </p:txBody>
      </p:sp>
      <p:pic>
        <p:nvPicPr>
          <p:cNvPr id="19459" name="Picture 3" descr="washha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005064"/>
            <a:ext cx="3384376" cy="2357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SYMPTOMS</a:t>
            </a:r>
            <a:endParaRPr lang="en-US"/>
          </a:p>
        </p:txBody>
      </p:sp>
      <p:sp>
        <p:nvSpPr>
          <p:cNvPr id="273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Acute illness lasts 3-5 days  full recovery takes much longer, symptoms may include: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High temperature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Feeling unwell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Headache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Muscle and joint pain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Dry cough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Sore throat</a:t>
            </a:r>
          </a:p>
          <a:p>
            <a:pPr>
              <a:lnSpc>
                <a:spcPct val="90000"/>
              </a:lnSpc>
            </a:pPr>
            <a:r>
              <a:rPr lang="en-GB" dirty="0"/>
              <a:t>Treatment is usually to treat symptoms</a:t>
            </a:r>
          </a:p>
          <a:p>
            <a:pPr>
              <a:lnSpc>
                <a:spcPct val="90000"/>
              </a:lnSpc>
            </a:pPr>
            <a:r>
              <a:rPr lang="en-GB" dirty="0"/>
              <a:t>Anti-</a:t>
            </a:r>
            <a:r>
              <a:rPr lang="en-GB" dirty="0" err="1"/>
              <a:t>virals</a:t>
            </a:r>
            <a:r>
              <a:rPr lang="en-GB" dirty="0"/>
              <a:t> can be given to high risk groups or during pandemics</a:t>
            </a:r>
            <a:endParaRPr lang="en-US" dirty="0"/>
          </a:p>
        </p:txBody>
      </p:sp>
      <p:sp>
        <p:nvSpPr>
          <p:cNvPr id="273413" name="Rectangle 5"/>
          <p:cNvSpPr>
            <a:spLocks noChangeArrowheads="1"/>
          </p:cNvSpPr>
          <p:nvPr/>
        </p:nvSpPr>
        <p:spPr bwMode="auto">
          <a:xfrm>
            <a:off x="4138613" y="310515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273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492895"/>
            <a:ext cx="2718048" cy="2083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Infection Surveillance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/>
              <a:t>Infection notification</a:t>
            </a:r>
          </a:p>
          <a:p>
            <a:r>
              <a:rPr lang="en-GB" sz="3600" dirty="0"/>
              <a:t>Use of antibiotics</a:t>
            </a:r>
          </a:p>
          <a:p>
            <a:r>
              <a:rPr lang="en-GB" sz="3600" dirty="0"/>
              <a:t>Local lab – Frimley Park Hospital</a:t>
            </a:r>
          </a:p>
          <a:p>
            <a:r>
              <a:rPr lang="en-GB" sz="3600" dirty="0"/>
              <a:t>Infection records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609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Infection Prevention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Committee members</a:t>
            </a:r>
          </a:p>
          <a:p>
            <a:r>
              <a:rPr lang="en-GB" dirty="0"/>
              <a:t>Meeting bimonthly</a:t>
            </a:r>
          </a:p>
          <a:p>
            <a:r>
              <a:rPr lang="en-GB" dirty="0"/>
              <a:t>Standard/objectives</a:t>
            </a:r>
          </a:p>
          <a:p>
            <a:r>
              <a:rPr lang="en-GB" dirty="0"/>
              <a:t>Meeting minutes</a:t>
            </a:r>
          </a:p>
          <a:p>
            <a:r>
              <a:rPr lang="en-GB" dirty="0"/>
              <a:t>Audit planner/tool/report</a:t>
            </a:r>
          </a:p>
          <a:p>
            <a:r>
              <a:rPr lang="en-GB" dirty="0"/>
              <a:t>Action plans</a:t>
            </a:r>
          </a:p>
        </p:txBody>
      </p:sp>
    </p:spTree>
    <p:extLst>
      <p:ext uri="{BB962C8B-B14F-4D97-AF65-F5344CB8AC3E}">
        <p14:creationId xmlns:p14="http://schemas.microsoft.com/office/powerpoint/2010/main" val="3825344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AUDIT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Audits undertaken every year to:</a:t>
            </a:r>
          </a:p>
          <a:p>
            <a:pPr lvl="1"/>
            <a:r>
              <a:rPr lang="en-GB" dirty="0"/>
              <a:t>Check policies and guidelines are effective</a:t>
            </a:r>
          </a:p>
          <a:p>
            <a:pPr lvl="1"/>
            <a:r>
              <a:rPr lang="en-GB" dirty="0"/>
              <a:t>Ensure training and communication is effective</a:t>
            </a:r>
          </a:p>
          <a:p>
            <a:pPr lvl="1"/>
            <a:r>
              <a:rPr lang="en-GB" dirty="0"/>
              <a:t>Identify training needs</a:t>
            </a:r>
          </a:p>
        </p:txBody>
      </p:sp>
      <p:pic>
        <p:nvPicPr>
          <p:cNvPr id="299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8428" y="0"/>
            <a:ext cx="3195572" cy="2420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ANNUAL IPC AUDITS</a:t>
            </a:r>
            <a:endParaRPr lang="en-US" dirty="0"/>
          </a:p>
        </p:txBody>
      </p:sp>
      <p:sp>
        <p:nvSpPr>
          <p:cNvPr id="277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90000"/>
              </a:lnSpc>
            </a:pPr>
            <a:r>
              <a:rPr lang="en-GB" sz="2800" dirty="0">
                <a:latin typeface="Symbol" pitchFamily="18" charset="2"/>
                <a:cs typeface="Times New Roman" charset="0"/>
              </a:rPr>
              <a:t>	</a:t>
            </a:r>
            <a:r>
              <a:rPr lang="en-GB" sz="1800" dirty="0">
                <a:cs typeface="Times New Roman" charset="0"/>
              </a:rPr>
              <a:t>Hand hygiene</a:t>
            </a:r>
            <a:endParaRPr lang="en-GB" sz="1800" dirty="0">
              <a:latin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GB" sz="1800" dirty="0">
                <a:cs typeface="Times New Roman" charset="0"/>
              </a:rPr>
              <a:t>	PPE –clinical</a:t>
            </a:r>
            <a:endParaRPr lang="en-GB" sz="1800" dirty="0">
              <a:latin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GB" sz="1800" dirty="0">
                <a:cs typeface="Times New Roman" charset="0"/>
              </a:rPr>
              <a:t>	Equipment cleanliness          </a:t>
            </a:r>
          </a:p>
          <a:p>
            <a:pPr>
              <a:lnSpc>
                <a:spcPct val="90000"/>
              </a:lnSpc>
            </a:pPr>
            <a:r>
              <a:rPr lang="en-GB" sz="1800" dirty="0">
                <a:cs typeface="Times New Roman" charset="0"/>
              </a:rPr>
              <a:t>           Waste disposal</a:t>
            </a:r>
          </a:p>
          <a:p>
            <a:pPr>
              <a:lnSpc>
                <a:spcPct val="90000"/>
              </a:lnSpc>
            </a:pPr>
            <a:r>
              <a:rPr lang="en-GB" sz="1800" dirty="0">
                <a:latin typeface="Times New Roman" charset="0"/>
                <a:cs typeface="Times New Roman" charset="0"/>
              </a:rPr>
              <a:t>          </a:t>
            </a:r>
            <a:r>
              <a:rPr lang="en-GB" sz="1800" dirty="0">
                <a:cs typeface="Times New Roman" charset="0"/>
              </a:rPr>
              <a:t>Ward kitchen</a:t>
            </a:r>
          </a:p>
          <a:p>
            <a:pPr>
              <a:lnSpc>
                <a:spcPct val="90000"/>
              </a:lnSpc>
            </a:pPr>
            <a:r>
              <a:rPr lang="en-GB" sz="1800" dirty="0">
                <a:cs typeface="Times New Roman" charset="0"/>
              </a:rPr>
              <a:t>	Management of blood and bodily fluid spillage and/ or contamination</a:t>
            </a:r>
          </a:p>
          <a:p>
            <a:pPr>
              <a:lnSpc>
                <a:spcPct val="90000"/>
              </a:lnSpc>
            </a:pPr>
            <a:r>
              <a:rPr lang="en-GB" sz="1800" dirty="0">
                <a:cs typeface="Times New Roman" charset="0"/>
              </a:rPr>
              <a:t>           Prevention and management of sharp injuries, bites and splashes</a:t>
            </a:r>
            <a:endParaRPr lang="en-GB" sz="1800" dirty="0">
              <a:latin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GB" sz="1800" dirty="0">
                <a:cs typeface="Times New Roman" charset="0"/>
              </a:rPr>
              <a:t>	Specimen handling</a:t>
            </a:r>
            <a:endParaRPr lang="en-GB" sz="1800" dirty="0">
              <a:latin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GB" sz="1800" dirty="0">
                <a:cs typeface="Times New Roman" charset="0"/>
              </a:rPr>
              <a:t>	Decontamination of equipment	</a:t>
            </a:r>
            <a:endParaRPr lang="en-GB" sz="1800" dirty="0">
              <a:latin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GB" sz="1800" dirty="0">
                <a:cs typeface="Times New Roman" charset="0"/>
              </a:rPr>
              <a:t>	Catheter management (CG)</a:t>
            </a:r>
            <a:endParaRPr lang="en-GB" sz="1800" dirty="0">
              <a:latin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GB" sz="1800" dirty="0">
                <a:cs typeface="Times New Roman" charset="0"/>
              </a:rPr>
              <a:t>	Enteral feeding management (CG)</a:t>
            </a:r>
            <a:endParaRPr lang="en-GB" sz="1800" dirty="0">
              <a:latin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GB" sz="1800" dirty="0">
                <a:cs typeface="Times New Roman" charset="0"/>
              </a:rPr>
              <a:t>	Tracheostomy management (CG)</a:t>
            </a:r>
            <a:endParaRPr lang="en-GB" sz="1800" dirty="0">
              <a:latin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2" name="Picture 4" descr="C:\WINNT\Profiles\Carol.HOLLYCROSS\Application Data\Microsoft\Media Catalog\Downloaded Clips\cl2a\j010522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066800"/>
            <a:ext cx="1838325" cy="989013"/>
          </a:xfrm>
          <a:prstGeom prst="rect">
            <a:avLst/>
          </a:prstGeom>
          <a:noFill/>
        </p:spPr>
      </p:pic>
      <p:pic>
        <p:nvPicPr>
          <p:cNvPr id="217093" name="Picture 5" descr="C:\WINNT\Profiles\Carol.HOLLYCROSS\Application Data\Microsoft\Media Catalog\Downloaded Clips\cl1f\j007871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066800"/>
            <a:ext cx="1622425" cy="3933825"/>
          </a:xfrm>
          <a:prstGeom prst="rect">
            <a:avLst/>
          </a:prstGeom>
          <a:noFill/>
        </p:spPr>
      </p:pic>
      <p:sp>
        <p:nvSpPr>
          <p:cNvPr id="217094" name="WordArt 6"/>
          <p:cNvSpPr>
            <a:spLocks noChangeArrowheads="1" noChangeShapeType="1" noTextEdit="1"/>
          </p:cNvSpPr>
          <p:nvPr/>
        </p:nvSpPr>
        <p:spPr bwMode="auto">
          <a:xfrm>
            <a:off x="1828800" y="2286000"/>
            <a:ext cx="2971800" cy="511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GB" sz="2800" b="1" kern="1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chemeClr val="tx2"/>
                    </a:gs>
                    <a:gs pos="100000">
                      <a:srgbClr val="9966FF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Comic Sans MS"/>
              </a:rPr>
              <a:t>FOR LISTENING</a:t>
            </a:r>
          </a:p>
        </p:txBody>
      </p:sp>
      <p:sp>
        <p:nvSpPr>
          <p:cNvPr id="217095" name="WordArt 7"/>
          <p:cNvSpPr>
            <a:spLocks noChangeArrowheads="1" noChangeShapeType="1" noTextEdit="1"/>
          </p:cNvSpPr>
          <p:nvPr/>
        </p:nvSpPr>
        <p:spPr bwMode="auto">
          <a:xfrm>
            <a:off x="2209800" y="4191000"/>
            <a:ext cx="4084638" cy="7350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GB" sz="3600" kern="10" spc="-360">
                <a:ln w="12700" cap="sq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800080"/>
                    </a:gs>
                    <a:gs pos="100000">
                      <a:schemeClr val="bg2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/>
              </a:rPr>
              <a:t>ANY QUESTIONS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1016000"/>
          </a:xfrm>
        </p:spPr>
        <p:txBody>
          <a:bodyPr>
            <a:normAutofit/>
          </a:bodyPr>
          <a:lstStyle/>
          <a:p>
            <a:r>
              <a:rPr lang="en-GB" sz="3600"/>
              <a:t>STANDARD PRECAUTIONS INCLUDE:</a:t>
            </a:r>
            <a:endParaRPr lang="en-US" sz="360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295400"/>
            <a:ext cx="8380040" cy="48006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GB" sz="2400" dirty="0"/>
              <a:t>Achieving optimum hand hygiene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GB" sz="2400" dirty="0"/>
              <a:t>Appropriate use of clinical personal protective equipment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GB" sz="2400" dirty="0"/>
              <a:t>Safe handling and disposal of sharps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GB" sz="2400" dirty="0"/>
              <a:t>Safe handling and disposal of clinical waste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GB" sz="2400" dirty="0"/>
              <a:t>Managing blood and bodily fluids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GB" sz="2400" dirty="0"/>
              <a:t>Decontaminating equipment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GB" sz="2400" dirty="0"/>
              <a:t>Achieving and maintaining a clean environment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GB" sz="2400" dirty="0"/>
              <a:t>Appropriate use of indwelling devices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GB" sz="2400" dirty="0"/>
              <a:t>Managing accidents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GB" sz="2400" dirty="0"/>
              <a:t>Good communication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GB" sz="2400" dirty="0"/>
              <a:t>Training/education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HAND HYGIENE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pPr>
              <a:buFontTx/>
              <a:buBlip>
                <a:blip r:embed="rId2"/>
              </a:buBlip>
            </a:pPr>
            <a:r>
              <a:rPr lang="en-GB" sz="2200" dirty="0"/>
              <a:t>Infections (including MRSA) most commonly spread via hands of healthcare workers in hospital and other health care settings</a:t>
            </a:r>
          </a:p>
          <a:p>
            <a:pPr>
              <a:buFontTx/>
              <a:buBlip>
                <a:blip r:embed="rId2"/>
              </a:buBlip>
            </a:pPr>
            <a:r>
              <a:rPr lang="en-GB" sz="2200" b="1" dirty="0"/>
              <a:t>SINGLE MOST IMPORTANT ACTIVITY IN REDUCTION OF SPREAD OF INFECTION AND PREVENT PATIENTS ACQUIRING INFECTION IN HOSPITAL</a:t>
            </a:r>
          </a:p>
          <a:p>
            <a:pPr>
              <a:buBlip>
                <a:blip r:embed="rId2"/>
              </a:buBlip>
            </a:pPr>
            <a:r>
              <a:rPr lang="en-GB" sz="2200" dirty="0"/>
              <a:t>Hands must be cleaned before and after patient contact and after any task with a risk of hand contamination</a:t>
            </a:r>
            <a:endParaRPr lang="en-GB" sz="2200" b="1" dirty="0"/>
          </a:p>
          <a:p>
            <a:pPr>
              <a:buFontTx/>
              <a:buBlip>
                <a:blip r:embed="rId2"/>
              </a:buBlip>
            </a:pPr>
            <a:r>
              <a:rPr lang="en-GB" sz="2200" dirty="0"/>
              <a:t>Hands may be decontaminated by hand-washing or use of alcohol hand rub</a:t>
            </a:r>
          </a:p>
          <a:p>
            <a:pPr>
              <a:buFontTx/>
              <a:buBlip>
                <a:blip r:embed="rId2"/>
              </a:buBlip>
            </a:pPr>
            <a:r>
              <a:rPr lang="en-GB" sz="2200" dirty="0"/>
              <a:t>In addition clinical staff  should:</a:t>
            </a:r>
          </a:p>
          <a:p>
            <a:pPr lvl="1"/>
            <a:r>
              <a:rPr lang="en-GB" sz="1800" dirty="0"/>
              <a:t>Keep nails short, clean and polish free</a:t>
            </a:r>
          </a:p>
          <a:p>
            <a:pPr lvl="1"/>
            <a:r>
              <a:rPr lang="en-GB" sz="1800" dirty="0"/>
              <a:t>Avoid wearing jewellery or wristwatches especially rings with ridges or stones</a:t>
            </a:r>
          </a:p>
          <a:p>
            <a:pPr lvl="1"/>
            <a:r>
              <a:rPr lang="en-GB" sz="1800" dirty="0"/>
              <a:t>Not wear artificial nails</a:t>
            </a:r>
          </a:p>
          <a:p>
            <a:pPr lvl="1"/>
            <a:r>
              <a:rPr lang="en-GB" sz="1800" dirty="0"/>
              <a:t>Cover cuts or abrasions with a waterproof dressing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EQUIPMENT</a:t>
            </a:r>
            <a:endParaRPr lang="en-US"/>
          </a:p>
        </p:txBody>
      </p:sp>
      <p:pic>
        <p:nvPicPr>
          <p:cNvPr id="26628" name="Picture 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357438"/>
            <a:ext cx="2895600" cy="2555875"/>
          </a:xfrm>
          <a:noFill/>
          <a:ln/>
        </p:spPr>
      </p:pic>
      <p:sp>
        <p:nvSpPr>
          <p:cNvPr id="266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1981200"/>
            <a:ext cx="4572000" cy="4114800"/>
          </a:xfrm>
        </p:spPr>
        <p:txBody>
          <a:bodyPr>
            <a:normAutofit fontScale="92500"/>
          </a:bodyPr>
          <a:lstStyle/>
          <a:p>
            <a:pPr>
              <a:buFontTx/>
              <a:buBlip>
                <a:blip r:embed="rId3"/>
              </a:buBlip>
            </a:pPr>
            <a:r>
              <a:rPr lang="en-GB" sz="2400" dirty="0"/>
              <a:t>Conveniently situated hand basins</a:t>
            </a:r>
          </a:p>
          <a:p>
            <a:pPr>
              <a:buFontTx/>
              <a:buBlip>
                <a:blip r:embed="rId3"/>
              </a:buBlip>
            </a:pPr>
            <a:r>
              <a:rPr lang="en-GB" sz="2400" dirty="0"/>
              <a:t>Wrist, elbow or automatic taps</a:t>
            </a:r>
          </a:p>
          <a:p>
            <a:pPr>
              <a:buFontTx/>
              <a:buBlip>
                <a:blip r:embed="rId3"/>
              </a:buBlip>
            </a:pPr>
            <a:r>
              <a:rPr lang="en-GB" sz="2400" dirty="0"/>
              <a:t>Plentiful supply of paper towels in dispensers that allow easy access</a:t>
            </a:r>
          </a:p>
          <a:p>
            <a:pPr>
              <a:buFontTx/>
              <a:buBlip>
                <a:blip r:embed="rId3"/>
              </a:buBlip>
            </a:pPr>
            <a:r>
              <a:rPr lang="en-GB" sz="2400" dirty="0"/>
              <a:t>Liquid soap and hand lotion in disposable cartridges</a:t>
            </a:r>
          </a:p>
          <a:p>
            <a:pPr>
              <a:buFontTx/>
              <a:buBlip>
                <a:blip r:embed="rId3"/>
              </a:buBlip>
            </a:pPr>
            <a:r>
              <a:rPr lang="en-GB" sz="2400" dirty="0"/>
              <a:t>Alcohol hand rub in each patients’ room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333</TotalTime>
  <Words>2649</Words>
  <Application>Microsoft Office PowerPoint</Application>
  <PresentationFormat>On-screen Show (4:3)</PresentationFormat>
  <Paragraphs>429</Paragraphs>
  <Slides>65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7" baseType="lpstr">
      <vt:lpstr>Arial</vt:lpstr>
      <vt:lpstr>Calibri</vt:lpstr>
      <vt:lpstr>Comic Sans MS</vt:lpstr>
      <vt:lpstr>Symbol</vt:lpstr>
      <vt:lpstr>Tahoma</vt:lpstr>
      <vt:lpstr>Times New Roman</vt:lpstr>
      <vt:lpstr>Trebuchet MS</vt:lpstr>
      <vt:lpstr>Verdana</vt:lpstr>
      <vt:lpstr>Wingdings</vt:lpstr>
      <vt:lpstr>Wingdings 3</vt:lpstr>
      <vt:lpstr>Facet</vt:lpstr>
      <vt:lpstr>Clip</vt:lpstr>
      <vt:lpstr>INFECTION PREVENTION AND CONTROL</vt:lpstr>
      <vt:lpstr>INTRODUCTION</vt:lpstr>
      <vt:lpstr>CHAIN OF INFECTION</vt:lpstr>
      <vt:lpstr> WHAT MAKES SOMEONE SUSCEPTIBLE TO INFECTION? </vt:lpstr>
      <vt:lpstr>INFECTION PREVENTION MANUAL</vt:lpstr>
      <vt:lpstr>   STANDARD PRECAUTIONS  underpin routine safe practice protecting patients and staff</vt:lpstr>
      <vt:lpstr>STANDARD PRECAUTIONS INCLUDE:</vt:lpstr>
      <vt:lpstr>HAND HYGIENE</vt:lpstr>
      <vt:lpstr>EQUIPMENT</vt:lpstr>
      <vt:lpstr>  HAND HYGIENE METHODS The two favoured hand hygiene methods are soap and water and alcohol based hand rubs  </vt:lpstr>
      <vt:lpstr>HAND WASHING PROCEDURE</vt:lpstr>
      <vt:lpstr>PROCEDURE FOR USE OF ALCOHOL RUB</vt:lpstr>
      <vt:lpstr>AREAS COMMONLY MISSED FOLLOWING HAND CLEANING</vt:lpstr>
      <vt:lpstr>HAND DECONTAMINATION:</vt:lpstr>
      <vt:lpstr>HAND DECONTAMINATION </vt:lpstr>
      <vt:lpstr>LOOK AFTER YOUR HANDS!!!</vt:lpstr>
      <vt:lpstr>PERSONAL PROTECTIVE EQUIPMENT</vt:lpstr>
      <vt:lpstr>DISPOSABLE GLOVES</vt:lpstr>
      <vt:lpstr>PLASTIC APRONS</vt:lpstr>
      <vt:lpstr>GOGGLES</vt:lpstr>
      <vt:lpstr>SAFE HANDLING AND DISPOSAL OF SHARPS</vt:lpstr>
      <vt:lpstr>WE ARE ALL RESPONSIBLE TO ENSURE THAT THE SHARPS BIN CAN BE SAFELY USED, PERMANENTLY SECURED AND TRANSPORTED FOR DISPOSAL WITHOUT FEAR OF SPILLAGE</vt:lpstr>
      <vt:lpstr> SHARPS AWARENESS</vt:lpstr>
      <vt:lpstr>PowerPoint Presentation</vt:lpstr>
      <vt:lpstr>IF YOU DON’T GET THE POINT SOMEONE ELSE WILL!  </vt:lpstr>
      <vt:lpstr>DISPOSE OF SHARPS INTO DESIGNATED SHARPS BIN</vt:lpstr>
      <vt:lpstr>DO NOT RE-SHEATH NEEDLES</vt:lpstr>
      <vt:lpstr>DON’T CARRY SHARPS UNNECESSARILY</vt:lpstr>
      <vt:lpstr>ALWAYS DISPOSE OF YOUR OWN SHARPS</vt:lpstr>
      <vt:lpstr>PowerPoint Presentation</vt:lpstr>
      <vt:lpstr>SHARPS INJURY</vt:lpstr>
      <vt:lpstr>Sharps Injury</vt:lpstr>
      <vt:lpstr>PowerPoint Presentation</vt:lpstr>
      <vt:lpstr>MANAGEMENT OF BODY FLUID SPILLAGE </vt:lpstr>
      <vt:lpstr>DECONTAMINATING EQUIPMENT</vt:lpstr>
      <vt:lpstr>RISK ASSESSMENT</vt:lpstr>
      <vt:lpstr>Waste Management</vt:lpstr>
      <vt:lpstr>SINGLE USE EQUIPMENT</vt:lpstr>
      <vt:lpstr>SINGLE USE EQUIPMENT</vt:lpstr>
      <vt:lpstr>ACHIEVING AND MAINTAINING A CLEAN ENVIRONMENT</vt:lpstr>
      <vt:lpstr>APPROPRIATE USE OF INDWELLING DEVICES</vt:lpstr>
      <vt:lpstr>URINARY CATHETERS</vt:lpstr>
      <vt:lpstr> URINARY CATHETERS -Drainage options</vt:lpstr>
      <vt:lpstr>ENTERAL FEEDING</vt:lpstr>
      <vt:lpstr>TRACHEOSTOMY</vt:lpstr>
      <vt:lpstr>Specific Infections</vt:lpstr>
      <vt:lpstr>MRSA</vt:lpstr>
      <vt:lpstr>MRSA</vt:lpstr>
      <vt:lpstr>WHAT TO DO</vt:lpstr>
      <vt:lpstr>GASTROENTERITIS</vt:lpstr>
      <vt:lpstr>GASTROENTERITIS - symptoms</vt:lpstr>
      <vt:lpstr>GASTROENTERITIS - causes</vt:lpstr>
      <vt:lpstr>CLOSTRIDIUM DIFFICILE</vt:lpstr>
      <vt:lpstr>SPREAD OF C DIFF</vt:lpstr>
      <vt:lpstr>ACTION</vt:lpstr>
      <vt:lpstr>INFLUENZA</vt:lpstr>
      <vt:lpstr>INFLUENZA - TYPES </vt:lpstr>
      <vt:lpstr>TRANSMISSION</vt:lpstr>
      <vt:lpstr>PREVENTION - vaccination </vt:lpstr>
      <vt:lpstr>SYMPTOMS</vt:lpstr>
      <vt:lpstr> Infection Surveillance  </vt:lpstr>
      <vt:lpstr>Infection Prevention Group</vt:lpstr>
      <vt:lpstr>AUDIT</vt:lpstr>
      <vt:lpstr>ANNUAL IPC AUDITS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INFECTION PREVENTION AND CONTROL</dc:title>
  <dc:creator>carol</dc:creator>
  <cp:lastModifiedBy>Jennifer Hornby</cp:lastModifiedBy>
  <cp:revision>28</cp:revision>
  <cp:lastPrinted>2016-03-04T09:00:21Z</cp:lastPrinted>
  <dcterms:created xsi:type="dcterms:W3CDTF">2012-05-29T16:35:31Z</dcterms:created>
  <dcterms:modified xsi:type="dcterms:W3CDTF">2022-10-14T07:48:11Z</dcterms:modified>
</cp:coreProperties>
</file>